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</p:sldMasterIdLst>
  <p:notesMasterIdLst>
    <p:notesMasterId r:id="rId27"/>
  </p:notesMasterIdLst>
  <p:handoutMasterIdLst>
    <p:handoutMasterId r:id="rId28"/>
  </p:handoutMasterIdLst>
  <p:sldIdLst>
    <p:sldId id="336" r:id="rId3"/>
    <p:sldId id="337" r:id="rId4"/>
    <p:sldId id="338" r:id="rId5"/>
    <p:sldId id="339" r:id="rId6"/>
    <p:sldId id="340" r:id="rId7"/>
    <p:sldId id="341" r:id="rId8"/>
    <p:sldId id="289" r:id="rId9"/>
    <p:sldId id="342" r:id="rId10"/>
    <p:sldId id="309" r:id="rId11"/>
    <p:sldId id="300" r:id="rId12"/>
    <p:sldId id="294" r:id="rId13"/>
    <p:sldId id="315" r:id="rId14"/>
    <p:sldId id="321" r:id="rId15"/>
    <p:sldId id="346" r:id="rId16"/>
    <p:sldId id="310" r:id="rId17"/>
    <p:sldId id="288" r:id="rId18"/>
    <p:sldId id="344" r:id="rId19"/>
    <p:sldId id="343" r:id="rId20"/>
    <p:sldId id="345" r:id="rId21"/>
    <p:sldId id="347" r:id="rId22"/>
    <p:sldId id="348" r:id="rId23"/>
    <p:sldId id="328" r:id="rId24"/>
    <p:sldId id="329" r:id="rId25"/>
    <p:sldId id="330" r:id="rId26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F1D"/>
    <a:srgbClr val="97E42D"/>
    <a:srgbClr val="F1BE0A"/>
    <a:srgbClr val="154B01"/>
    <a:srgbClr val="71AA28"/>
    <a:srgbClr val="4E7905"/>
    <a:srgbClr val="BCE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9" autoAdjust="0"/>
    <p:restoredTop sz="93447" autoAdjust="0"/>
  </p:normalViewPr>
  <p:slideViewPr>
    <p:cSldViewPr snapToGrid="0" showGuides="1">
      <p:cViewPr varScale="1">
        <p:scale>
          <a:sx n="59" d="100"/>
          <a:sy n="59" d="100"/>
        </p:scale>
        <p:origin x="768" y="28"/>
      </p:cViewPr>
      <p:guideLst>
        <p:guide orient="horz" pos="218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198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54B0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D9-4E88-BBFA-8138F3A5F9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BCED6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D9-4E88-BBFA-8138F3A5F9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4E7905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D9-4E88-BBFA-8138F3A5F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404608"/>
        <c:axId val="56410496"/>
      </c:barChart>
      <c:catAx>
        <c:axId val="564046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smtId="429496729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PE"/>
          </a:p>
        </c:txPr>
        <c:crossAx val="56410496"/>
        <c:crosses val="autoZero"/>
        <c:auto val="0"/>
        <c:lblAlgn val="ctr"/>
        <c:lblOffset val="100"/>
        <c:noMultiLvlLbl val="0"/>
      </c:catAx>
      <c:valAx>
        <c:axId val="56410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6404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es-P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E2E15F-629D-454B-86A1-A752567179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86187-7FF9-4020-A5FE-F35CAF7569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42BDD-4245-4C9B-A035-92E99291CB31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81AC-8107-4F6E-A784-BA3A5A52D6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A21F7-ECCA-40B0-BCF7-C33FA17FFA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1B774-F498-4058-96FB-476B718CF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38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9D5A4-2B72-4509-AA1C-0C3C63A4603B}" type="datetimeFigureOut">
              <a:rPr lang="es-PE" smtClean="0"/>
              <a:t>26/01/2023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99DAA-BB4E-4690-9D1F-FC22B8D82E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276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slidesppt.net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99DAA-BB4E-4690-9D1F-FC22B8D82EF7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46601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99DAA-BB4E-4690-9D1F-FC22B8D82EF7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8944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99DAA-BB4E-4690-9D1F-FC22B8D82EF7}" type="slidenum">
              <a:rPr lang="es-PE" smtClean="0"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6479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99DAA-BB4E-4690-9D1F-FC22B8D82EF7}" type="slidenum">
              <a:rPr lang="es-PE" smtClean="0"/>
              <a:t>23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9278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99DAA-BB4E-4690-9D1F-FC22B8D82EF7}" type="slidenum">
              <a:rPr lang="es-PE" smtClean="0"/>
              <a:t>24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4736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99DAA-BB4E-4690-9D1F-FC22B8D82EF7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5891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99DAA-BB4E-4690-9D1F-FC22B8D82EF7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7120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99DAA-BB4E-4690-9D1F-FC22B8D82EF7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4865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99DAA-BB4E-4690-9D1F-FC22B8D82EF7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0849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99DAA-BB4E-4690-9D1F-FC22B8D82EF7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8492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99DAA-BB4E-4690-9D1F-FC22B8D82EF7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0719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99DAA-BB4E-4690-9D1F-FC22B8D82EF7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9051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99DAA-BB4E-4690-9D1F-FC22B8D82EF7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324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E96FF09-E1A2-441E-20B7-0EBC90EFA226}"/>
              </a:ext>
            </a:extLst>
          </p:cNvPr>
          <p:cNvSpPr/>
          <p:nvPr userDrawn="1"/>
        </p:nvSpPr>
        <p:spPr>
          <a:xfrm>
            <a:off x="354014" y="1131596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97E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F9B8EA7-BC03-DE54-0F4E-90A39E6ACC71}"/>
              </a:ext>
            </a:extLst>
          </p:cNvPr>
          <p:cNvSpPr/>
          <p:nvPr userDrawn="1"/>
        </p:nvSpPr>
        <p:spPr>
          <a:xfrm>
            <a:off x="456477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B417872-3E78-CFB3-7D89-280D99213209}"/>
              </a:ext>
            </a:extLst>
          </p:cNvPr>
          <p:cNvGrpSpPr/>
          <p:nvPr userDrawn="1"/>
        </p:nvGrpSpPr>
        <p:grpSpPr>
          <a:xfrm>
            <a:off x="1396049" y="1837564"/>
            <a:ext cx="2232248" cy="1861364"/>
            <a:chOff x="1476865" y="1876875"/>
            <a:chExt cx="2232248" cy="1316119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8CC9AAFF-1E50-4A25-A0DE-A1D119286FA0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0CB2FEF7-D237-29E0-28B5-AF31F45C2C06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8A70BA3F-FCA8-E07B-C1A8-5F7A96B97271}"/>
              </a:ext>
            </a:extLst>
          </p:cNvPr>
          <p:cNvSpPr txBox="1"/>
          <p:nvPr userDrawn="1"/>
        </p:nvSpPr>
        <p:spPr>
          <a:xfrm>
            <a:off x="1613193" y="5849290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18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ABD2B51D-2F54-5048-2521-D1E803C5F297}"/>
              </a:ext>
            </a:extLst>
          </p:cNvPr>
          <p:cNvSpPr txBox="1"/>
          <p:nvPr userDrawn="1"/>
        </p:nvSpPr>
        <p:spPr>
          <a:xfrm>
            <a:off x="911001" y="4221970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4E76A56-3B3F-36EC-E800-FBFBB3161BFC}"/>
              </a:ext>
            </a:extLst>
          </p:cNvPr>
          <p:cNvGrpSpPr/>
          <p:nvPr userDrawn="1"/>
        </p:nvGrpSpPr>
        <p:grpSpPr>
          <a:xfrm>
            <a:off x="567162" y="5403429"/>
            <a:ext cx="976455" cy="976455"/>
            <a:chOff x="732029" y="4897834"/>
            <a:chExt cx="1307592" cy="1307592"/>
          </a:xfrm>
        </p:grpSpPr>
        <p:sp>
          <p:nvSpPr>
            <p:cNvPr id="11" name="Lágrima 10">
              <a:extLst>
                <a:ext uri="{FF2B5EF4-FFF2-40B4-BE49-F238E27FC236}">
                  <a16:creationId xmlns:a16="http://schemas.microsoft.com/office/drawing/2014/main" id="{D5269C2E-B30A-ADAF-31A7-1DBD4E582446}"/>
                </a:ext>
              </a:extLst>
            </p:cNvPr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7A76E8A9-DA48-6BE0-654D-D96C1F88492F}"/>
                </a:ext>
              </a:extLst>
            </p:cNvPr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39579E1A-6646-A7D2-1D61-C6FF2B24B97C}"/>
                  </a:ext>
                </a:extLst>
              </p:cNvPr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C9053866-2721-BCCC-632C-9870C231F508}"/>
                  </a:ext>
                </a:extLst>
              </p:cNvPr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2F7936ED-283C-751E-B71C-BA5B0D0EFB79}"/>
                  </a:ext>
                </a:extLst>
              </p:cNvPr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FF0E4E6B-71E9-3BC1-E060-54B62292022E}"/>
              </a:ext>
            </a:extLst>
          </p:cNvPr>
          <p:cNvSpPr/>
          <p:nvPr userDrawn="1"/>
        </p:nvSpPr>
        <p:spPr>
          <a:xfrm rot="5400000">
            <a:off x="2598577" y="5216748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BCC320E5-F8D9-A597-A66C-79C90B7761A0}"/>
              </a:ext>
            </a:extLst>
          </p:cNvPr>
          <p:cNvGrpSpPr/>
          <p:nvPr userDrawn="1"/>
        </p:nvGrpSpPr>
        <p:grpSpPr>
          <a:xfrm>
            <a:off x="2855937" y="1296677"/>
            <a:ext cx="905777" cy="910369"/>
            <a:chOff x="2844390" y="1337313"/>
            <a:chExt cx="905777" cy="910369"/>
          </a:xfrm>
          <a:solidFill>
            <a:srgbClr val="FFFFFF">
              <a:alpha val="78000"/>
            </a:srgbClr>
          </a:solidFill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85B2CFA9-C560-7767-DFBC-68D35EC85075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9C783FF4-4D8B-7BA5-022D-A0EB4CC24BD5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8FAD517F-ED84-F7A8-7FA1-61ED04469DC7}"/>
              </a:ext>
            </a:extLst>
          </p:cNvPr>
          <p:cNvGrpSpPr/>
          <p:nvPr userDrawn="1"/>
        </p:nvGrpSpPr>
        <p:grpSpPr>
          <a:xfrm>
            <a:off x="627241" y="5458038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0DED71A2-A4E6-8156-CA1F-2CD36C8C720F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97E42D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C0131927-B5A3-9DF8-70F9-CD1E7546205B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39994062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25160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D142DB-ED9D-27D4-19EC-3BD06DA0BC5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346710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6ABFEED-E0CF-857B-EC7D-2D1149BD655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391871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6F5963-EFFD-4A39-BEF2-C1DD848D3FC7}"/>
              </a:ext>
            </a:extLst>
          </p:cNvPr>
          <p:cNvSpPr/>
          <p:nvPr userDrawn="1"/>
        </p:nvSpPr>
        <p:spPr>
          <a:xfrm>
            <a:off x="2538919" y="0"/>
            <a:ext cx="9653081" cy="6858000"/>
          </a:xfrm>
          <a:prstGeom prst="rect">
            <a:avLst/>
          </a:prstGeom>
          <a:gradFill flip="none" rotWithShape="1">
            <a:gsLst>
              <a:gs pos="29581">
                <a:srgbClr val="FBFDF7">
                  <a:alpha val="70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73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6DA03E3-8E8A-1FDB-182A-DDA1F5D727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486" y="612476"/>
            <a:ext cx="4399471" cy="4520242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rgbClr val="272F1D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59596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F427D68-CA9C-4C85-BB53-D6EE499B4CE0}"/>
              </a:ext>
            </a:extLst>
          </p:cNvPr>
          <p:cNvSpPr/>
          <p:nvPr userDrawn="1"/>
        </p:nvSpPr>
        <p:spPr>
          <a:xfrm>
            <a:off x="4569021" y="0"/>
            <a:ext cx="5494734" cy="6838544"/>
          </a:xfrm>
          <a:custGeom>
            <a:avLst/>
            <a:gdLst>
              <a:gd name="connsiteX0" fmla="*/ 0 w 5494734"/>
              <a:gd name="connsiteY0" fmla="*/ 0 h 6838544"/>
              <a:gd name="connsiteX1" fmla="*/ 195688 w 5494734"/>
              <a:gd name="connsiteY1" fmla="*/ 0 h 6838544"/>
              <a:gd name="connsiteX2" fmla="*/ 397074 w 5494734"/>
              <a:gd name="connsiteY2" fmla="*/ 73733 h 6838544"/>
              <a:gd name="connsiteX3" fmla="*/ 2100327 w 5494734"/>
              <a:gd name="connsiteY3" fmla="*/ 979507 h 6838544"/>
              <a:gd name="connsiteX4" fmla="*/ 5481730 w 5494734"/>
              <a:gd name="connsiteY4" fmla="*/ 6661842 h 6838544"/>
              <a:gd name="connsiteX5" fmla="*/ 5494734 w 5494734"/>
              <a:gd name="connsiteY5" fmla="*/ 6838544 h 6838544"/>
              <a:gd name="connsiteX6" fmla="*/ 5409006 w 5494734"/>
              <a:gd name="connsiteY6" fmla="*/ 6838544 h 6838544"/>
              <a:gd name="connsiteX7" fmla="*/ 5398866 w 5494734"/>
              <a:gd name="connsiteY7" fmla="*/ 6700754 h 6838544"/>
              <a:gd name="connsiteX8" fmla="*/ 2017463 w 5494734"/>
              <a:gd name="connsiteY8" fmla="*/ 1018419 h 6838544"/>
              <a:gd name="connsiteX9" fmla="*/ 58805 w 5494734"/>
              <a:gd name="connsiteY9" fmla="*/ 19134 h 683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94734" h="6838544">
                <a:moveTo>
                  <a:pt x="0" y="0"/>
                </a:moveTo>
                <a:lnTo>
                  <a:pt x="195688" y="0"/>
                </a:lnTo>
                <a:lnTo>
                  <a:pt x="397074" y="73733"/>
                </a:lnTo>
                <a:cubicBezTo>
                  <a:pt x="990133" y="302385"/>
                  <a:pt x="1562361" y="604259"/>
                  <a:pt x="2100327" y="979507"/>
                </a:cubicBezTo>
                <a:cubicBezTo>
                  <a:pt x="4032610" y="2327340"/>
                  <a:pt x="5229207" y="4416964"/>
                  <a:pt x="5481730" y="6661842"/>
                </a:cubicBezTo>
                <a:lnTo>
                  <a:pt x="5494734" y="6838544"/>
                </a:lnTo>
                <a:lnTo>
                  <a:pt x="5409006" y="6838544"/>
                </a:lnTo>
                <a:lnTo>
                  <a:pt x="5398866" y="6700754"/>
                </a:lnTo>
                <a:cubicBezTo>
                  <a:pt x="5146343" y="4455876"/>
                  <a:pt x="3949746" y="2366252"/>
                  <a:pt x="2017463" y="1018419"/>
                </a:cubicBezTo>
                <a:cubicBezTo>
                  <a:pt x="1402645" y="589564"/>
                  <a:pt x="743076" y="256545"/>
                  <a:pt x="58805" y="19134"/>
                </a:cubicBezTo>
                <a:close/>
              </a:path>
            </a:pathLst>
          </a:custGeom>
          <a:solidFill>
            <a:srgbClr val="97E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755CD6-ADCF-4B8D-B844-ABDD1567CE9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9873887" cy="6858000"/>
          </a:xfrm>
          <a:custGeom>
            <a:avLst/>
            <a:gdLst>
              <a:gd name="connsiteX0" fmla="*/ 0 w 9873887"/>
              <a:gd name="connsiteY0" fmla="*/ 0 h 6858000"/>
              <a:gd name="connsiteX1" fmla="*/ 4345371 w 9873887"/>
              <a:gd name="connsiteY1" fmla="*/ 0 h 6858000"/>
              <a:gd name="connsiteX2" fmla="*/ 4580886 w 9873887"/>
              <a:gd name="connsiteY2" fmla="*/ 76632 h 6858000"/>
              <a:gd name="connsiteX3" fmla="*/ 6517567 w 9873887"/>
              <a:gd name="connsiteY3" fmla="*/ 1064705 h 6858000"/>
              <a:gd name="connsiteX4" fmla="*/ 9861029 w 9873887"/>
              <a:gd name="connsiteY4" fmla="*/ 6683280 h 6858000"/>
              <a:gd name="connsiteX5" fmla="*/ 9873887 w 9873887"/>
              <a:gd name="connsiteY5" fmla="*/ 6858000 h 6858000"/>
              <a:gd name="connsiteX6" fmla="*/ 0 w 9873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73887" h="6858000">
                <a:moveTo>
                  <a:pt x="0" y="0"/>
                </a:moveTo>
                <a:lnTo>
                  <a:pt x="4345371" y="0"/>
                </a:lnTo>
                <a:lnTo>
                  <a:pt x="4580886" y="76632"/>
                </a:lnTo>
                <a:cubicBezTo>
                  <a:pt x="5257479" y="311379"/>
                  <a:pt x="5909648" y="640662"/>
                  <a:pt x="6517567" y="1064705"/>
                </a:cubicBezTo>
                <a:cubicBezTo>
                  <a:pt x="8428169" y="2397414"/>
                  <a:pt x="9611339" y="4463591"/>
                  <a:pt x="9861029" y="6683280"/>
                </a:cubicBezTo>
                <a:lnTo>
                  <a:pt x="98738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42453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" y="0"/>
            <a:ext cx="12192000" cy="37256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5373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7F6C76-4896-44F3-8F21-E414DEA2924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11757" y="1162879"/>
            <a:ext cx="6957391" cy="45322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09027E4-0A48-4082-B747-AF6AEEE011A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 rot="20585984">
            <a:off x="2623726" y="3877631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483AAD0-6658-4488-BD32-66C851CCFB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1034171">
            <a:off x="10052759" y="93552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44786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75" r:id="rId3"/>
    <p:sldLayoutId id="2147483671" r:id="rId4"/>
    <p:sldLayoutId id="2147483674" r:id="rId5"/>
    <p:sldLayoutId id="2147483663" r:id="rId6"/>
    <p:sldLayoutId id="2147483664" r:id="rId7"/>
    <p:sldLayoutId id="2147483673" r:id="rId8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9FA5ADF8-AACA-62EC-E914-26379A652B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47"/>
          <a:stretch/>
        </p:blipFill>
        <p:spPr>
          <a:xfrm>
            <a:off x="0" y="7606"/>
            <a:ext cx="12192000" cy="6850393"/>
          </a:xfrm>
          <a:prstGeom prst="rect">
            <a:avLst/>
          </a:prstGeom>
        </p:spPr>
      </p:pic>
      <p:sp>
        <p:nvSpPr>
          <p:cNvPr id="4" name="Right Triangle 4">
            <a:extLst>
              <a:ext uri="{FF2B5EF4-FFF2-40B4-BE49-F238E27FC236}">
                <a16:creationId xmlns:a16="http://schemas.microsoft.com/office/drawing/2014/main" id="{D6BB4091-AC11-215B-C916-598865C73AF9}"/>
              </a:ext>
            </a:extLst>
          </p:cNvPr>
          <p:cNvSpPr/>
          <p:nvPr/>
        </p:nvSpPr>
        <p:spPr>
          <a:xfrm rot="16200000">
            <a:off x="7291668" y="1989090"/>
            <a:ext cx="6154595" cy="3645756"/>
          </a:xfrm>
          <a:prstGeom prst="rtTriangle">
            <a:avLst/>
          </a:pr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5">
            <a:extLst>
              <a:ext uri="{FF2B5EF4-FFF2-40B4-BE49-F238E27FC236}">
                <a16:creationId xmlns:a16="http://schemas.microsoft.com/office/drawing/2014/main" id="{5E52A1AA-5EEE-2F05-7D55-C265DF8D2E53}"/>
              </a:ext>
            </a:extLst>
          </p:cNvPr>
          <p:cNvSpPr/>
          <p:nvPr/>
        </p:nvSpPr>
        <p:spPr>
          <a:xfrm>
            <a:off x="8425408" y="2610428"/>
            <a:ext cx="3105879" cy="3515915"/>
          </a:xfrm>
          <a:custGeom>
            <a:avLst/>
            <a:gdLst>
              <a:gd name="connsiteX0" fmla="*/ 0 w 6445250"/>
              <a:gd name="connsiteY0" fmla="*/ 7162223 h 7296150"/>
              <a:gd name="connsiteX1" fmla="*/ 4754995 w 6445250"/>
              <a:gd name="connsiteY1" fmla="*/ 0 h 7296150"/>
              <a:gd name="connsiteX2" fmla="*/ 6445250 w 6445250"/>
              <a:gd name="connsiteY2" fmla="*/ 14432 h 7296150"/>
              <a:gd name="connsiteX3" fmla="*/ 1835727 w 6445250"/>
              <a:gd name="connsiteY3" fmla="*/ 7296150 h 7296150"/>
              <a:gd name="connsiteX4" fmla="*/ 0 w 6445250"/>
              <a:gd name="connsiteY4" fmla="*/ 7162223 h 729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5250" h="7296150">
                <a:moveTo>
                  <a:pt x="0" y="7162223"/>
                </a:moveTo>
                <a:lnTo>
                  <a:pt x="4754995" y="0"/>
                </a:lnTo>
                <a:lnTo>
                  <a:pt x="6445250" y="14432"/>
                </a:lnTo>
                <a:lnTo>
                  <a:pt x="1835727" y="7296150"/>
                </a:lnTo>
                <a:lnTo>
                  <a:pt x="0" y="716222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rgbClr val="97E42D"/>
              </a:gs>
              <a:gs pos="100000">
                <a:srgbClr val="71AA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2FE5BEBA-A150-ACB4-C40F-05D0C9B94312}"/>
              </a:ext>
            </a:extLst>
          </p:cNvPr>
          <p:cNvSpPr/>
          <p:nvPr/>
        </p:nvSpPr>
        <p:spPr>
          <a:xfrm rot="10800000">
            <a:off x="9185207" y="2765285"/>
            <a:ext cx="3667987" cy="4152233"/>
          </a:xfrm>
          <a:custGeom>
            <a:avLst/>
            <a:gdLst>
              <a:gd name="connsiteX0" fmla="*/ 0 w 6445250"/>
              <a:gd name="connsiteY0" fmla="*/ 7162223 h 7296150"/>
              <a:gd name="connsiteX1" fmla="*/ 4754995 w 6445250"/>
              <a:gd name="connsiteY1" fmla="*/ 0 h 7296150"/>
              <a:gd name="connsiteX2" fmla="*/ 6445250 w 6445250"/>
              <a:gd name="connsiteY2" fmla="*/ 14432 h 7296150"/>
              <a:gd name="connsiteX3" fmla="*/ 1835727 w 6445250"/>
              <a:gd name="connsiteY3" fmla="*/ 7296150 h 7296150"/>
              <a:gd name="connsiteX4" fmla="*/ 0 w 6445250"/>
              <a:gd name="connsiteY4" fmla="*/ 7162223 h 729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5250" h="7296150">
                <a:moveTo>
                  <a:pt x="0" y="7162223"/>
                </a:moveTo>
                <a:lnTo>
                  <a:pt x="4754995" y="0"/>
                </a:lnTo>
                <a:lnTo>
                  <a:pt x="6445250" y="14432"/>
                </a:lnTo>
                <a:lnTo>
                  <a:pt x="1835727" y="7296150"/>
                </a:lnTo>
                <a:lnTo>
                  <a:pt x="0" y="716222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rgbClr val="97E42D"/>
              </a:gs>
              <a:gs pos="100000">
                <a:srgbClr val="71AA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213EC2F-DB61-383E-B843-A2664F2B412D}"/>
              </a:ext>
            </a:extLst>
          </p:cNvPr>
          <p:cNvCxnSpPr/>
          <p:nvPr/>
        </p:nvCxnSpPr>
        <p:spPr>
          <a:xfrm>
            <a:off x="6718179" y="5391503"/>
            <a:ext cx="29146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Triangle 3">
            <a:extLst>
              <a:ext uri="{FF2B5EF4-FFF2-40B4-BE49-F238E27FC236}">
                <a16:creationId xmlns:a16="http://schemas.microsoft.com/office/drawing/2014/main" id="{C0368381-8165-8CC9-84C5-A0A89BBC9A20}"/>
              </a:ext>
            </a:extLst>
          </p:cNvPr>
          <p:cNvSpPr/>
          <p:nvPr/>
        </p:nvSpPr>
        <p:spPr>
          <a:xfrm rot="5400000">
            <a:off x="-627804" y="633561"/>
            <a:ext cx="6154595" cy="4887473"/>
          </a:xfrm>
          <a:prstGeom prst="rtTriangle">
            <a:avLst/>
          </a:pr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5">
            <a:extLst>
              <a:ext uri="{FF2B5EF4-FFF2-40B4-BE49-F238E27FC236}">
                <a16:creationId xmlns:a16="http://schemas.microsoft.com/office/drawing/2014/main" id="{7D31FC81-7DC7-9E2E-E2B5-B39ACC2AB76D}"/>
              </a:ext>
            </a:extLst>
          </p:cNvPr>
          <p:cNvSpPr/>
          <p:nvPr/>
        </p:nvSpPr>
        <p:spPr>
          <a:xfrm>
            <a:off x="495572" y="734671"/>
            <a:ext cx="4087185" cy="4163074"/>
          </a:xfrm>
          <a:custGeom>
            <a:avLst/>
            <a:gdLst>
              <a:gd name="connsiteX0" fmla="*/ 0 w 7181850"/>
              <a:gd name="connsiteY0" fmla="*/ 7315200 h 7315200"/>
              <a:gd name="connsiteX1" fmla="*/ 5391150 w 7181850"/>
              <a:gd name="connsiteY1" fmla="*/ 19050 h 7315200"/>
              <a:gd name="connsiteX2" fmla="*/ 7181850 w 7181850"/>
              <a:gd name="connsiteY2" fmla="*/ 0 h 7315200"/>
              <a:gd name="connsiteX3" fmla="*/ 1885950 w 7181850"/>
              <a:gd name="connsiteY3" fmla="*/ 7315200 h 7315200"/>
              <a:gd name="connsiteX4" fmla="*/ 0 w 7181850"/>
              <a:gd name="connsiteY4" fmla="*/ 731520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1850" h="7315200">
                <a:moveTo>
                  <a:pt x="0" y="7315200"/>
                </a:moveTo>
                <a:lnTo>
                  <a:pt x="5391150" y="19050"/>
                </a:lnTo>
                <a:lnTo>
                  <a:pt x="7181850" y="0"/>
                </a:lnTo>
                <a:lnTo>
                  <a:pt x="1885950" y="7315200"/>
                </a:lnTo>
                <a:lnTo>
                  <a:pt x="0" y="7315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rgbClr val="97E42D"/>
              </a:gs>
              <a:gs pos="100000">
                <a:srgbClr val="71AA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5">
            <a:extLst>
              <a:ext uri="{FF2B5EF4-FFF2-40B4-BE49-F238E27FC236}">
                <a16:creationId xmlns:a16="http://schemas.microsoft.com/office/drawing/2014/main" id="{2EBF8FAF-7813-4D6D-00BD-6FECC09DD32B}"/>
              </a:ext>
            </a:extLst>
          </p:cNvPr>
          <p:cNvSpPr/>
          <p:nvPr/>
        </p:nvSpPr>
        <p:spPr>
          <a:xfrm>
            <a:off x="1031479" y="7607"/>
            <a:ext cx="2672390" cy="2722010"/>
          </a:xfrm>
          <a:custGeom>
            <a:avLst/>
            <a:gdLst>
              <a:gd name="connsiteX0" fmla="*/ 0 w 7181850"/>
              <a:gd name="connsiteY0" fmla="*/ 7315200 h 7315200"/>
              <a:gd name="connsiteX1" fmla="*/ 5391150 w 7181850"/>
              <a:gd name="connsiteY1" fmla="*/ 19050 h 7315200"/>
              <a:gd name="connsiteX2" fmla="*/ 7181850 w 7181850"/>
              <a:gd name="connsiteY2" fmla="*/ 0 h 7315200"/>
              <a:gd name="connsiteX3" fmla="*/ 1885950 w 7181850"/>
              <a:gd name="connsiteY3" fmla="*/ 7315200 h 7315200"/>
              <a:gd name="connsiteX4" fmla="*/ 0 w 7181850"/>
              <a:gd name="connsiteY4" fmla="*/ 731520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1850" h="7315200">
                <a:moveTo>
                  <a:pt x="0" y="7315200"/>
                </a:moveTo>
                <a:lnTo>
                  <a:pt x="5391150" y="19050"/>
                </a:lnTo>
                <a:lnTo>
                  <a:pt x="7181850" y="0"/>
                </a:lnTo>
                <a:lnTo>
                  <a:pt x="1885950" y="7315200"/>
                </a:lnTo>
                <a:lnTo>
                  <a:pt x="0" y="7315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rgbClr val="97E42D"/>
              </a:gs>
              <a:gs pos="100000">
                <a:srgbClr val="71AA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5">
            <a:extLst>
              <a:ext uri="{FF2B5EF4-FFF2-40B4-BE49-F238E27FC236}">
                <a16:creationId xmlns:a16="http://schemas.microsoft.com/office/drawing/2014/main" id="{35D57684-4BB9-56DE-B983-FE8DD1629855}"/>
              </a:ext>
            </a:extLst>
          </p:cNvPr>
          <p:cNvSpPr/>
          <p:nvPr/>
        </p:nvSpPr>
        <p:spPr>
          <a:xfrm rot="10800000">
            <a:off x="-661194" y="814730"/>
            <a:ext cx="2672390" cy="2722010"/>
          </a:xfrm>
          <a:custGeom>
            <a:avLst/>
            <a:gdLst>
              <a:gd name="connsiteX0" fmla="*/ 0 w 7181850"/>
              <a:gd name="connsiteY0" fmla="*/ 7315200 h 7315200"/>
              <a:gd name="connsiteX1" fmla="*/ 5391150 w 7181850"/>
              <a:gd name="connsiteY1" fmla="*/ 19050 h 7315200"/>
              <a:gd name="connsiteX2" fmla="*/ 7181850 w 7181850"/>
              <a:gd name="connsiteY2" fmla="*/ 0 h 7315200"/>
              <a:gd name="connsiteX3" fmla="*/ 1885950 w 7181850"/>
              <a:gd name="connsiteY3" fmla="*/ 7315200 h 7315200"/>
              <a:gd name="connsiteX4" fmla="*/ 0 w 7181850"/>
              <a:gd name="connsiteY4" fmla="*/ 731520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1850" h="7315200">
                <a:moveTo>
                  <a:pt x="0" y="7315200"/>
                </a:moveTo>
                <a:lnTo>
                  <a:pt x="5391150" y="19050"/>
                </a:lnTo>
                <a:lnTo>
                  <a:pt x="7181850" y="0"/>
                </a:lnTo>
                <a:lnTo>
                  <a:pt x="1885950" y="7315200"/>
                </a:lnTo>
                <a:lnTo>
                  <a:pt x="0" y="7315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rgbClr val="97E42D"/>
              </a:gs>
              <a:gs pos="100000">
                <a:srgbClr val="71AA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66C6BAE3-3BC2-42FE-3B0A-77289319105F}"/>
              </a:ext>
            </a:extLst>
          </p:cNvPr>
          <p:cNvSpPr txBox="1"/>
          <p:nvPr/>
        </p:nvSpPr>
        <p:spPr>
          <a:xfrm>
            <a:off x="6281325" y="2075466"/>
            <a:ext cx="506586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altLang="ko-KR" sz="9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FARMER</a:t>
            </a:r>
            <a:endParaRPr lang="ko-KR" altLang="en-US" sz="9600" dirty="0">
              <a:solidFill>
                <a:srgbClr val="FF404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6539174E-B9EE-CFD9-C198-15EE4F61636B}"/>
              </a:ext>
            </a:extLst>
          </p:cNvPr>
          <p:cNvCxnSpPr/>
          <p:nvPr/>
        </p:nvCxnSpPr>
        <p:spPr>
          <a:xfrm>
            <a:off x="2860554" y="5396867"/>
            <a:ext cx="29146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áfico 10">
            <a:extLst>
              <a:ext uri="{FF2B5EF4-FFF2-40B4-BE49-F238E27FC236}">
                <a16:creationId xmlns:a16="http://schemas.microsoft.com/office/drawing/2014/main" id="{30FECA93-BC2F-E545-0068-BC2613B4398A}"/>
              </a:ext>
            </a:extLst>
          </p:cNvPr>
          <p:cNvGrpSpPr/>
          <p:nvPr/>
        </p:nvGrpSpPr>
        <p:grpSpPr>
          <a:xfrm>
            <a:off x="5872092" y="5096370"/>
            <a:ext cx="703395" cy="703395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17" name="Forma libre: forma 30">
              <a:extLst>
                <a:ext uri="{FF2B5EF4-FFF2-40B4-BE49-F238E27FC236}">
                  <a16:creationId xmlns:a16="http://schemas.microsoft.com/office/drawing/2014/main" id="{8C61E53D-D7F8-859D-8B0E-62E4FBF946E4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7000">
                  <a:srgbClr val="97E42D"/>
                </a:gs>
                <a:gs pos="100000">
                  <a:srgbClr val="71AA28"/>
                </a:gs>
              </a:gsLst>
              <a:lin ang="5400000" scaled="1"/>
            </a:gra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18" name="Forma libre: forma 31">
              <a:extLst>
                <a:ext uri="{FF2B5EF4-FFF2-40B4-BE49-F238E27FC236}">
                  <a16:creationId xmlns:a16="http://schemas.microsoft.com/office/drawing/2014/main" id="{F59C2C9D-217B-8C5E-3871-DB31C0D0A87B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19" name="TextBox 59">
            <a:extLst>
              <a:ext uri="{FF2B5EF4-FFF2-40B4-BE49-F238E27FC236}">
                <a16:creationId xmlns:a16="http://schemas.microsoft.com/office/drawing/2014/main" id="{10AA286A-12D1-FC72-0615-D31781A0FABE}"/>
              </a:ext>
            </a:extLst>
          </p:cNvPr>
          <p:cNvSpPr txBox="1"/>
          <p:nvPr/>
        </p:nvSpPr>
        <p:spPr>
          <a:xfrm>
            <a:off x="4953187" y="5865860"/>
            <a:ext cx="277533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spc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spc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4480BD62-54F8-A7DA-5E08-3045012339DA}"/>
              </a:ext>
            </a:extLst>
          </p:cNvPr>
          <p:cNvGrpSpPr/>
          <p:nvPr/>
        </p:nvGrpSpPr>
        <p:grpSpPr>
          <a:xfrm>
            <a:off x="4881799" y="6274121"/>
            <a:ext cx="2468122" cy="355392"/>
            <a:chOff x="359484" y="5996664"/>
            <a:chExt cx="4327937" cy="62319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rgbClr val="97E42D"/>
              </a:gs>
              <a:gs pos="100000">
                <a:srgbClr val="71AA28"/>
              </a:gs>
            </a:gsLst>
            <a:lin ang="5400000" scaled="1"/>
          </a:gra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AE94FC02-1076-FF1C-2E12-CB084DC6C6A0}"/>
                </a:ext>
              </a:extLst>
            </p:cNvPr>
            <p:cNvSpPr/>
            <p:nvPr/>
          </p:nvSpPr>
          <p:spPr>
            <a:xfrm>
              <a:off x="1294284" y="6009071"/>
              <a:ext cx="573085" cy="610785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8F24D403-813F-6A3C-45DF-69BBCCA29133}"/>
                </a:ext>
              </a:extLst>
            </p:cNvPr>
            <p:cNvSpPr/>
            <p:nvPr/>
          </p:nvSpPr>
          <p:spPr>
            <a:xfrm>
              <a:off x="359484" y="6009071"/>
              <a:ext cx="573149" cy="610785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">
              <a:extLst>
                <a:ext uri="{FF2B5EF4-FFF2-40B4-BE49-F238E27FC236}">
                  <a16:creationId xmlns:a16="http://schemas.microsoft.com/office/drawing/2014/main" id="{D3046951-EFD5-105D-277C-337D3605A4E0}"/>
                </a:ext>
              </a:extLst>
            </p:cNvPr>
            <p:cNvSpPr/>
            <p:nvPr/>
          </p:nvSpPr>
          <p:spPr>
            <a:xfrm>
              <a:off x="3157215" y="6009071"/>
              <a:ext cx="573085" cy="610785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424F07C9-F5ED-BB71-F82C-C3559E634D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9126" y="6009071"/>
              <a:ext cx="573085" cy="610785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10">
              <a:extLst>
                <a:ext uri="{FF2B5EF4-FFF2-40B4-BE49-F238E27FC236}">
                  <a16:creationId xmlns:a16="http://schemas.microsoft.com/office/drawing/2014/main" id="{6F47AF9D-50E8-C323-BFC5-87B668DF2E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2293" y="5996664"/>
              <a:ext cx="575128" cy="623192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29" name="TextBox 17">
            <a:extLst>
              <a:ext uri="{FF2B5EF4-FFF2-40B4-BE49-F238E27FC236}">
                <a16:creationId xmlns:a16="http://schemas.microsoft.com/office/drawing/2014/main" id="{4734DE12-6049-4C4D-9764-61F3873D0AED}"/>
              </a:ext>
            </a:extLst>
          </p:cNvPr>
          <p:cNvSpPr txBox="1"/>
          <p:nvPr/>
        </p:nvSpPr>
        <p:spPr>
          <a:xfrm>
            <a:off x="6400806" y="1806403"/>
            <a:ext cx="4128196" cy="461665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es-MX" altLang="ko-KR" sz="2400" b="1" spc="600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FREE TEMPLATE</a:t>
            </a:r>
            <a:endParaRPr lang="ko-KR" altLang="en-US" sz="2400" b="1" spc="600" dirty="0">
              <a:solidFill>
                <a:schemeClr val="bg1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1566F030-4645-8EAF-4155-6DC7189212A8}"/>
              </a:ext>
            </a:extLst>
          </p:cNvPr>
          <p:cNvSpPr txBox="1"/>
          <p:nvPr/>
        </p:nvSpPr>
        <p:spPr>
          <a:xfrm>
            <a:off x="6423701" y="3417601"/>
            <a:ext cx="4715130" cy="420045"/>
          </a:xfrm>
          <a:prstGeom prst="roundRect">
            <a:avLst/>
          </a:prstGeom>
          <a:solidFill>
            <a:schemeClr val="tx1">
              <a:lumMod val="85000"/>
              <a:lumOff val="15000"/>
              <a:alpha val="48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latin typeface="Abadi" panose="020B0604020104020204" pitchFamily="34" charset="0"/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latin typeface="Abadi" panose="020B0604020104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11937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F2320EF-08B8-451E-AE3F-426F04C4E995}"/>
              </a:ext>
            </a:extLst>
          </p:cNvPr>
          <p:cNvGrpSpPr/>
          <p:nvPr/>
        </p:nvGrpSpPr>
        <p:grpSpPr>
          <a:xfrm>
            <a:off x="3527472" y="2299582"/>
            <a:ext cx="970926" cy="2844363"/>
            <a:chOff x="1712420" y="2600575"/>
            <a:chExt cx="866746" cy="2539163"/>
          </a:xfrm>
          <a:solidFill>
            <a:srgbClr val="154B01"/>
          </a:solidFill>
        </p:grpSpPr>
        <p:sp>
          <p:nvSpPr>
            <p:cNvPr id="19" name="Up Arrow 48">
              <a:extLst>
                <a:ext uri="{FF2B5EF4-FFF2-40B4-BE49-F238E27FC236}">
                  <a16:creationId xmlns:a16="http://schemas.microsoft.com/office/drawing/2014/main" id="{28AD430F-058F-4554-B7CA-8C6075CF3F73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0" name="Up Arrow 49">
              <a:extLst>
                <a:ext uri="{FF2B5EF4-FFF2-40B4-BE49-F238E27FC236}">
                  <a16:creationId xmlns:a16="http://schemas.microsoft.com/office/drawing/2014/main" id="{D79A6D7D-62A9-46DD-99B0-33C939D72987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1" name="Up Arrow 50">
              <a:extLst>
                <a:ext uri="{FF2B5EF4-FFF2-40B4-BE49-F238E27FC236}">
                  <a16:creationId xmlns:a16="http://schemas.microsoft.com/office/drawing/2014/main" id="{0FAA703A-828E-427E-A7C2-BD12D6834F34}"/>
                </a:ext>
              </a:extLst>
            </p:cNvPr>
            <p:cNvSpPr/>
            <p:nvPr/>
          </p:nvSpPr>
          <p:spPr>
            <a:xfrm rot="1800000" flipV="1">
              <a:off x="2217156" y="4748698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2" name="Up Arrow 51">
              <a:extLst>
                <a:ext uri="{FF2B5EF4-FFF2-40B4-BE49-F238E27FC236}">
                  <a16:creationId xmlns:a16="http://schemas.microsoft.com/office/drawing/2014/main" id="{5506DA63-84ED-4AD4-AA5F-578DEB6D05BA}"/>
                </a:ext>
              </a:extLst>
            </p:cNvPr>
            <p:cNvSpPr/>
            <p:nvPr/>
          </p:nvSpPr>
          <p:spPr>
            <a:xfrm rot="4800000" flipV="1">
              <a:off x="1726935" y="4119065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63578F-AC13-4778-9EB3-57F37A59108B}"/>
              </a:ext>
            </a:extLst>
          </p:cNvPr>
          <p:cNvGrpSpPr/>
          <p:nvPr/>
        </p:nvGrpSpPr>
        <p:grpSpPr>
          <a:xfrm flipH="1">
            <a:off x="7608612" y="2299582"/>
            <a:ext cx="970926" cy="2844363"/>
            <a:chOff x="1712420" y="2600575"/>
            <a:chExt cx="866746" cy="2539163"/>
          </a:xfrm>
          <a:solidFill>
            <a:srgbClr val="4E7905"/>
          </a:solidFill>
        </p:grpSpPr>
        <p:sp>
          <p:nvSpPr>
            <p:cNvPr id="24" name="Up Arrow 53">
              <a:extLst>
                <a:ext uri="{FF2B5EF4-FFF2-40B4-BE49-F238E27FC236}">
                  <a16:creationId xmlns:a16="http://schemas.microsoft.com/office/drawing/2014/main" id="{C7F09D31-90BF-42C7-8590-BDB979095270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5" name="Up Arrow 54">
              <a:extLst>
                <a:ext uri="{FF2B5EF4-FFF2-40B4-BE49-F238E27FC236}">
                  <a16:creationId xmlns:a16="http://schemas.microsoft.com/office/drawing/2014/main" id="{604E1B5B-BC49-472C-8151-122FE8BC4897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6" name="Up Arrow 55">
              <a:extLst>
                <a:ext uri="{FF2B5EF4-FFF2-40B4-BE49-F238E27FC236}">
                  <a16:creationId xmlns:a16="http://schemas.microsoft.com/office/drawing/2014/main" id="{5958FAEA-2BB7-4362-B40A-B43FC0D80915}"/>
                </a:ext>
              </a:extLst>
            </p:cNvPr>
            <p:cNvSpPr/>
            <p:nvPr/>
          </p:nvSpPr>
          <p:spPr>
            <a:xfrm rot="1800000" flipV="1">
              <a:off x="2217156" y="4748698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7" name="Up Arrow 56">
              <a:extLst>
                <a:ext uri="{FF2B5EF4-FFF2-40B4-BE49-F238E27FC236}">
                  <a16:creationId xmlns:a16="http://schemas.microsoft.com/office/drawing/2014/main" id="{711BBFE4-D4F1-4352-8262-717210331245}"/>
                </a:ext>
              </a:extLst>
            </p:cNvPr>
            <p:cNvSpPr/>
            <p:nvPr/>
          </p:nvSpPr>
          <p:spPr>
            <a:xfrm rot="4800000" flipV="1">
              <a:off x="1726935" y="4119065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62F9283-61D1-4A05-A0A5-AA8939E75EBD}"/>
              </a:ext>
            </a:extLst>
          </p:cNvPr>
          <p:cNvGrpSpPr/>
          <p:nvPr/>
        </p:nvGrpSpPr>
        <p:grpSpPr>
          <a:xfrm>
            <a:off x="7640576" y="1546834"/>
            <a:ext cx="2492398" cy="675930"/>
            <a:chOff x="2079598" y="4287457"/>
            <a:chExt cx="2710798" cy="6759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5C214E-08B6-48C2-A118-8E6CC57CA22D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8009843-831F-4472-89EE-A84BA827383B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95376A-5941-43F6-ADE0-DFD34DBB58A3}"/>
              </a:ext>
            </a:extLst>
          </p:cNvPr>
          <p:cNvGrpSpPr/>
          <p:nvPr/>
        </p:nvGrpSpPr>
        <p:grpSpPr>
          <a:xfrm>
            <a:off x="7640576" y="5192449"/>
            <a:ext cx="2492398" cy="675930"/>
            <a:chOff x="2079598" y="4287457"/>
            <a:chExt cx="2710798" cy="6759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D26147F-CA5B-45EC-8C7C-12848CE5DEE5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8AA7457-5776-4F1B-81DA-EA8D7C63F58F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669BEA6-3C80-47E1-B829-FF6ACCCFF014}"/>
              </a:ext>
            </a:extLst>
          </p:cNvPr>
          <p:cNvGrpSpPr/>
          <p:nvPr/>
        </p:nvGrpSpPr>
        <p:grpSpPr>
          <a:xfrm>
            <a:off x="8619098" y="2750985"/>
            <a:ext cx="2267250" cy="692510"/>
            <a:chOff x="2079598" y="4270877"/>
            <a:chExt cx="2053645" cy="69251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B89C2B2-7BA4-43B0-909C-EB340825A529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Easy to change colors, photos and Text.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72A3CD1-985F-4234-8ADB-DFC29629F0EB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2C1589A-D3F4-42E1-899E-E5D0EF880C3E}"/>
              </a:ext>
            </a:extLst>
          </p:cNvPr>
          <p:cNvGrpSpPr/>
          <p:nvPr/>
        </p:nvGrpSpPr>
        <p:grpSpPr>
          <a:xfrm>
            <a:off x="8619098" y="3971717"/>
            <a:ext cx="2267250" cy="692510"/>
            <a:chOff x="2079598" y="4270877"/>
            <a:chExt cx="2053645" cy="69251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86AA2F2-DA02-4BE3-9294-541A1AC3C48C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Easy to change colors, photos and Text.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DAEC1B6-F70D-4CD7-BA60-BDCA9E471A03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58BDD06-FC91-4404-962F-D942C2DA2707}"/>
              </a:ext>
            </a:extLst>
          </p:cNvPr>
          <p:cNvGrpSpPr/>
          <p:nvPr/>
        </p:nvGrpSpPr>
        <p:grpSpPr>
          <a:xfrm>
            <a:off x="2036418" y="1546833"/>
            <a:ext cx="2421224" cy="675930"/>
            <a:chOff x="2079598" y="4287457"/>
            <a:chExt cx="2710798" cy="67593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F5A4399-CF6F-46F3-B151-F6EDD3AE5A93}"/>
                </a:ext>
              </a:extLst>
            </p:cNvPr>
            <p:cNvSpPr txBox="1"/>
            <p:nvPr/>
          </p:nvSpPr>
          <p:spPr>
            <a:xfrm>
              <a:off x="2098435" y="4501722"/>
              <a:ext cx="2671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C55F44A-AA9E-43DC-B3DD-C3F12A8A6358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2BE1153-37A9-4179-8DC1-6A0689BCA79D}"/>
              </a:ext>
            </a:extLst>
          </p:cNvPr>
          <p:cNvGrpSpPr/>
          <p:nvPr/>
        </p:nvGrpSpPr>
        <p:grpSpPr>
          <a:xfrm>
            <a:off x="2036418" y="5192448"/>
            <a:ext cx="2421224" cy="675930"/>
            <a:chOff x="2079598" y="4287457"/>
            <a:chExt cx="2710798" cy="67593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8BD5B5D-CE19-4577-8FD8-73CEA41C19AC}"/>
                </a:ext>
              </a:extLst>
            </p:cNvPr>
            <p:cNvSpPr txBox="1"/>
            <p:nvPr/>
          </p:nvSpPr>
          <p:spPr>
            <a:xfrm>
              <a:off x="2098435" y="4501722"/>
              <a:ext cx="2671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FCA2266-9A50-478E-9B51-3B6903E59D3E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0CAD764-7722-4D70-8C3A-143D968BA922}"/>
              </a:ext>
            </a:extLst>
          </p:cNvPr>
          <p:cNvGrpSpPr/>
          <p:nvPr/>
        </p:nvGrpSpPr>
        <p:grpSpPr>
          <a:xfrm>
            <a:off x="1189719" y="2750985"/>
            <a:ext cx="2316311" cy="692510"/>
            <a:chOff x="2079598" y="4270877"/>
            <a:chExt cx="2053645" cy="69251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15E5FEE-C7B7-4D2F-B37F-6098943D2D28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Easy to change colors, photos and Text.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C3EB2DF-A309-4B06-8834-1847DC968908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CC36D1A-9E0C-4A60-8095-201C0FDB6745}"/>
              </a:ext>
            </a:extLst>
          </p:cNvPr>
          <p:cNvGrpSpPr/>
          <p:nvPr/>
        </p:nvGrpSpPr>
        <p:grpSpPr>
          <a:xfrm>
            <a:off x="1189719" y="3971717"/>
            <a:ext cx="2316311" cy="692510"/>
            <a:chOff x="2079598" y="4270877"/>
            <a:chExt cx="2053645" cy="69251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39931BF-9895-4F51-9604-02F6B6C5E6D2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Easy to change colors, photos and Text.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4FF03AE-660E-4B4C-8948-A0BD54A4BB9A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3655A7A0-DF14-5C08-8901-F462E90034E8}"/>
              </a:ext>
            </a:extLst>
          </p:cNvPr>
          <p:cNvGrpSpPr/>
          <p:nvPr/>
        </p:nvGrpSpPr>
        <p:grpSpPr>
          <a:xfrm>
            <a:off x="1" y="5989320"/>
            <a:ext cx="12192000" cy="868680"/>
            <a:chOff x="32671" y="5827976"/>
            <a:chExt cx="12159329" cy="1030024"/>
          </a:xfrm>
        </p:grpSpPr>
        <p:sp>
          <p:nvSpPr>
            <p:cNvPr id="15" name="Freeform 59">
              <a:extLst>
                <a:ext uri="{FF2B5EF4-FFF2-40B4-BE49-F238E27FC236}">
                  <a16:creationId xmlns:a16="http://schemas.microsoft.com/office/drawing/2014/main" id="{E6A95C12-EDFA-331C-417D-1262B5A11A99}"/>
                </a:ext>
              </a:extLst>
            </p:cNvPr>
            <p:cNvSpPr/>
            <p:nvPr userDrawn="1"/>
          </p:nvSpPr>
          <p:spPr bwMode="auto">
            <a:xfrm>
              <a:off x="32671" y="5827976"/>
              <a:ext cx="7840514" cy="1030024"/>
            </a:xfrm>
            <a:custGeom>
              <a:avLst/>
              <a:gdLst>
                <a:gd name="T0" fmla="*/ 0 w 2470"/>
                <a:gd name="T1" fmla="*/ 22 h 343"/>
                <a:gd name="T2" fmla="*/ 268 w 2470"/>
                <a:gd name="T3" fmla="*/ 30 h 343"/>
                <a:gd name="T4" fmla="*/ 473 w 2470"/>
                <a:gd name="T5" fmla="*/ 41 h 343"/>
                <a:gd name="T6" fmla="*/ 466 w 2470"/>
                <a:gd name="T7" fmla="*/ 24 h 343"/>
                <a:gd name="T8" fmla="*/ 466 w 2470"/>
                <a:gd name="T9" fmla="*/ 0 h 343"/>
                <a:gd name="T10" fmla="*/ 484 w 2470"/>
                <a:gd name="T11" fmla="*/ 19 h 343"/>
                <a:gd name="T12" fmla="*/ 493 w 2470"/>
                <a:gd name="T13" fmla="*/ 37 h 343"/>
                <a:gd name="T14" fmla="*/ 509 w 2470"/>
                <a:gd name="T15" fmla="*/ 20 h 343"/>
                <a:gd name="T16" fmla="*/ 530 w 2470"/>
                <a:gd name="T17" fmla="*/ 7 h 343"/>
                <a:gd name="T18" fmla="*/ 531 w 2470"/>
                <a:gd name="T19" fmla="*/ 21 h 343"/>
                <a:gd name="T20" fmla="*/ 518 w 2470"/>
                <a:gd name="T21" fmla="*/ 40 h 343"/>
                <a:gd name="T22" fmla="*/ 890 w 2470"/>
                <a:gd name="T23" fmla="*/ 63 h 343"/>
                <a:gd name="T24" fmla="*/ 1354 w 2470"/>
                <a:gd name="T25" fmla="*/ 101 h 343"/>
                <a:gd name="T26" fmla="*/ 1354 w 2470"/>
                <a:gd name="T27" fmla="*/ 82 h 343"/>
                <a:gd name="T28" fmla="*/ 1361 w 2470"/>
                <a:gd name="T29" fmla="*/ 65 h 343"/>
                <a:gd name="T30" fmla="*/ 1368 w 2470"/>
                <a:gd name="T31" fmla="*/ 79 h 343"/>
                <a:gd name="T32" fmla="*/ 1372 w 2470"/>
                <a:gd name="T33" fmla="*/ 95 h 343"/>
                <a:gd name="T34" fmla="*/ 1410 w 2470"/>
                <a:gd name="T35" fmla="*/ 78 h 343"/>
                <a:gd name="T36" fmla="*/ 1455 w 2470"/>
                <a:gd name="T37" fmla="*/ 68 h 343"/>
                <a:gd name="T38" fmla="*/ 1428 w 2470"/>
                <a:gd name="T39" fmla="*/ 91 h 343"/>
                <a:gd name="T40" fmla="*/ 1401 w 2470"/>
                <a:gd name="T41" fmla="*/ 106 h 343"/>
                <a:gd name="T42" fmla="*/ 1430 w 2470"/>
                <a:gd name="T43" fmla="*/ 110 h 343"/>
                <a:gd name="T44" fmla="*/ 1459 w 2470"/>
                <a:gd name="T45" fmla="*/ 113 h 343"/>
                <a:gd name="T46" fmla="*/ 1457 w 2470"/>
                <a:gd name="T47" fmla="*/ 104 h 343"/>
                <a:gd name="T48" fmla="*/ 1466 w 2470"/>
                <a:gd name="T49" fmla="*/ 93 h 343"/>
                <a:gd name="T50" fmla="*/ 1473 w 2470"/>
                <a:gd name="T51" fmla="*/ 105 h 343"/>
                <a:gd name="T52" fmla="*/ 1477 w 2470"/>
                <a:gd name="T53" fmla="*/ 116 h 343"/>
                <a:gd name="T54" fmla="*/ 1488 w 2470"/>
                <a:gd name="T55" fmla="*/ 117 h 343"/>
                <a:gd name="T56" fmla="*/ 1510 w 2470"/>
                <a:gd name="T57" fmla="*/ 99 h 343"/>
                <a:gd name="T58" fmla="*/ 1549 w 2470"/>
                <a:gd name="T59" fmla="*/ 78 h 343"/>
                <a:gd name="T60" fmla="*/ 1531 w 2470"/>
                <a:gd name="T61" fmla="*/ 103 h 343"/>
                <a:gd name="T62" fmla="*/ 1515 w 2470"/>
                <a:gd name="T63" fmla="*/ 120 h 343"/>
                <a:gd name="T64" fmla="*/ 1559 w 2470"/>
                <a:gd name="T65" fmla="*/ 126 h 343"/>
                <a:gd name="T66" fmla="*/ 1579 w 2470"/>
                <a:gd name="T67" fmla="*/ 112 h 343"/>
                <a:gd name="T68" fmla="*/ 1601 w 2470"/>
                <a:gd name="T69" fmla="*/ 103 h 343"/>
                <a:gd name="T70" fmla="*/ 1592 w 2470"/>
                <a:gd name="T71" fmla="*/ 116 h 343"/>
                <a:gd name="T72" fmla="*/ 1580 w 2470"/>
                <a:gd name="T73" fmla="*/ 128 h 343"/>
                <a:gd name="T74" fmla="*/ 1761 w 2470"/>
                <a:gd name="T75" fmla="*/ 157 h 343"/>
                <a:gd name="T76" fmla="*/ 1951 w 2470"/>
                <a:gd name="T77" fmla="*/ 192 h 343"/>
                <a:gd name="T78" fmla="*/ 2207 w 2470"/>
                <a:gd name="T79" fmla="*/ 254 h 343"/>
                <a:gd name="T80" fmla="*/ 2470 w 2470"/>
                <a:gd name="T81" fmla="*/ 343 h 343"/>
                <a:gd name="T82" fmla="*/ 2433 w 2470"/>
                <a:gd name="T83" fmla="*/ 343 h 343"/>
                <a:gd name="T84" fmla="*/ 0 w 2470"/>
                <a:gd name="T85" fmla="*/ 343 h 343"/>
                <a:gd name="T86" fmla="*/ 0 w 2470"/>
                <a:gd name="T87" fmla="*/ 2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70" h="343">
                  <a:moveTo>
                    <a:pt x="0" y="22"/>
                  </a:moveTo>
                  <a:cubicBezTo>
                    <a:pt x="86" y="23"/>
                    <a:pt x="175" y="26"/>
                    <a:pt x="268" y="30"/>
                  </a:cubicBezTo>
                  <a:cubicBezTo>
                    <a:pt x="338" y="33"/>
                    <a:pt x="407" y="37"/>
                    <a:pt x="473" y="41"/>
                  </a:cubicBezTo>
                  <a:cubicBezTo>
                    <a:pt x="470" y="37"/>
                    <a:pt x="468" y="31"/>
                    <a:pt x="466" y="24"/>
                  </a:cubicBezTo>
                  <a:cubicBezTo>
                    <a:pt x="464" y="15"/>
                    <a:pt x="465" y="6"/>
                    <a:pt x="466" y="0"/>
                  </a:cubicBezTo>
                  <a:cubicBezTo>
                    <a:pt x="472" y="5"/>
                    <a:pt x="478" y="11"/>
                    <a:pt x="484" y="19"/>
                  </a:cubicBezTo>
                  <a:cubicBezTo>
                    <a:pt x="488" y="25"/>
                    <a:pt x="491" y="32"/>
                    <a:pt x="493" y="37"/>
                  </a:cubicBezTo>
                  <a:cubicBezTo>
                    <a:pt x="496" y="32"/>
                    <a:pt x="501" y="26"/>
                    <a:pt x="509" y="20"/>
                  </a:cubicBezTo>
                  <a:cubicBezTo>
                    <a:pt x="516" y="14"/>
                    <a:pt x="524" y="10"/>
                    <a:pt x="530" y="7"/>
                  </a:cubicBezTo>
                  <a:cubicBezTo>
                    <a:pt x="531" y="10"/>
                    <a:pt x="532" y="15"/>
                    <a:pt x="531" y="21"/>
                  </a:cubicBezTo>
                  <a:cubicBezTo>
                    <a:pt x="529" y="31"/>
                    <a:pt x="522" y="37"/>
                    <a:pt x="518" y="40"/>
                  </a:cubicBezTo>
                  <a:cubicBezTo>
                    <a:pt x="639" y="46"/>
                    <a:pt x="763" y="54"/>
                    <a:pt x="890" y="63"/>
                  </a:cubicBezTo>
                  <a:cubicBezTo>
                    <a:pt x="1049" y="74"/>
                    <a:pt x="1204" y="87"/>
                    <a:pt x="1354" y="101"/>
                  </a:cubicBezTo>
                  <a:cubicBezTo>
                    <a:pt x="1353" y="96"/>
                    <a:pt x="1352" y="90"/>
                    <a:pt x="1354" y="82"/>
                  </a:cubicBezTo>
                  <a:cubicBezTo>
                    <a:pt x="1356" y="75"/>
                    <a:pt x="1359" y="70"/>
                    <a:pt x="1361" y="65"/>
                  </a:cubicBezTo>
                  <a:cubicBezTo>
                    <a:pt x="1363" y="69"/>
                    <a:pt x="1366" y="74"/>
                    <a:pt x="1368" y="79"/>
                  </a:cubicBezTo>
                  <a:cubicBezTo>
                    <a:pt x="1370" y="84"/>
                    <a:pt x="1371" y="90"/>
                    <a:pt x="1372" y="95"/>
                  </a:cubicBezTo>
                  <a:cubicBezTo>
                    <a:pt x="1381" y="90"/>
                    <a:pt x="1393" y="83"/>
                    <a:pt x="1410" y="78"/>
                  </a:cubicBezTo>
                  <a:cubicBezTo>
                    <a:pt x="1427" y="72"/>
                    <a:pt x="1444" y="69"/>
                    <a:pt x="1455" y="68"/>
                  </a:cubicBezTo>
                  <a:cubicBezTo>
                    <a:pt x="1449" y="75"/>
                    <a:pt x="1441" y="83"/>
                    <a:pt x="1428" y="91"/>
                  </a:cubicBezTo>
                  <a:cubicBezTo>
                    <a:pt x="1419" y="98"/>
                    <a:pt x="1409" y="103"/>
                    <a:pt x="1401" y="106"/>
                  </a:cubicBezTo>
                  <a:cubicBezTo>
                    <a:pt x="1410" y="107"/>
                    <a:pt x="1420" y="108"/>
                    <a:pt x="1430" y="110"/>
                  </a:cubicBezTo>
                  <a:cubicBezTo>
                    <a:pt x="1440" y="111"/>
                    <a:pt x="1449" y="112"/>
                    <a:pt x="1459" y="113"/>
                  </a:cubicBezTo>
                  <a:cubicBezTo>
                    <a:pt x="1458" y="111"/>
                    <a:pt x="1456" y="108"/>
                    <a:pt x="1457" y="104"/>
                  </a:cubicBezTo>
                  <a:cubicBezTo>
                    <a:pt x="1459" y="98"/>
                    <a:pt x="1464" y="94"/>
                    <a:pt x="1466" y="93"/>
                  </a:cubicBezTo>
                  <a:cubicBezTo>
                    <a:pt x="1468" y="96"/>
                    <a:pt x="1471" y="100"/>
                    <a:pt x="1473" y="105"/>
                  </a:cubicBezTo>
                  <a:cubicBezTo>
                    <a:pt x="1475" y="109"/>
                    <a:pt x="1476" y="112"/>
                    <a:pt x="1477" y="116"/>
                  </a:cubicBezTo>
                  <a:cubicBezTo>
                    <a:pt x="1481" y="116"/>
                    <a:pt x="1485" y="116"/>
                    <a:pt x="1488" y="117"/>
                  </a:cubicBezTo>
                  <a:cubicBezTo>
                    <a:pt x="1494" y="111"/>
                    <a:pt x="1501" y="105"/>
                    <a:pt x="1510" y="99"/>
                  </a:cubicBezTo>
                  <a:cubicBezTo>
                    <a:pt x="1524" y="89"/>
                    <a:pt x="1538" y="82"/>
                    <a:pt x="1549" y="78"/>
                  </a:cubicBezTo>
                  <a:cubicBezTo>
                    <a:pt x="1544" y="85"/>
                    <a:pt x="1538" y="94"/>
                    <a:pt x="1531" y="103"/>
                  </a:cubicBezTo>
                  <a:cubicBezTo>
                    <a:pt x="1525" y="109"/>
                    <a:pt x="1520" y="115"/>
                    <a:pt x="1515" y="120"/>
                  </a:cubicBezTo>
                  <a:cubicBezTo>
                    <a:pt x="1529" y="122"/>
                    <a:pt x="1544" y="124"/>
                    <a:pt x="1559" y="126"/>
                  </a:cubicBezTo>
                  <a:cubicBezTo>
                    <a:pt x="1563" y="122"/>
                    <a:pt x="1570" y="117"/>
                    <a:pt x="1579" y="112"/>
                  </a:cubicBezTo>
                  <a:cubicBezTo>
                    <a:pt x="1587" y="108"/>
                    <a:pt x="1595" y="105"/>
                    <a:pt x="1601" y="103"/>
                  </a:cubicBezTo>
                  <a:cubicBezTo>
                    <a:pt x="1599" y="107"/>
                    <a:pt x="1596" y="112"/>
                    <a:pt x="1592" y="116"/>
                  </a:cubicBezTo>
                  <a:cubicBezTo>
                    <a:pt x="1588" y="121"/>
                    <a:pt x="1583" y="125"/>
                    <a:pt x="1580" y="128"/>
                  </a:cubicBezTo>
                  <a:cubicBezTo>
                    <a:pt x="1627" y="135"/>
                    <a:pt x="1689" y="144"/>
                    <a:pt x="1761" y="157"/>
                  </a:cubicBezTo>
                  <a:cubicBezTo>
                    <a:pt x="1810" y="165"/>
                    <a:pt x="1873" y="176"/>
                    <a:pt x="1951" y="192"/>
                  </a:cubicBezTo>
                  <a:cubicBezTo>
                    <a:pt x="2008" y="204"/>
                    <a:pt x="2097" y="222"/>
                    <a:pt x="2207" y="254"/>
                  </a:cubicBezTo>
                  <a:cubicBezTo>
                    <a:pt x="2278" y="274"/>
                    <a:pt x="2369" y="303"/>
                    <a:pt x="2470" y="343"/>
                  </a:cubicBezTo>
                  <a:cubicBezTo>
                    <a:pt x="2458" y="343"/>
                    <a:pt x="2446" y="343"/>
                    <a:pt x="2433" y="343"/>
                  </a:cubicBezTo>
                  <a:cubicBezTo>
                    <a:pt x="1622" y="343"/>
                    <a:pt x="811" y="343"/>
                    <a:pt x="0" y="343"/>
                  </a:cubicBezTo>
                  <a:cubicBezTo>
                    <a:pt x="0" y="236"/>
                    <a:pt x="0" y="129"/>
                    <a:pt x="0" y="22"/>
                  </a:cubicBezTo>
                  <a:close/>
                </a:path>
              </a:pathLst>
            </a:custGeom>
            <a:solidFill>
              <a:srgbClr val="9EC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60">
              <a:extLst>
                <a:ext uri="{FF2B5EF4-FFF2-40B4-BE49-F238E27FC236}">
                  <a16:creationId xmlns:a16="http://schemas.microsoft.com/office/drawing/2014/main" id="{0F29435C-1CEC-58B6-3C16-E206F2CC82A0}"/>
                </a:ext>
              </a:extLst>
            </p:cNvPr>
            <p:cNvSpPr/>
            <p:nvPr userDrawn="1"/>
          </p:nvSpPr>
          <p:spPr bwMode="auto">
            <a:xfrm>
              <a:off x="6050264" y="5957498"/>
              <a:ext cx="6141736" cy="900498"/>
            </a:xfrm>
            <a:custGeom>
              <a:avLst/>
              <a:gdLst>
                <a:gd name="T0" fmla="*/ 0 w 1935"/>
                <a:gd name="T1" fmla="*/ 143 h 301"/>
                <a:gd name="T2" fmla="*/ 120 w 1935"/>
                <a:gd name="T3" fmla="*/ 120 h 301"/>
                <a:gd name="T4" fmla="*/ 349 w 1935"/>
                <a:gd name="T5" fmla="*/ 85 h 301"/>
                <a:gd name="T6" fmla="*/ 335 w 1935"/>
                <a:gd name="T7" fmla="*/ 65 h 301"/>
                <a:gd name="T8" fmla="*/ 331 w 1935"/>
                <a:gd name="T9" fmla="*/ 41 h 301"/>
                <a:gd name="T10" fmla="*/ 355 w 1935"/>
                <a:gd name="T11" fmla="*/ 59 h 301"/>
                <a:gd name="T12" fmla="*/ 367 w 1935"/>
                <a:gd name="T13" fmla="*/ 76 h 301"/>
                <a:gd name="T14" fmla="*/ 376 w 1935"/>
                <a:gd name="T15" fmla="*/ 54 h 301"/>
                <a:gd name="T16" fmla="*/ 391 w 1935"/>
                <a:gd name="T17" fmla="*/ 35 h 301"/>
                <a:gd name="T18" fmla="*/ 396 w 1935"/>
                <a:gd name="T19" fmla="*/ 61 h 301"/>
                <a:gd name="T20" fmla="*/ 387 w 1935"/>
                <a:gd name="T21" fmla="*/ 80 h 301"/>
                <a:gd name="T22" fmla="*/ 486 w 1935"/>
                <a:gd name="T23" fmla="*/ 67 h 301"/>
                <a:gd name="T24" fmla="*/ 588 w 1935"/>
                <a:gd name="T25" fmla="*/ 57 h 301"/>
                <a:gd name="T26" fmla="*/ 567 w 1935"/>
                <a:gd name="T27" fmla="*/ 43 h 301"/>
                <a:gd name="T28" fmla="*/ 553 w 1935"/>
                <a:gd name="T29" fmla="*/ 31 h 301"/>
                <a:gd name="T30" fmla="*/ 587 w 1935"/>
                <a:gd name="T31" fmla="*/ 40 h 301"/>
                <a:gd name="T32" fmla="*/ 610 w 1935"/>
                <a:gd name="T33" fmla="*/ 54 h 301"/>
                <a:gd name="T34" fmla="*/ 633 w 1935"/>
                <a:gd name="T35" fmla="*/ 52 h 301"/>
                <a:gd name="T36" fmla="*/ 616 w 1935"/>
                <a:gd name="T37" fmla="*/ 29 h 301"/>
                <a:gd name="T38" fmla="*/ 603 w 1935"/>
                <a:gd name="T39" fmla="*/ 0 h 301"/>
                <a:gd name="T40" fmla="*/ 635 w 1935"/>
                <a:gd name="T41" fmla="*/ 24 h 301"/>
                <a:gd name="T42" fmla="*/ 657 w 1935"/>
                <a:gd name="T43" fmla="*/ 50 h 301"/>
                <a:gd name="T44" fmla="*/ 942 w 1935"/>
                <a:gd name="T45" fmla="*/ 28 h 301"/>
                <a:gd name="T46" fmla="*/ 1125 w 1935"/>
                <a:gd name="T47" fmla="*/ 14 h 301"/>
                <a:gd name="T48" fmla="*/ 1306 w 1935"/>
                <a:gd name="T49" fmla="*/ 4 h 301"/>
                <a:gd name="T50" fmla="*/ 1935 w 1935"/>
                <a:gd name="T51" fmla="*/ 1 h 301"/>
                <a:gd name="T52" fmla="*/ 1935 w 1935"/>
                <a:gd name="T53" fmla="*/ 301 h 301"/>
                <a:gd name="T54" fmla="*/ 564 w 1935"/>
                <a:gd name="T55" fmla="*/ 301 h 301"/>
                <a:gd name="T56" fmla="*/ 374 w 1935"/>
                <a:gd name="T57" fmla="*/ 235 h 301"/>
                <a:gd name="T58" fmla="*/ 0 w 1935"/>
                <a:gd name="T59" fmla="*/ 14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35" h="301">
                  <a:moveTo>
                    <a:pt x="0" y="143"/>
                  </a:moveTo>
                  <a:cubicBezTo>
                    <a:pt x="39" y="134"/>
                    <a:pt x="77" y="128"/>
                    <a:pt x="120" y="120"/>
                  </a:cubicBezTo>
                  <a:cubicBezTo>
                    <a:pt x="200" y="106"/>
                    <a:pt x="277" y="94"/>
                    <a:pt x="349" y="85"/>
                  </a:cubicBezTo>
                  <a:cubicBezTo>
                    <a:pt x="345" y="80"/>
                    <a:pt x="339" y="74"/>
                    <a:pt x="335" y="65"/>
                  </a:cubicBezTo>
                  <a:cubicBezTo>
                    <a:pt x="331" y="55"/>
                    <a:pt x="330" y="47"/>
                    <a:pt x="331" y="41"/>
                  </a:cubicBezTo>
                  <a:cubicBezTo>
                    <a:pt x="338" y="45"/>
                    <a:pt x="347" y="50"/>
                    <a:pt x="355" y="59"/>
                  </a:cubicBezTo>
                  <a:cubicBezTo>
                    <a:pt x="361" y="65"/>
                    <a:pt x="365" y="71"/>
                    <a:pt x="367" y="76"/>
                  </a:cubicBezTo>
                  <a:cubicBezTo>
                    <a:pt x="368" y="70"/>
                    <a:pt x="371" y="62"/>
                    <a:pt x="376" y="54"/>
                  </a:cubicBezTo>
                  <a:cubicBezTo>
                    <a:pt x="381" y="46"/>
                    <a:pt x="386" y="39"/>
                    <a:pt x="391" y="35"/>
                  </a:cubicBezTo>
                  <a:cubicBezTo>
                    <a:pt x="394" y="40"/>
                    <a:pt x="397" y="49"/>
                    <a:pt x="396" y="61"/>
                  </a:cubicBezTo>
                  <a:cubicBezTo>
                    <a:pt x="394" y="69"/>
                    <a:pt x="390" y="76"/>
                    <a:pt x="387" y="80"/>
                  </a:cubicBezTo>
                  <a:cubicBezTo>
                    <a:pt x="419" y="76"/>
                    <a:pt x="453" y="71"/>
                    <a:pt x="486" y="67"/>
                  </a:cubicBezTo>
                  <a:cubicBezTo>
                    <a:pt x="521" y="63"/>
                    <a:pt x="555" y="60"/>
                    <a:pt x="588" y="57"/>
                  </a:cubicBezTo>
                  <a:cubicBezTo>
                    <a:pt x="581" y="53"/>
                    <a:pt x="574" y="49"/>
                    <a:pt x="567" y="43"/>
                  </a:cubicBezTo>
                  <a:cubicBezTo>
                    <a:pt x="562" y="39"/>
                    <a:pt x="557" y="35"/>
                    <a:pt x="553" y="31"/>
                  </a:cubicBezTo>
                  <a:cubicBezTo>
                    <a:pt x="561" y="32"/>
                    <a:pt x="573" y="34"/>
                    <a:pt x="587" y="40"/>
                  </a:cubicBezTo>
                  <a:cubicBezTo>
                    <a:pt x="598" y="45"/>
                    <a:pt x="606" y="50"/>
                    <a:pt x="610" y="54"/>
                  </a:cubicBezTo>
                  <a:cubicBezTo>
                    <a:pt x="618" y="53"/>
                    <a:pt x="625" y="53"/>
                    <a:pt x="633" y="52"/>
                  </a:cubicBezTo>
                  <a:cubicBezTo>
                    <a:pt x="627" y="46"/>
                    <a:pt x="621" y="38"/>
                    <a:pt x="616" y="29"/>
                  </a:cubicBezTo>
                  <a:cubicBezTo>
                    <a:pt x="609" y="18"/>
                    <a:pt x="606" y="9"/>
                    <a:pt x="603" y="0"/>
                  </a:cubicBezTo>
                  <a:cubicBezTo>
                    <a:pt x="613" y="6"/>
                    <a:pt x="624" y="14"/>
                    <a:pt x="635" y="24"/>
                  </a:cubicBezTo>
                  <a:cubicBezTo>
                    <a:pt x="645" y="33"/>
                    <a:pt x="652" y="43"/>
                    <a:pt x="657" y="50"/>
                  </a:cubicBezTo>
                  <a:cubicBezTo>
                    <a:pt x="777" y="41"/>
                    <a:pt x="874" y="33"/>
                    <a:pt x="942" y="28"/>
                  </a:cubicBezTo>
                  <a:cubicBezTo>
                    <a:pt x="1012" y="22"/>
                    <a:pt x="1055" y="19"/>
                    <a:pt x="1125" y="14"/>
                  </a:cubicBezTo>
                  <a:cubicBezTo>
                    <a:pt x="1205" y="9"/>
                    <a:pt x="1279" y="5"/>
                    <a:pt x="1306" y="4"/>
                  </a:cubicBezTo>
                  <a:cubicBezTo>
                    <a:pt x="1334" y="3"/>
                    <a:pt x="1917" y="2"/>
                    <a:pt x="1935" y="1"/>
                  </a:cubicBezTo>
                  <a:cubicBezTo>
                    <a:pt x="1935" y="101"/>
                    <a:pt x="1935" y="201"/>
                    <a:pt x="1935" y="301"/>
                  </a:cubicBezTo>
                  <a:cubicBezTo>
                    <a:pt x="1615" y="300"/>
                    <a:pt x="884" y="301"/>
                    <a:pt x="564" y="301"/>
                  </a:cubicBezTo>
                  <a:cubicBezTo>
                    <a:pt x="541" y="286"/>
                    <a:pt x="406" y="245"/>
                    <a:pt x="374" y="235"/>
                  </a:cubicBezTo>
                  <a:cubicBezTo>
                    <a:pt x="229" y="185"/>
                    <a:pt x="97" y="160"/>
                    <a:pt x="0" y="143"/>
                  </a:cubicBezTo>
                  <a:close/>
                </a:path>
              </a:pathLst>
            </a:custGeom>
            <a:solidFill>
              <a:srgbClr val="8DB8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Oval 61">
              <a:extLst>
                <a:ext uri="{FF2B5EF4-FFF2-40B4-BE49-F238E27FC236}">
                  <a16:creationId xmlns:a16="http://schemas.microsoft.com/office/drawing/2014/main" id="{E49EA24B-2C71-0D29-9E6B-0330AC5940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100" y="6296729"/>
              <a:ext cx="1528900" cy="129526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Oval 62">
              <a:extLst>
                <a:ext uri="{FF2B5EF4-FFF2-40B4-BE49-F238E27FC236}">
                  <a16:creationId xmlns:a16="http://schemas.microsoft.com/office/drawing/2014/main" id="{8165E221-D844-528C-B60F-A6D24C3C30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80838" y="6444756"/>
              <a:ext cx="1633441" cy="185034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Oval 63">
              <a:extLst>
                <a:ext uri="{FF2B5EF4-FFF2-40B4-BE49-F238E27FC236}">
                  <a16:creationId xmlns:a16="http://schemas.microsoft.com/office/drawing/2014/main" id="{E233C6AC-212C-EA12-395C-7CD7EA8787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8849" y="6494098"/>
              <a:ext cx="1457031" cy="135692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Oval 64">
              <a:extLst>
                <a:ext uri="{FF2B5EF4-FFF2-40B4-BE49-F238E27FC236}">
                  <a16:creationId xmlns:a16="http://schemas.microsoft.com/office/drawing/2014/main" id="{530B91D1-E380-11D9-668B-C9ADEB1F33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06189" y="6358407"/>
              <a:ext cx="1620373" cy="17886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Oval 65">
              <a:extLst>
                <a:ext uri="{FF2B5EF4-FFF2-40B4-BE49-F238E27FC236}">
                  <a16:creationId xmlns:a16="http://schemas.microsoft.com/office/drawing/2014/main" id="{9BA0982D-22A2-B5B3-DACC-1F09F39587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27668" y="6469427"/>
              <a:ext cx="1457031" cy="148027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66">
              <a:extLst>
                <a:ext uri="{FF2B5EF4-FFF2-40B4-BE49-F238E27FC236}">
                  <a16:creationId xmlns:a16="http://schemas.microsoft.com/office/drawing/2014/main" id="{E8AD48AA-B9FE-86FE-9DA2-97C827E3240E}"/>
                </a:ext>
              </a:extLst>
            </p:cNvPr>
            <p:cNvSpPr/>
            <p:nvPr userDrawn="1"/>
          </p:nvSpPr>
          <p:spPr bwMode="auto">
            <a:xfrm>
              <a:off x="1888259" y="6136366"/>
              <a:ext cx="130675" cy="141861"/>
            </a:xfrm>
            <a:custGeom>
              <a:avLst/>
              <a:gdLst>
                <a:gd name="T0" fmla="*/ 3 w 40"/>
                <a:gd name="T1" fmla="*/ 47 h 47"/>
                <a:gd name="T2" fmla="*/ 4 w 40"/>
                <a:gd name="T3" fmla="*/ 27 h 47"/>
                <a:gd name="T4" fmla="*/ 40 w 40"/>
                <a:gd name="T5" fmla="*/ 0 h 47"/>
                <a:gd name="T6" fmla="*/ 32 w 40"/>
                <a:gd name="T7" fmla="*/ 24 h 47"/>
                <a:gd name="T8" fmla="*/ 3 w 4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3" y="47"/>
                  </a:moveTo>
                  <a:cubicBezTo>
                    <a:pt x="2" y="43"/>
                    <a:pt x="0" y="35"/>
                    <a:pt x="4" y="27"/>
                  </a:cubicBezTo>
                  <a:cubicBezTo>
                    <a:pt x="12" y="9"/>
                    <a:pt x="36" y="1"/>
                    <a:pt x="40" y="0"/>
                  </a:cubicBezTo>
                  <a:cubicBezTo>
                    <a:pt x="40" y="5"/>
                    <a:pt x="39" y="14"/>
                    <a:pt x="32" y="24"/>
                  </a:cubicBezTo>
                  <a:cubicBezTo>
                    <a:pt x="23" y="36"/>
                    <a:pt x="10" y="44"/>
                    <a:pt x="3" y="47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67">
              <a:extLst>
                <a:ext uri="{FF2B5EF4-FFF2-40B4-BE49-F238E27FC236}">
                  <a16:creationId xmlns:a16="http://schemas.microsoft.com/office/drawing/2014/main" id="{B81B5F15-0AC0-DB00-F6A5-87FECA98D4FD}"/>
                </a:ext>
              </a:extLst>
            </p:cNvPr>
            <p:cNvSpPr/>
            <p:nvPr userDrawn="1"/>
          </p:nvSpPr>
          <p:spPr bwMode="auto">
            <a:xfrm>
              <a:off x="104540" y="6475593"/>
              <a:ext cx="163346" cy="185034"/>
            </a:xfrm>
            <a:custGeom>
              <a:avLst/>
              <a:gdLst>
                <a:gd name="T0" fmla="*/ 0 w 50"/>
                <a:gd name="T1" fmla="*/ 63 h 63"/>
                <a:gd name="T2" fmla="*/ 15 w 50"/>
                <a:gd name="T3" fmla="*/ 30 h 63"/>
                <a:gd name="T4" fmla="*/ 49 w 50"/>
                <a:gd name="T5" fmla="*/ 0 h 63"/>
                <a:gd name="T6" fmla="*/ 36 w 50"/>
                <a:gd name="T7" fmla="*/ 37 h 63"/>
                <a:gd name="T8" fmla="*/ 0 w 50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2">
                  <a:moveTo>
                    <a:pt x="0" y="63"/>
                  </a:moveTo>
                  <a:cubicBezTo>
                    <a:pt x="1" y="55"/>
                    <a:pt x="5" y="43"/>
                    <a:pt x="15" y="30"/>
                  </a:cubicBezTo>
                  <a:cubicBezTo>
                    <a:pt x="26" y="15"/>
                    <a:pt x="40" y="6"/>
                    <a:pt x="49" y="0"/>
                  </a:cubicBezTo>
                  <a:cubicBezTo>
                    <a:pt x="50" y="7"/>
                    <a:pt x="49" y="21"/>
                    <a:pt x="36" y="37"/>
                  </a:cubicBezTo>
                  <a:cubicBezTo>
                    <a:pt x="24" y="52"/>
                    <a:pt x="8" y="60"/>
                    <a:pt x="0" y="63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68">
              <a:extLst>
                <a:ext uri="{FF2B5EF4-FFF2-40B4-BE49-F238E27FC236}">
                  <a16:creationId xmlns:a16="http://schemas.microsoft.com/office/drawing/2014/main" id="{AE2DA97C-CDE1-6EEF-6956-9634CF59085D}"/>
                </a:ext>
              </a:extLst>
            </p:cNvPr>
            <p:cNvSpPr/>
            <p:nvPr userDrawn="1"/>
          </p:nvSpPr>
          <p:spPr bwMode="auto">
            <a:xfrm>
              <a:off x="1960129" y="6469427"/>
              <a:ext cx="202549" cy="185034"/>
            </a:xfrm>
            <a:custGeom>
              <a:avLst/>
              <a:gdLst>
                <a:gd name="T0" fmla="*/ 0 w 65"/>
                <a:gd name="T1" fmla="*/ 0 h 63"/>
                <a:gd name="T2" fmla="*/ 28 w 65"/>
                <a:gd name="T3" fmla="*/ 39 h 63"/>
                <a:gd name="T4" fmla="*/ 52 w 65"/>
                <a:gd name="T5" fmla="*/ 63 h 63"/>
                <a:gd name="T6" fmla="*/ 62 w 65"/>
                <a:gd name="T7" fmla="*/ 40 h 63"/>
                <a:gd name="T8" fmla="*/ 42 w 65"/>
                <a:gd name="T9" fmla="*/ 19 h 63"/>
                <a:gd name="T10" fmla="*/ 0 w 65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2">
                  <a:moveTo>
                    <a:pt x="0" y="0"/>
                  </a:moveTo>
                  <a:cubicBezTo>
                    <a:pt x="7" y="12"/>
                    <a:pt x="16" y="25"/>
                    <a:pt x="28" y="39"/>
                  </a:cubicBezTo>
                  <a:cubicBezTo>
                    <a:pt x="36" y="48"/>
                    <a:pt x="44" y="56"/>
                    <a:pt x="52" y="63"/>
                  </a:cubicBezTo>
                  <a:cubicBezTo>
                    <a:pt x="55" y="60"/>
                    <a:pt x="65" y="51"/>
                    <a:pt x="62" y="40"/>
                  </a:cubicBezTo>
                  <a:cubicBezTo>
                    <a:pt x="61" y="31"/>
                    <a:pt x="53" y="26"/>
                    <a:pt x="42" y="19"/>
                  </a:cubicBezTo>
                  <a:cubicBezTo>
                    <a:pt x="34" y="14"/>
                    <a:pt x="21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69">
              <a:extLst>
                <a:ext uri="{FF2B5EF4-FFF2-40B4-BE49-F238E27FC236}">
                  <a16:creationId xmlns:a16="http://schemas.microsoft.com/office/drawing/2014/main" id="{9E09BF16-7FA7-C312-EDA5-A9339205F540}"/>
                </a:ext>
              </a:extLst>
            </p:cNvPr>
            <p:cNvSpPr/>
            <p:nvPr userDrawn="1"/>
          </p:nvSpPr>
          <p:spPr bwMode="auto">
            <a:xfrm>
              <a:off x="2123475" y="6574277"/>
              <a:ext cx="320156" cy="154197"/>
            </a:xfrm>
            <a:custGeom>
              <a:avLst/>
              <a:gdLst>
                <a:gd name="T0" fmla="*/ 0 w 101"/>
                <a:gd name="T1" fmla="*/ 50 h 50"/>
                <a:gd name="T2" fmla="*/ 14 w 101"/>
                <a:gd name="T3" fmla="*/ 28 h 50"/>
                <a:gd name="T4" fmla="*/ 41 w 101"/>
                <a:gd name="T5" fmla="*/ 15 h 50"/>
                <a:gd name="T6" fmla="*/ 101 w 101"/>
                <a:gd name="T7" fmla="*/ 0 h 50"/>
                <a:gd name="T8" fmla="*/ 61 w 101"/>
                <a:gd name="T9" fmla="*/ 31 h 50"/>
                <a:gd name="T10" fmla="*/ 0 w 101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50">
                  <a:moveTo>
                    <a:pt x="0" y="50"/>
                  </a:moveTo>
                  <a:cubicBezTo>
                    <a:pt x="1" y="45"/>
                    <a:pt x="4" y="36"/>
                    <a:pt x="14" y="28"/>
                  </a:cubicBezTo>
                  <a:cubicBezTo>
                    <a:pt x="20" y="23"/>
                    <a:pt x="27" y="19"/>
                    <a:pt x="41" y="15"/>
                  </a:cubicBezTo>
                  <a:cubicBezTo>
                    <a:pt x="54" y="10"/>
                    <a:pt x="74" y="4"/>
                    <a:pt x="101" y="0"/>
                  </a:cubicBezTo>
                  <a:cubicBezTo>
                    <a:pt x="94" y="7"/>
                    <a:pt x="82" y="20"/>
                    <a:pt x="61" y="31"/>
                  </a:cubicBezTo>
                  <a:cubicBezTo>
                    <a:pt x="37" y="43"/>
                    <a:pt x="13" y="48"/>
                    <a:pt x="0" y="5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70">
              <a:extLst>
                <a:ext uri="{FF2B5EF4-FFF2-40B4-BE49-F238E27FC236}">
                  <a16:creationId xmlns:a16="http://schemas.microsoft.com/office/drawing/2014/main" id="{637738F9-657D-30A4-CE74-133B8D9B7376}"/>
                </a:ext>
              </a:extLst>
            </p:cNvPr>
            <p:cNvSpPr/>
            <p:nvPr userDrawn="1"/>
          </p:nvSpPr>
          <p:spPr bwMode="auto">
            <a:xfrm>
              <a:off x="4429891" y="6463257"/>
              <a:ext cx="78405" cy="154197"/>
            </a:xfrm>
            <a:custGeom>
              <a:avLst/>
              <a:gdLst>
                <a:gd name="T0" fmla="*/ 11 w 24"/>
                <a:gd name="T1" fmla="*/ 0 h 51"/>
                <a:gd name="T2" fmla="*/ 4 w 24"/>
                <a:gd name="T3" fmla="*/ 18 h 51"/>
                <a:gd name="T4" fmla="*/ 6 w 24"/>
                <a:gd name="T5" fmla="*/ 42 h 51"/>
                <a:gd name="T6" fmla="*/ 24 w 24"/>
                <a:gd name="T7" fmla="*/ 51 h 51"/>
                <a:gd name="T8" fmla="*/ 22 w 24"/>
                <a:gd name="T9" fmla="*/ 26 h 51"/>
                <a:gd name="T10" fmla="*/ 11 w 24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cubicBezTo>
                    <a:pt x="9" y="4"/>
                    <a:pt x="6" y="10"/>
                    <a:pt x="4" y="18"/>
                  </a:cubicBezTo>
                  <a:cubicBezTo>
                    <a:pt x="2" y="28"/>
                    <a:pt x="0" y="35"/>
                    <a:pt x="6" y="42"/>
                  </a:cubicBezTo>
                  <a:cubicBezTo>
                    <a:pt x="8" y="44"/>
                    <a:pt x="13" y="48"/>
                    <a:pt x="24" y="51"/>
                  </a:cubicBezTo>
                  <a:cubicBezTo>
                    <a:pt x="24" y="44"/>
                    <a:pt x="24" y="36"/>
                    <a:pt x="22" y="26"/>
                  </a:cubicBezTo>
                  <a:cubicBezTo>
                    <a:pt x="19" y="16"/>
                    <a:pt x="15" y="7"/>
                    <a:pt x="1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71">
              <a:extLst>
                <a:ext uri="{FF2B5EF4-FFF2-40B4-BE49-F238E27FC236}">
                  <a16:creationId xmlns:a16="http://schemas.microsoft.com/office/drawing/2014/main" id="{FA6379A9-4E8D-429D-F82E-796007C4180A}"/>
                </a:ext>
              </a:extLst>
            </p:cNvPr>
            <p:cNvSpPr/>
            <p:nvPr userDrawn="1"/>
          </p:nvSpPr>
          <p:spPr bwMode="auto">
            <a:xfrm>
              <a:off x="4567102" y="6506434"/>
              <a:ext cx="169878" cy="135692"/>
            </a:xfrm>
            <a:custGeom>
              <a:avLst/>
              <a:gdLst>
                <a:gd name="T0" fmla="*/ 49 w 53"/>
                <a:gd name="T1" fmla="*/ 2 h 45"/>
                <a:gd name="T2" fmla="*/ 16 w 53"/>
                <a:gd name="T3" fmla="*/ 18 h 45"/>
                <a:gd name="T4" fmla="*/ 3 w 53"/>
                <a:gd name="T5" fmla="*/ 29 h 45"/>
                <a:gd name="T6" fmla="*/ 7 w 53"/>
                <a:gd name="T7" fmla="*/ 45 h 45"/>
                <a:gd name="T8" fmla="*/ 27 w 53"/>
                <a:gd name="T9" fmla="*/ 30 h 45"/>
                <a:gd name="T10" fmla="*/ 49 w 53"/>
                <a:gd name="T1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9" y="2"/>
                  </a:moveTo>
                  <a:cubicBezTo>
                    <a:pt x="46" y="0"/>
                    <a:pt x="27" y="11"/>
                    <a:pt x="16" y="18"/>
                  </a:cubicBezTo>
                  <a:cubicBezTo>
                    <a:pt x="7" y="23"/>
                    <a:pt x="4" y="25"/>
                    <a:pt x="3" y="29"/>
                  </a:cubicBezTo>
                  <a:cubicBezTo>
                    <a:pt x="0" y="36"/>
                    <a:pt x="5" y="42"/>
                    <a:pt x="7" y="45"/>
                  </a:cubicBezTo>
                  <a:cubicBezTo>
                    <a:pt x="12" y="41"/>
                    <a:pt x="19" y="36"/>
                    <a:pt x="27" y="30"/>
                  </a:cubicBezTo>
                  <a:cubicBezTo>
                    <a:pt x="36" y="21"/>
                    <a:pt x="53" y="5"/>
                    <a:pt x="49" y="2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72">
              <a:extLst>
                <a:ext uri="{FF2B5EF4-FFF2-40B4-BE49-F238E27FC236}">
                  <a16:creationId xmlns:a16="http://schemas.microsoft.com/office/drawing/2014/main" id="{A7FBE4FE-169B-F3E5-2AEE-2E605AC5EA6F}"/>
                </a:ext>
              </a:extLst>
            </p:cNvPr>
            <p:cNvSpPr/>
            <p:nvPr userDrawn="1"/>
          </p:nvSpPr>
          <p:spPr bwMode="auto">
            <a:xfrm>
              <a:off x="6442289" y="6512599"/>
              <a:ext cx="156810" cy="123356"/>
            </a:xfrm>
            <a:custGeom>
              <a:avLst/>
              <a:gdLst>
                <a:gd name="T0" fmla="*/ 0 w 49"/>
                <a:gd name="T1" fmla="*/ 0 h 42"/>
                <a:gd name="T2" fmla="*/ 15 w 49"/>
                <a:gd name="T3" fmla="*/ 21 h 42"/>
                <a:gd name="T4" fmla="*/ 41 w 49"/>
                <a:gd name="T5" fmla="*/ 42 h 42"/>
                <a:gd name="T6" fmla="*/ 47 w 49"/>
                <a:gd name="T7" fmla="*/ 29 h 42"/>
                <a:gd name="T8" fmla="*/ 34 w 49"/>
                <a:gd name="T9" fmla="*/ 17 h 42"/>
                <a:gd name="T10" fmla="*/ 0 w 49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2">
                  <a:moveTo>
                    <a:pt x="0" y="0"/>
                  </a:moveTo>
                  <a:cubicBezTo>
                    <a:pt x="3" y="6"/>
                    <a:pt x="7" y="13"/>
                    <a:pt x="15" y="21"/>
                  </a:cubicBezTo>
                  <a:cubicBezTo>
                    <a:pt x="24" y="30"/>
                    <a:pt x="33" y="37"/>
                    <a:pt x="41" y="42"/>
                  </a:cubicBezTo>
                  <a:cubicBezTo>
                    <a:pt x="44" y="40"/>
                    <a:pt x="49" y="35"/>
                    <a:pt x="47" y="29"/>
                  </a:cubicBezTo>
                  <a:cubicBezTo>
                    <a:pt x="46" y="25"/>
                    <a:pt x="42" y="21"/>
                    <a:pt x="34" y="17"/>
                  </a:cubicBezTo>
                  <a:cubicBezTo>
                    <a:pt x="26" y="12"/>
                    <a:pt x="15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73">
              <a:extLst>
                <a:ext uri="{FF2B5EF4-FFF2-40B4-BE49-F238E27FC236}">
                  <a16:creationId xmlns:a16="http://schemas.microsoft.com/office/drawing/2014/main" id="{9ED35B64-D0AE-35D9-6890-3ADC77229192}"/>
                </a:ext>
              </a:extLst>
            </p:cNvPr>
            <p:cNvSpPr/>
            <p:nvPr userDrawn="1"/>
          </p:nvSpPr>
          <p:spPr bwMode="auto">
            <a:xfrm>
              <a:off x="6657906" y="6463257"/>
              <a:ext cx="71873" cy="154197"/>
            </a:xfrm>
            <a:custGeom>
              <a:avLst/>
              <a:gdLst>
                <a:gd name="T0" fmla="*/ 14 w 23"/>
                <a:gd name="T1" fmla="*/ 0 h 51"/>
                <a:gd name="T2" fmla="*/ 5 w 23"/>
                <a:gd name="T3" fmla="*/ 22 h 51"/>
                <a:gd name="T4" fmla="*/ 0 w 23"/>
                <a:gd name="T5" fmla="*/ 51 h 51"/>
                <a:gd name="T6" fmla="*/ 19 w 23"/>
                <a:gd name="T7" fmla="*/ 42 h 51"/>
                <a:gd name="T8" fmla="*/ 22 w 23"/>
                <a:gd name="T9" fmla="*/ 27 h 51"/>
                <a:gd name="T10" fmla="*/ 14 w 23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51">
                  <a:moveTo>
                    <a:pt x="14" y="0"/>
                  </a:moveTo>
                  <a:cubicBezTo>
                    <a:pt x="11" y="7"/>
                    <a:pt x="7" y="14"/>
                    <a:pt x="5" y="22"/>
                  </a:cubicBezTo>
                  <a:cubicBezTo>
                    <a:pt x="1" y="33"/>
                    <a:pt x="0" y="43"/>
                    <a:pt x="0" y="51"/>
                  </a:cubicBezTo>
                  <a:cubicBezTo>
                    <a:pt x="4" y="50"/>
                    <a:pt x="13" y="48"/>
                    <a:pt x="19" y="42"/>
                  </a:cubicBezTo>
                  <a:cubicBezTo>
                    <a:pt x="21" y="39"/>
                    <a:pt x="23" y="36"/>
                    <a:pt x="22" y="27"/>
                  </a:cubicBezTo>
                  <a:cubicBezTo>
                    <a:pt x="21" y="20"/>
                    <a:pt x="20" y="11"/>
                    <a:pt x="14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74">
              <a:extLst>
                <a:ext uri="{FF2B5EF4-FFF2-40B4-BE49-F238E27FC236}">
                  <a16:creationId xmlns:a16="http://schemas.microsoft.com/office/drawing/2014/main" id="{07681F45-88A0-FF1A-C6CC-683DD9F76080}"/>
                </a:ext>
              </a:extLst>
            </p:cNvPr>
            <p:cNvSpPr/>
            <p:nvPr userDrawn="1"/>
          </p:nvSpPr>
          <p:spPr bwMode="auto">
            <a:xfrm>
              <a:off x="9153803" y="6136366"/>
              <a:ext cx="130675" cy="148027"/>
            </a:xfrm>
            <a:custGeom>
              <a:avLst/>
              <a:gdLst>
                <a:gd name="T0" fmla="*/ 1 w 40"/>
                <a:gd name="T1" fmla="*/ 0 h 50"/>
                <a:gd name="T2" fmla="*/ 1 w 40"/>
                <a:gd name="T3" fmla="*/ 13 h 50"/>
                <a:gd name="T4" fmla="*/ 13 w 40"/>
                <a:gd name="T5" fmla="*/ 31 h 50"/>
                <a:gd name="T6" fmla="*/ 35 w 40"/>
                <a:gd name="T7" fmla="*/ 50 h 50"/>
                <a:gd name="T8" fmla="*/ 37 w 40"/>
                <a:gd name="T9" fmla="*/ 30 h 50"/>
                <a:gd name="T10" fmla="*/ 23 w 40"/>
                <a:gd name="T11" fmla="*/ 14 h 50"/>
                <a:gd name="T12" fmla="*/ 1 w 40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0">
                  <a:moveTo>
                    <a:pt x="1" y="0"/>
                  </a:moveTo>
                  <a:cubicBezTo>
                    <a:pt x="0" y="3"/>
                    <a:pt x="0" y="7"/>
                    <a:pt x="1" y="13"/>
                  </a:cubicBezTo>
                  <a:cubicBezTo>
                    <a:pt x="3" y="21"/>
                    <a:pt x="8" y="26"/>
                    <a:pt x="13" y="31"/>
                  </a:cubicBezTo>
                  <a:cubicBezTo>
                    <a:pt x="17" y="36"/>
                    <a:pt x="24" y="43"/>
                    <a:pt x="35" y="50"/>
                  </a:cubicBezTo>
                  <a:cubicBezTo>
                    <a:pt x="37" y="45"/>
                    <a:pt x="40" y="38"/>
                    <a:pt x="37" y="30"/>
                  </a:cubicBezTo>
                  <a:cubicBezTo>
                    <a:pt x="35" y="23"/>
                    <a:pt x="30" y="19"/>
                    <a:pt x="23" y="14"/>
                  </a:cubicBezTo>
                  <a:cubicBezTo>
                    <a:pt x="18" y="10"/>
                    <a:pt x="11" y="5"/>
                    <a:pt x="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75">
              <a:extLst>
                <a:ext uri="{FF2B5EF4-FFF2-40B4-BE49-F238E27FC236}">
                  <a16:creationId xmlns:a16="http://schemas.microsoft.com/office/drawing/2014/main" id="{2B7EE01A-E572-F816-8834-A284EFFAFCFE}"/>
                </a:ext>
              </a:extLst>
            </p:cNvPr>
            <p:cNvSpPr/>
            <p:nvPr userDrawn="1"/>
          </p:nvSpPr>
          <p:spPr bwMode="auto">
            <a:xfrm>
              <a:off x="8755241" y="6512599"/>
              <a:ext cx="169878" cy="148027"/>
            </a:xfrm>
            <a:custGeom>
              <a:avLst/>
              <a:gdLst>
                <a:gd name="T0" fmla="*/ 53 w 53"/>
                <a:gd name="T1" fmla="*/ 0 h 51"/>
                <a:gd name="T2" fmla="*/ 30 w 53"/>
                <a:gd name="T3" fmla="*/ 8 h 51"/>
                <a:gd name="T4" fmla="*/ 8 w 53"/>
                <a:gd name="T5" fmla="*/ 20 h 51"/>
                <a:gd name="T6" fmla="*/ 0 w 53"/>
                <a:gd name="T7" fmla="*/ 36 h 51"/>
                <a:gd name="T8" fmla="*/ 8 w 53"/>
                <a:gd name="T9" fmla="*/ 51 h 51"/>
                <a:gd name="T10" fmla="*/ 29 w 53"/>
                <a:gd name="T11" fmla="*/ 30 h 51"/>
                <a:gd name="T12" fmla="*/ 53 w 53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1">
                  <a:moveTo>
                    <a:pt x="53" y="0"/>
                  </a:moveTo>
                  <a:cubicBezTo>
                    <a:pt x="46" y="2"/>
                    <a:pt x="38" y="5"/>
                    <a:pt x="30" y="8"/>
                  </a:cubicBezTo>
                  <a:cubicBezTo>
                    <a:pt x="18" y="13"/>
                    <a:pt x="12" y="16"/>
                    <a:pt x="8" y="20"/>
                  </a:cubicBezTo>
                  <a:cubicBezTo>
                    <a:pt x="6" y="22"/>
                    <a:pt x="0" y="28"/>
                    <a:pt x="0" y="36"/>
                  </a:cubicBezTo>
                  <a:cubicBezTo>
                    <a:pt x="0" y="43"/>
                    <a:pt x="6" y="49"/>
                    <a:pt x="8" y="51"/>
                  </a:cubicBezTo>
                  <a:cubicBezTo>
                    <a:pt x="15" y="45"/>
                    <a:pt x="22" y="38"/>
                    <a:pt x="29" y="30"/>
                  </a:cubicBezTo>
                  <a:cubicBezTo>
                    <a:pt x="39" y="20"/>
                    <a:pt x="46" y="9"/>
                    <a:pt x="53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76">
              <a:extLst>
                <a:ext uri="{FF2B5EF4-FFF2-40B4-BE49-F238E27FC236}">
                  <a16:creationId xmlns:a16="http://schemas.microsoft.com/office/drawing/2014/main" id="{D06A9167-2935-AA4D-5CE3-6587DC56BE4C}"/>
                </a:ext>
              </a:extLst>
            </p:cNvPr>
            <p:cNvSpPr/>
            <p:nvPr userDrawn="1"/>
          </p:nvSpPr>
          <p:spPr bwMode="auto">
            <a:xfrm>
              <a:off x="8533093" y="6592783"/>
              <a:ext cx="248283" cy="123356"/>
            </a:xfrm>
            <a:custGeom>
              <a:avLst/>
              <a:gdLst>
                <a:gd name="T0" fmla="*/ 0 w 77"/>
                <a:gd name="T1" fmla="*/ 0 h 41"/>
                <a:gd name="T2" fmla="*/ 30 w 77"/>
                <a:gd name="T3" fmla="*/ 26 h 41"/>
                <a:gd name="T4" fmla="*/ 77 w 77"/>
                <a:gd name="T5" fmla="*/ 41 h 41"/>
                <a:gd name="T6" fmla="*/ 71 w 77"/>
                <a:gd name="T7" fmla="*/ 27 h 41"/>
                <a:gd name="T8" fmla="*/ 35 w 77"/>
                <a:gd name="T9" fmla="*/ 9 h 41"/>
                <a:gd name="T10" fmla="*/ 0 w 77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41">
                  <a:moveTo>
                    <a:pt x="0" y="0"/>
                  </a:moveTo>
                  <a:cubicBezTo>
                    <a:pt x="4" y="6"/>
                    <a:pt x="13" y="17"/>
                    <a:pt x="30" y="26"/>
                  </a:cubicBezTo>
                  <a:cubicBezTo>
                    <a:pt x="49" y="36"/>
                    <a:pt x="68" y="40"/>
                    <a:pt x="77" y="41"/>
                  </a:cubicBezTo>
                  <a:cubicBezTo>
                    <a:pt x="77" y="38"/>
                    <a:pt x="76" y="32"/>
                    <a:pt x="71" y="27"/>
                  </a:cubicBezTo>
                  <a:cubicBezTo>
                    <a:pt x="63" y="18"/>
                    <a:pt x="51" y="14"/>
                    <a:pt x="35" y="9"/>
                  </a:cubicBezTo>
                  <a:cubicBezTo>
                    <a:pt x="27" y="6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Oval 77">
              <a:extLst>
                <a:ext uri="{FF2B5EF4-FFF2-40B4-BE49-F238E27FC236}">
                  <a16:creationId xmlns:a16="http://schemas.microsoft.com/office/drawing/2014/main" id="{DB735BB3-C0B5-6C5F-1E17-0D54CA25ED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19357" y="6198044"/>
              <a:ext cx="1620373" cy="17269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D52B01BA-98C3-F271-AEBE-B7772EA45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76" y="1060900"/>
            <a:ext cx="3315196" cy="6359524"/>
          </a:xfrm>
          <a:prstGeom prst="rect">
            <a:avLst/>
          </a:prstGeom>
        </p:spPr>
      </p:pic>
      <p:grpSp>
        <p:nvGrpSpPr>
          <p:cNvPr id="69" name="Grupo 68">
            <a:extLst>
              <a:ext uri="{FF2B5EF4-FFF2-40B4-BE49-F238E27FC236}">
                <a16:creationId xmlns:a16="http://schemas.microsoft.com/office/drawing/2014/main" id="{007DF54C-FF18-6E90-6A9D-6BECC8FF56DF}"/>
              </a:ext>
            </a:extLst>
          </p:cNvPr>
          <p:cNvGrpSpPr/>
          <p:nvPr/>
        </p:nvGrpSpPr>
        <p:grpSpPr>
          <a:xfrm>
            <a:off x="0" y="0"/>
            <a:ext cx="2210545" cy="1625153"/>
            <a:chOff x="-11" y="0"/>
            <a:chExt cx="3222501" cy="1625153"/>
          </a:xfrm>
        </p:grpSpPr>
        <p:sp>
          <p:nvSpPr>
            <p:cNvPr id="70" name="Forma libre: forma 69">
              <a:extLst>
                <a:ext uri="{FF2B5EF4-FFF2-40B4-BE49-F238E27FC236}">
                  <a16:creationId xmlns:a16="http://schemas.microsoft.com/office/drawing/2014/main" id="{7AD53420-FCB8-0020-1733-ADFF5C70156C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solidFill>
              <a:srgbClr val="272F1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71" name="Forma libre: forma 70">
              <a:extLst>
                <a:ext uri="{FF2B5EF4-FFF2-40B4-BE49-F238E27FC236}">
                  <a16:creationId xmlns:a16="http://schemas.microsoft.com/office/drawing/2014/main" id="{E1892CF1-938B-1DD7-E813-C1A3AB338479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97E4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/>
              </a:endParaRPr>
            </a:p>
          </p:txBody>
        </p:sp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id="{8B85AED6-7573-7AB1-47E6-694223A5CC66}"/>
              </a:ext>
            </a:extLst>
          </p:cNvPr>
          <p:cNvGrpSpPr/>
          <p:nvPr/>
        </p:nvGrpSpPr>
        <p:grpSpPr>
          <a:xfrm rot="10800000">
            <a:off x="9981455" y="5235954"/>
            <a:ext cx="2210545" cy="1625153"/>
            <a:chOff x="-11" y="0"/>
            <a:chExt cx="3222501" cy="1625153"/>
          </a:xfrm>
        </p:grpSpPr>
        <p:sp>
          <p:nvSpPr>
            <p:cNvPr id="73" name="Forma libre: forma 72">
              <a:extLst>
                <a:ext uri="{FF2B5EF4-FFF2-40B4-BE49-F238E27FC236}">
                  <a16:creationId xmlns:a16="http://schemas.microsoft.com/office/drawing/2014/main" id="{1AFC5282-ACFC-3E29-2874-6EDD27AAB0EC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solidFill>
              <a:srgbClr val="272F1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1641F6AE-4C62-B801-8EEC-3D623C7A2EC4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97E4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/>
              </a:endParaRPr>
            </a:p>
          </p:txBody>
        </p:sp>
      </p:grpSp>
      <p:grpSp>
        <p:nvGrpSpPr>
          <p:cNvPr id="75" name="Group 4">
            <a:extLst>
              <a:ext uri="{FF2B5EF4-FFF2-40B4-BE49-F238E27FC236}">
                <a16:creationId xmlns:a16="http://schemas.microsoft.com/office/drawing/2014/main" id="{46A2A046-E4D3-9654-5D93-80A6DCC9D39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18613" y="74613"/>
            <a:ext cx="2830512" cy="1393825"/>
            <a:chOff x="5807" y="47"/>
            <a:chExt cx="1783" cy="878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ECD765FC-C8C2-E5C2-63EA-1BC6ECC8C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128"/>
              <a:ext cx="604" cy="551"/>
            </a:xfrm>
            <a:custGeom>
              <a:avLst/>
              <a:gdLst>
                <a:gd name="T0" fmla="*/ 62 w 344"/>
                <a:gd name="T1" fmla="*/ 304 h 313"/>
                <a:gd name="T2" fmla="*/ 34 w 344"/>
                <a:gd name="T3" fmla="*/ 273 h 313"/>
                <a:gd name="T4" fmla="*/ 5 w 344"/>
                <a:gd name="T5" fmla="*/ 205 h 313"/>
                <a:gd name="T6" fmla="*/ 9 w 344"/>
                <a:gd name="T7" fmla="*/ 125 h 313"/>
                <a:gd name="T8" fmla="*/ 37 w 344"/>
                <a:gd name="T9" fmla="*/ 69 h 313"/>
                <a:gd name="T10" fmla="*/ 115 w 344"/>
                <a:gd name="T11" fmla="*/ 13 h 313"/>
                <a:gd name="T12" fmla="*/ 204 w 344"/>
                <a:gd name="T13" fmla="*/ 6 h 313"/>
                <a:gd name="T14" fmla="*/ 248 w 344"/>
                <a:gd name="T15" fmla="*/ 20 h 313"/>
                <a:gd name="T16" fmla="*/ 269 w 344"/>
                <a:gd name="T17" fmla="*/ 32 h 313"/>
                <a:gd name="T18" fmla="*/ 297 w 344"/>
                <a:gd name="T19" fmla="*/ 55 h 313"/>
                <a:gd name="T20" fmla="*/ 319 w 344"/>
                <a:gd name="T21" fmla="*/ 83 h 313"/>
                <a:gd name="T22" fmla="*/ 329 w 344"/>
                <a:gd name="T23" fmla="*/ 102 h 313"/>
                <a:gd name="T24" fmla="*/ 335 w 344"/>
                <a:gd name="T25" fmla="*/ 119 h 313"/>
                <a:gd name="T26" fmla="*/ 340 w 344"/>
                <a:gd name="T27" fmla="*/ 135 h 313"/>
                <a:gd name="T28" fmla="*/ 344 w 344"/>
                <a:gd name="T29" fmla="*/ 169 h 313"/>
                <a:gd name="T30" fmla="*/ 339 w 344"/>
                <a:gd name="T31" fmla="*/ 215 h 313"/>
                <a:gd name="T32" fmla="*/ 328 w 344"/>
                <a:gd name="T33" fmla="*/ 246 h 313"/>
                <a:gd name="T34" fmla="*/ 320 w 344"/>
                <a:gd name="T35" fmla="*/ 260 h 313"/>
                <a:gd name="T36" fmla="*/ 300 w 344"/>
                <a:gd name="T37" fmla="*/ 288 h 313"/>
                <a:gd name="T38" fmla="*/ 276 w 344"/>
                <a:gd name="T39" fmla="*/ 310 h 313"/>
                <a:gd name="T40" fmla="*/ 268 w 344"/>
                <a:gd name="T41" fmla="*/ 313 h 313"/>
                <a:gd name="T42" fmla="*/ 229 w 344"/>
                <a:gd name="T43" fmla="*/ 310 h 313"/>
                <a:gd name="T44" fmla="*/ 78 w 344"/>
                <a:gd name="T45" fmla="*/ 310 h 313"/>
                <a:gd name="T46" fmla="*/ 62 w 344"/>
                <a:gd name="T47" fmla="*/ 30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313">
                  <a:moveTo>
                    <a:pt x="62" y="304"/>
                  </a:moveTo>
                  <a:cubicBezTo>
                    <a:pt x="52" y="294"/>
                    <a:pt x="42" y="284"/>
                    <a:pt x="34" y="273"/>
                  </a:cubicBezTo>
                  <a:cubicBezTo>
                    <a:pt x="20" y="252"/>
                    <a:pt x="10" y="230"/>
                    <a:pt x="5" y="205"/>
                  </a:cubicBezTo>
                  <a:cubicBezTo>
                    <a:pt x="0" y="178"/>
                    <a:pt x="1" y="151"/>
                    <a:pt x="9" y="125"/>
                  </a:cubicBezTo>
                  <a:cubicBezTo>
                    <a:pt x="15" y="105"/>
                    <a:pt x="24" y="86"/>
                    <a:pt x="37" y="69"/>
                  </a:cubicBezTo>
                  <a:cubicBezTo>
                    <a:pt x="58" y="43"/>
                    <a:pt x="83" y="24"/>
                    <a:pt x="115" y="13"/>
                  </a:cubicBezTo>
                  <a:cubicBezTo>
                    <a:pt x="144" y="2"/>
                    <a:pt x="174" y="0"/>
                    <a:pt x="204" y="6"/>
                  </a:cubicBezTo>
                  <a:cubicBezTo>
                    <a:pt x="219" y="9"/>
                    <a:pt x="234" y="13"/>
                    <a:pt x="248" y="20"/>
                  </a:cubicBezTo>
                  <a:cubicBezTo>
                    <a:pt x="256" y="22"/>
                    <a:pt x="262" y="27"/>
                    <a:pt x="269" y="32"/>
                  </a:cubicBezTo>
                  <a:cubicBezTo>
                    <a:pt x="279" y="38"/>
                    <a:pt x="289" y="46"/>
                    <a:pt x="297" y="55"/>
                  </a:cubicBezTo>
                  <a:cubicBezTo>
                    <a:pt x="305" y="64"/>
                    <a:pt x="313" y="73"/>
                    <a:pt x="319" y="83"/>
                  </a:cubicBezTo>
                  <a:cubicBezTo>
                    <a:pt x="322" y="90"/>
                    <a:pt x="326" y="95"/>
                    <a:pt x="329" y="102"/>
                  </a:cubicBezTo>
                  <a:cubicBezTo>
                    <a:pt x="331" y="107"/>
                    <a:pt x="333" y="113"/>
                    <a:pt x="335" y="119"/>
                  </a:cubicBezTo>
                  <a:cubicBezTo>
                    <a:pt x="336" y="124"/>
                    <a:pt x="339" y="129"/>
                    <a:pt x="340" y="135"/>
                  </a:cubicBezTo>
                  <a:cubicBezTo>
                    <a:pt x="341" y="146"/>
                    <a:pt x="344" y="157"/>
                    <a:pt x="344" y="169"/>
                  </a:cubicBezTo>
                  <a:cubicBezTo>
                    <a:pt x="344" y="185"/>
                    <a:pt x="342" y="200"/>
                    <a:pt x="339" y="215"/>
                  </a:cubicBezTo>
                  <a:cubicBezTo>
                    <a:pt x="337" y="226"/>
                    <a:pt x="333" y="236"/>
                    <a:pt x="328" y="246"/>
                  </a:cubicBezTo>
                  <a:cubicBezTo>
                    <a:pt x="325" y="251"/>
                    <a:pt x="323" y="256"/>
                    <a:pt x="320" y="260"/>
                  </a:cubicBezTo>
                  <a:cubicBezTo>
                    <a:pt x="314" y="270"/>
                    <a:pt x="308" y="280"/>
                    <a:pt x="300" y="288"/>
                  </a:cubicBezTo>
                  <a:cubicBezTo>
                    <a:pt x="292" y="296"/>
                    <a:pt x="284" y="304"/>
                    <a:pt x="276" y="310"/>
                  </a:cubicBezTo>
                  <a:cubicBezTo>
                    <a:pt x="273" y="312"/>
                    <a:pt x="271" y="313"/>
                    <a:pt x="268" y="313"/>
                  </a:cubicBezTo>
                  <a:cubicBezTo>
                    <a:pt x="255" y="311"/>
                    <a:pt x="242" y="310"/>
                    <a:pt x="229" y="310"/>
                  </a:cubicBezTo>
                  <a:cubicBezTo>
                    <a:pt x="179" y="310"/>
                    <a:pt x="128" y="310"/>
                    <a:pt x="78" y="310"/>
                  </a:cubicBezTo>
                  <a:cubicBezTo>
                    <a:pt x="71" y="310"/>
                    <a:pt x="66" y="309"/>
                    <a:pt x="62" y="30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E3103B01-C1E8-6775-76FF-933AA79AC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6" y="681"/>
              <a:ext cx="1155" cy="40"/>
            </a:xfrm>
            <a:custGeom>
              <a:avLst/>
              <a:gdLst>
                <a:gd name="T0" fmla="*/ 10 w 658"/>
                <a:gd name="T1" fmla="*/ 8 h 23"/>
                <a:gd name="T2" fmla="*/ 46 w 658"/>
                <a:gd name="T3" fmla="*/ 10 h 23"/>
                <a:gd name="T4" fmla="*/ 51 w 658"/>
                <a:gd name="T5" fmla="*/ 9 h 23"/>
                <a:gd name="T6" fmla="*/ 55 w 658"/>
                <a:gd name="T7" fmla="*/ 10 h 23"/>
                <a:gd name="T8" fmla="*/ 130 w 658"/>
                <a:gd name="T9" fmla="*/ 10 h 23"/>
                <a:gd name="T10" fmla="*/ 173 w 658"/>
                <a:gd name="T11" fmla="*/ 9 h 23"/>
                <a:gd name="T12" fmla="*/ 202 w 658"/>
                <a:gd name="T13" fmla="*/ 8 h 23"/>
                <a:gd name="T14" fmla="*/ 219 w 658"/>
                <a:gd name="T15" fmla="*/ 6 h 23"/>
                <a:gd name="T16" fmla="*/ 252 w 658"/>
                <a:gd name="T17" fmla="*/ 6 h 23"/>
                <a:gd name="T18" fmla="*/ 295 w 658"/>
                <a:gd name="T19" fmla="*/ 4 h 23"/>
                <a:gd name="T20" fmla="*/ 340 w 658"/>
                <a:gd name="T21" fmla="*/ 2 h 23"/>
                <a:gd name="T22" fmla="*/ 358 w 658"/>
                <a:gd name="T23" fmla="*/ 0 h 23"/>
                <a:gd name="T24" fmla="*/ 359 w 658"/>
                <a:gd name="T25" fmla="*/ 0 h 23"/>
                <a:gd name="T26" fmla="*/ 521 w 658"/>
                <a:gd name="T27" fmla="*/ 0 h 23"/>
                <a:gd name="T28" fmla="*/ 545 w 658"/>
                <a:gd name="T29" fmla="*/ 0 h 23"/>
                <a:gd name="T30" fmla="*/ 648 w 658"/>
                <a:gd name="T31" fmla="*/ 0 h 23"/>
                <a:gd name="T32" fmla="*/ 658 w 658"/>
                <a:gd name="T33" fmla="*/ 1 h 23"/>
                <a:gd name="T34" fmla="*/ 658 w 658"/>
                <a:gd name="T35" fmla="*/ 3 h 23"/>
                <a:gd name="T36" fmla="*/ 655 w 658"/>
                <a:gd name="T37" fmla="*/ 6 h 23"/>
                <a:gd name="T38" fmla="*/ 638 w 658"/>
                <a:gd name="T39" fmla="*/ 14 h 23"/>
                <a:gd name="T40" fmla="*/ 574 w 658"/>
                <a:gd name="T41" fmla="*/ 14 h 23"/>
                <a:gd name="T42" fmla="*/ 457 w 658"/>
                <a:gd name="T43" fmla="*/ 14 h 23"/>
                <a:gd name="T44" fmla="*/ 406 w 658"/>
                <a:gd name="T45" fmla="*/ 14 h 23"/>
                <a:gd name="T46" fmla="*/ 396 w 658"/>
                <a:gd name="T47" fmla="*/ 15 h 23"/>
                <a:gd name="T48" fmla="*/ 374 w 658"/>
                <a:gd name="T49" fmla="*/ 16 h 23"/>
                <a:gd name="T50" fmla="*/ 339 w 658"/>
                <a:gd name="T51" fmla="*/ 17 h 23"/>
                <a:gd name="T52" fmla="*/ 323 w 658"/>
                <a:gd name="T53" fmla="*/ 18 h 23"/>
                <a:gd name="T54" fmla="*/ 305 w 658"/>
                <a:gd name="T55" fmla="*/ 17 h 23"/>
                <a:gd name="T56" fmla="*/ 300 w 658"/>
                <a:gd name="T57" fmla="*/ 16 h 23"/>
                <a:gd name="T58" fmla="*/ 285 w 658"/>
                <a:gd name="T59" fmla="*/ 18 h 23"/>
                <a:gd name="T60" fmla="*/ 283 w 658"/>
                <a:gd name="T61" fmla="*/ 19 h 23"/>
                <a:gd name="T62" fmla="*/ 262 w 658"/>
                <a:gd name="T63" fmla="*/ 20 h 23"/>
                <a:gd name="T64" fmla="*/ 240 w 658"/>
                <a:gd name="T65" fmla="*/ 21 h 23"/>
                <a:gd name="T66" fmla="*/ 232 w 658"/>
                <a:gd name="T67" fmla="*/ 21 h 23"/>
                <a:gd name="T68" fmla="*/ 204 w 658"/>
                <a:gd name="T69" fmla="*/ 21 h 23"/>
                <a:gd name="T70" fmla="*/ 139 w 658"/>
                <a:gd name="T71" fmla="*/ 23 h 23"/>
                <a:gd name="T72" fmla="*/ 90 w 658"/>
                <a:gd name="T73" fmla="*/ 23 h 23"/>
                <a:gd name="T74" fmla="*/ 69 w 658"/>
                <a:gd name="T75" fmla="*/ 22 h 23"/>
                <a:gd name="T76" fmla="*/ 49 w 658"/>
                <a:gd name="T77" fmla="*/ 21 h 23"/>
                <a:gd name="T78" fmla="*/ 17 w 658"/>
                <a:gd name="T79" fmla="*/ 19 h 23"/>
                <a:gd name="T80" fmla="*/ 14 w 658"/>
                <a:gd name="T81" fmla="*/ 12 h 23"/>
                <a:gd name="T82" fmla="*/ 7 w 658"/>
                <a:gd name="T83" fmla="*/ 16 h 23"/>
                <a:gd name="T84" fmla="*/ 2 w 658"/>
                <a:gd name="T85" fmla="*/ 16 h 23"/>
                <a:gd name="T86" fmla="*/ 1 w 658"/>
                <a:gd name="T87" fmla="*/ 12 h 23"/>
                <a:gd name="T88" fmla="*/ 5 w 658"/>
                <a:gd name="T89" fmla="*/ 8 h 23"/>
                <a:gd name="T90" fmla="*/ 10 w 658"/>
                <a:gd name="T91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8" h="23">
                  <a:moveTo>
                    <a:pt x="10" y="8"/>
                  </a:moveTo>
                  <a:cubicBezTo>
                    <a:pt x="22" y="9"/>
                    <a:pt x="34" y="9"/>
                    <a:pt x="46" y="10"/>
                  </a:cubicBezTo>
                  <a:cubicBezTo>
                    <a:pt x="48" y="10"/>
                    <a:pt x="49" y="10"/>
                    <a:pt x="51" y="9"/>
                  </a:cubicBezTo>
                  <a:cubicBezTo>
                    <a:pt x="52" y="10"/>
                    <a:pt x="54" y="10"/>
                    <a:pt x="55" y="10"/>
                  </a:cubicBezTo>
                  <a:cubicBezTo>
                    <a:pt x="80" y="10"/>
                    <a:pt x="105" y="10"/>
                    <a:pt x="130" y="10"/>
                  </a:cubicBezTo>
                  <a:cubicBezTo>
                    <a:pt x="144" y="9"/>
                    <a:pt x="159" y="10"/>
                    <a:pt x="173" y="9"/>
                  </a:cubicBezTo>
                  <a:cubicBezTo>
                    <a:pt x="183" y="8"/>
                    <a:pt x="192" y="9"/>
                    <a:pt x="202" y="8"/>
                  </a:cubicBezTo>
                  <a:cubicBezTo>
                    <a:pt x="208" y="7"/>
                    <a:pt x="213" y="6"/>
                    <a:pt x="219" y="6"/>
                  </a:cubicBezTo>
                  <a:cubicBezTo>
                    <a:pt x="230" y="7"/>
                    <a:pt x="241" y="6"/>
                    <a:pt x="252" y="6"/>
                  </a:cubicBezTo>
                  <a:cubicBezTo>
                    <a:pt x="266" y="5"/>
                    <a:pt x="280" y="5"/>
                    <a:pt x="295" y="4"/>
                  </a:cubicBezTo>
                  <a:cubicBezTo>
                    <a:pt x="310" y="3"/>
                    <a:pt x="325" y="3"/>
                    <a:pt x="340" y="2"/>
                  </a:cubicBezTo>
                  <a:cubicBezTo>
                    <a:pt x="346" y="1"/>
                    <a:pt x="352" y="2"/>
                    <a:pt x="358" y="0"/>
                  </a:cubicBezTo>
                  <a:cubicBezTo>
                    <a:pt x="358" y="0"/>
                    <a:pt x="359" y="0"/>
                    <a:pt x="359" y="0"/>
                  </a:cubicBezTo>
                  <a:cubicBezTo>
                    <a:pt x="413" y="0"/>
                    <a:pt x="467" y="0"/>
                    <a:pt x="521" y="0"/>
                  </a:cubicBezTo>
                  <a:cubicBezTo>
                    <a:pt x="529" y="0"/>
                    <a:pt x="537" y="0"/>
                    <a:pt x="545" y="0"/>
                  </a:cubicBezTo>
                  <a:cubicBezTo>
                    <a:pt x="579" y="0"/>
                    <a:pt x="614" y="0"/>
                    <a:pt x="648" y="0"/>
                  </a:cubicBezTo>
                  <a:cubicBezTo>
                    <a:pt x="651" y="0"/>
                    <a:pt x="654" y="1"/>
                    <a:pt x="658" y="1"/>
                  </a:cubicBezTo>
                  <a:cubicBezTo>
                    <a:pt x="658" y="2"/>
                    <a:pt x="658" y="2"/>
                    <a:pt x="658" y="3"/>
                  </a:cubicBezTo>
                  <a:cubicBezTo>
                    <a:pt x="657" y="4"/>
                    <a:pt x="656" y="5"/>
                    <a:pt x="655" y="6"/>
                  </a:cubicBezTo>
                  <a:cubicBezTo>
                    <a:pt x="651" y="12"/>
                    <a:pt x="646" y="14"/>
                    <a:pt x="638" y="14"/>
                  </a:cubicBezTo>
                  <a:cubicBezTo>
                    <a:pt x="617" y="13"/>
                    <a:pt x="596" y="14"/>
                    <a:pt x="574" y="14"/>
                  </a:cubicBezTo>
                  <a:cubicBezTo>
                    <a:pt x="535" y="14"/>
                    <a:pt x="496" y="14"/>
                    <a:pt x="457" y="14"/>
                  </a:cubicBezTo>
                  <a:cubicBezTo>
                    <a:pt x="440" y="14"/>
                    <a:pt x="423" y="14"/>
                    <a:pt x="406" y="14"/>
                  </a:cubicBezTo>
                  <a:cubicBezTo>
                    <a:pt x="403" y="14"/>
                    <a:pt x="400" y="14"/>
                    <a:pt x="396" y="15"/>
                  </a:cubicBezTo>
                  <a:cubicBezTo>
                    <a:pt x="389" y="15"/>
                    <a:pt x="381" y="15"/>
                    <a:pt x="374" y="16"/>
                  </a:cubicBezTo>
                  <a:cubicBezTo>
                    <a:pt x="362" y="16"/>
                    <a:pt x="351" y="16"/>
                    <a:pt x="339" y="17"/>
                  </a:cubicBezTo>
                  <a:cubicBezTo>
                    <a:pt x="334" y="18"/>
                    <a:pt x="329" y="17"/>
                    <a:pt x="323" y="18"/>
                  </a:cubicBezTo>
                  <a:cubicBezTo>
                    <a:pt x="317" y="17"/>
                    <a:pt x="311" y="15"/>
                    <a:pt x="305" y="17"/>
                  </a:cubicBezTo>
                  <a:cubicBezTo>
                    <a:pt x="304" y="18"/>
                    <a:pt x="302" y="17"/>
                    <a:pt x="300" y="16"/>
                  </a:cubicBezTo>
                  <a:cubicBezTo>
                    <a:pt x="295" y="13"/>
                    <a:pt x="290" y="14"/>
                    <a:pt x="285" y="18"/>
                  </a:cubicBezTo>
                  <a:cubicBezTo>
                    <a:pt x="284" y="19"/>
                    <a:pt x="284" y="19"/>
                    <a:pt x="283" y="19"/>
                  </a:cubicBezTo>
                  <a:cubicBezTo>
                    <a:pt x="276" y="19"/>
                    <a:pt x="269" y="20"/>
                    <a:pt x="262" y="20"/>
                  </a:cubicBezTo>
                  <a:cubicBezTo>
                    <a:pt x="255" y="19"/>
                    <a:pt x="248" y="20"/>
                    <a:pt x="240" y="21"/>
                  </a:cubicBezTo>
                  <a:cubicBezTo>
                    <a:pt x="238" y="21"/>
                    <a:pt x="235" y="21"/>
                    <a:pt x="232" y="21"/>
                  </a:cubicBezTo>
                  <a:cubicBezTo>
                    <a:pt x="223" y="21"/>
                    <a:pt x="213" y="21"/>
                    <a:pt x="204" y="21"/>
                  </a:cubicBezTo>
                  <a:cubicBezTo>
                    <a:pt x="182" y="22"/>
                    <a:pt x="160" y="23"/>
                    <a:pt x="139" y="23"/>
                  </a:cubicBezTo>
                  <a:cubicBezTo>
                    <a:pt x="122" y="23"/>
                    <a:pt x="106" y="23"/>
                    <a:pt x="90" y="23"/>
                  </a:cubicBezTo>
                  <a:cubicBezTo>
                    <a:pt x="83" y="23"/>
                    <a:pt x="76" y="23"/>
                    <a:pt x="69" y="22"/>
                  </a:cubicBezTo>
                  <a:cubicBezTo>
                    <a:pt x="62" y="22"/>
                    <a:pt x="56" y="22"/>
                    <a:pt x="49" y="21"/>
                  </a:cubicBezTo>
                  <a:cubicBezTo>
                    <a:pt x="38" y="20"/>
                    <a:pt x="28" y="20"/>
                    <a:pt x="17" y="19"/>
                  </a:cubicBezTo>
                  <a:cubicBezTo>
                    <a:pt x="11" y="18"/>
                    <a:pt x="11" y="18"/>
                    <a:pt x="14" y="12"/>
                  </a:cubicBezTo>
                  <a:cubicBezTo>
                    <a:pt x="11" y="12"/>
                    <a:pt x="9" y="14"/>
                    <a:pt x="7" y="16"/>
                  </a:cubicBezTo>
                  <a:cubicBezTo>
                    <a:pt x="6" y="17"/>
                    <a:pt x="4" y="18"/>
                    <a:pt x="2" y="16"/>
                  </a:cubicBezTo>
                  <a:cubicBezTo>
                    <a:pt x="1" y="15"/>
                    <a:pt x="0" y="14"/>
                    <a:pt x="1" y="12"/>
                  </a:cubicBezTo>
                  <a:cubicBezTo>
                    <a:pt x="1" y="10"/>
                    <a:pt x="2" y="8"/>
                    <a:pt x="5" y="8"/>
                  </a:cubicBezTo>
                  <a:cubicBezTo>
                    <a:pt x="7" y="8"/>
                    <a:pt x="8" y="8"/>
                    <a:pt x="10" y="8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783F7337-53A3-799A-203F-C69B02BD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" y="855"/>
              <a:ext cx="759" cy="37"/>
            </a:xfrm>
            <a:custGeom>
              <a:avLst/>
              <a:gdLst>
                <a:gd name="T0" fmla="*/ 426 w 432"/>
                <a:gd name="T1" fmla="*/ 13 h 21"/>
                <a:gd name="T2" fmla="*/ 320 w 432"/>
                <a:gd name="T3" fmla="*/ 17 h 21"/>
                <a:gd name="T4" fmla="*/ 159 w 432"/>
                <a:gd name="T5" fmla="*/ 21 h 21"/>
                <a:gd name="T6" fmla="*/ 40 w 432"/>
                <a:gd name="T7" fmla="*/ 15 h 21"/>
                <a:gd name="T8" fmla="*/ 26 w 432"/>
                <a:gd name="T9" fmla="*/ 14 h 21"/>
                <a:gd name="T10" fmla="*/ 0 w 432"/>
                <a:gd name="T11" fmla="*/ 1 h 21"/>
                <a:gd name="T12" fmla="*/ 23 w 432"/>
                <a:gd name="T13" fmla="*/ 3 h 21"/>
                <a:gd name="T14" fmla="*/ 204 w 432"/>
                <a:gd name="T15" fmla="*/ 8 h 21"/>
                <a:gd name="T16" fmla="*/ 325 w 432"/>
                <a:gd name="T17" fmla="*/ 4 h 21"/>
                <a:gd name="T18" fmla="*/ 420 w 432"/>
                <a:gd name="T19" fmla="*/ 1 h 21"/>
                <a:gd name="T20" fmla="*/ 423 w 432"/>
                <a:gd name="T21" fmla="*/ 1 h 21"/>
                <a:gd name="T22" fmla="*/ 431 w 432"/>
                <a:gd name="T23" fmla="*/ 10 h 21"/>
                <a:gd name="T24" fmla="*/ 429 w 432"/>
                <a:gd name="T25" fmla="*/ 13 h 21"/>
                <a:gd name="T26" fmla="*/ 426 w 432"/>
                <a:gd name="T27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21">
                  <a:moveTo>
                    <a:pt x="426" y="13"/>
                  </a:moveTo>
                  <a:cubicBezTo>
                    <a:pt x="390" y="15"/>
                    <a:pt x="355" y="16"/>
                    <a:pt x="320" y="17"/>
                  </a:cubicBezTo>
                  <a:cubicBezTo>
                    <a:pt x="266" y="19"/>
                    <a:pt x="212" y="21"/>
                    <a:pt x="159" y="21"/>
                  </a:cubicBezTo>
                  <a:cubicBezTo>
                    <a:pt x="119" y="20"/>
                    <a:pt x="80" y="18"/>
                    <a:pt x="40" y="15"/>
                  </a:cubicBezTo>
                  <a:cubicBezTo>
                    <a:pt x="36" y="14"/>
                    <a:pt x="31" y="14"/>
                    <a:pt x="26" y="14"/>
                  </a:cubicBezTo>
                  <a:cubicBezTo>
                    <a:pt x="15" y="14"/>
                    <a:pt x="8" y="6"/>
                    <a:pt x="0" y="1"/>
                  </a:cubicBezTo>
                  <a:cubicBezTo>
                    <a:pt x="8" y="2"/>
                    <a:pt x="15" y="2"/>
                    <a:pt x="23" y="3"/>
                  </a:cubicBezTo>
                  <a:cubicBezTo>
                    <a:pt x="83" y="9"/>
                    <a:pt x="144" y="9"/>
                    <a:pt x="204" y="8"/>
                  </a:cubicBezTo>
                  <a:cubicBezTo>
                    <a:pt x="244" y="7"/>
                    <a:pt x="284" y="6"/>
                    <a:pt x="325" y="4"/>
                  </a:cubicBezTo>
                  <a:cubicBezTo>
                    <a:pt x="356" y="3"/>
                    <a:pt x="388" y="2"/>
                    <a:pt x="420" y="1"/>
                  </a:cubicBezTo>
                  <a:cubicBezTo>
                    <a:pt x="421" y="0"/>
                    <a:pt x="422" y="0"/>
                    <a:pt x="423" y="1"/>
                  </a:cubicBezTo>
                  <a:cubicBezTo>
                    <a:pt x="426" y="4"/>
                    <a:pt x="429" y="7"/>
                    <a:pt x="431" y="10"/>
                  </a:cubicBezTo>
                  <a:cubicBezTo>
                    <a:pt x="432" y="12"/>
                    <a:pt x="432" y="13"/>
                    <a:pt x="429" y="13"/>
                  </a:cubicBezTo>
                  <a:cubicBezTo>
                    <a:pt x="428" y="13"/>
                    <a:pt x="427" y="13"/>
                    <a:pt x="426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9A655DE8-F82A-137E-BBB3-3F3B28D07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" y="719"/>
              <a:ext cx="346" cy="194"/>
            </a:xfrm>
            <a:custGeom>
              <a:avLst/>
              <a:gdLst>
                <a:gd name="T0" fmla="*/ 128 w 197"/>
                <a:gd name="T1" fmla="*/ 90 h 110"/>
                <a:gd name="T2" fmla="*/ 129 w 197"/>
                <a:gd name="T3" fmla="*/ 84 h 110"/>
                <a:gd name="T4" fmla="*/ 122 w 197"/>
                <a:gd name="T5" fmla="*/ 78 h 110"/>
                <a:gd name="T6" fmla="*/ 108 w 197"/>
                <a:gd name="T7" fmla="*/ 71 h 110"/>
                <a:gd name="T8" fmla="*/ 111 w 197"/>
                <a:gd name="T9" fmla="*/ 69 h 110"/>
                <a:gd name="T10" fmla="*/ 102 w 197"/>
                <a:gd name="T11" fmla="*/ 58 h 110"/>
                <a:gd name="T12" fmla="*/ 91 w 197"/>
                <a:gd name="T13" fmla="*/ 51 h 110"/>
                <a:gd name="T14" fmla="*/ 86 w 197"/>
                <a:gd name="T15" fmla="*/ 51 h 110"/>
                <a:gd name="T16" fmla="*/ 91 w 197"/>
                <a:gd name="T17" fmla="*/ 49 h 110"/>
                <a:gd name="T18" fmla="*/ 78 w 197"/>
                <a:gd name="T19" fmla="*/ 39 h 110"/>
                <a:gd name="T20" fmla="*/ 68 w 197"/>
                <a:gd name="T21" fmla="*/ 32 h 110"/>
                <a:gd name="T22" fmla="*/ 64 w 197"/>
                <a:gd name="T23" fmla="*/ 32 h 110"/>
                <a:gd name="T24" fmla="*/ 66 w 197"/>
                <a:gd name="T25" fmla="*/ 31 h 110"/>
                <a:gd name="T26" fmla="*/ 46 w 197"/>
                <a:gd name="T27" fmla="*/ 19 h 110"/>
                <a:gd name="T28" fmla="*/ 30 w 197"/>
                <a:gd name="T29" fmla="*/ 12 h 110"/>
                <a:gd name="T30" fmla="*/ 3 w 197"/>
                <a:gd name="T31" fmla="*/ 4 h 110"/>
                <a:gd name="T32" fmla="*/ 0 w 197"/>
                <a:gd name="T33" fmla="*/ 1 h 110"/>
                <a:gd name="T34" fmla="*/ 39 w 197"/>
                <a:gd name="T35" fmla="*/ 1 h 110"/>
                <a:gd name="T36" fmla="*/ 48 w 197"/>
                <a:gd name="T37" fmla="*/ 3 h 110"/>
                <a:gd name="T38" fmla="*/ 96 w 197"/>
                <a:gd name="T39" fmla="*/ 22 h 110"/>
                <a:gd name="T40" fmla="*/ 151 w 197"/>
                <a:gd name="T41" fmla="*/ 62 h 110"/>
                <a:gd name="T42" fmla="*/ 195 w 197"/>
                <a:gd name="T43" fmla="*/ 105 h 110"/>
                <a:gd name="T44" fmla="*/ 197 w 197"/>
                <a:gd name="T45" fmla="*/ 109 h 110"/>
                <a:gd name="T46" fmla="*/ 178 w 197"/>
                <a:gd name="T47" fmla="*/ 109 h 110"/>
                <a:gd name="T48" fmla="*/ 149 w 197"/>
                <a:gd name="T49" fmla="*/ 110 h 110"/>
                <a:gd name="T50" fmla="*/ 144 w 197"/>
                <a:gd name="T51" fmla="*/ 102 h 110"/>
                <a:gd name="T52" fmla="*/ 140 w 197"/>
                <a:gd name="T53" fmla="*/ 98 h 110"/>
                <a:gd name="T54" fmla="*/ 128 w 197"/>
                <a:gd name="T55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7" h="110">
                  <a:moveTo>
                    <a:pt x="128" y="90"/>
                  </a:moveTo>
                  <a:cubicBezTo>
                    <a:pt x="134" y="89"/>
                    <a:pt x="134" y="89"/>
                    <a:pt x="129" y="84"/>
                  </a:cubicBezTo>
                  <a:cubicBezTo>
                    <a:pt x="127" y="82"/>
                    <a:pt x="126" y="79"/>
                    <a:pt x="122" y="78"/>
                  </a:cubicBezTo>
                  <a:cubicBezTo>
                    <a:pt x="119" y="72"/>
                    <a:pt x="115" y="70"/>
                    <a:pt x="108" y="71"/>
                  </a:cubicBezTo>
                  <a:cubicBezTo>
                    <a:pt x="108" y="69"/>
                    <a:pt x="111" y="70"/>
                    <a:pt x="111" y="69"/>
                  </a:cubicBezTo>
                  <a:cubicBezTo>
                    <a:pt x="109" y="64"/>
                    <a:pt x="105" y="62"/>
                    <a:pt x="102" y="58"/>
                  </a:cubicBezTo>
                  <a:cubicBezTo>
                    <a:pt x="99" y="54"/>
                    <a:pt x="96" y="50"/>
                    <a:pt x="91" y="51"/>
                  </a:cubicBezTo>
                  <a:cubicBezTo>
                    <a:pt x="89" y="51"/>
                    <a:pt x="88" y="51"/>
                    <a:pt x="86" y="51"/>
                  </a:cubicBezTo>
                  <a:cubicBezTo>
                    <a:pt x="87" y="48"/>
                    <a:pt x="89" y="50"/>
                    <a:pt x="91" y="49"/>
                  </a:cubicBezTo>
                  <a:cubicBezTo>
                    <a:pt x="87" y="46"/>
                    <a:pt x="83" y="41"/>
                    <a:pt x="78" y="39"/>
                  </a:cubicBezTo>
                  <a:cubicBezTo>
                    <a:pt x="76" y="35"/>
                    <a:pt x="72" y="33"/>
                    <a:pt x="68" y="32"/>
                  </a:cubicBezTo>
                  <a:cubicBezTo>
                    <a:pt x="66" y="32"/>
                    <a:pt x="65" y="32"/>
                    <a:pt x="64" y="32"/>
                  </a:cubicBezTo>
                  <a:cubicBezTo>
                    <a:pt x="64" y="29"/>
                    <a:pt x="66" y="30"/>
                    <a:pt x="66" y="31"/>
                  </a:cubicBezTo>
                  <a:cubicBezTo>
                    <a:pt x="60" y="27"/>
                    <a:pt x="52" y="24"/>
                    <a:pt x="46" y="19"/>
                  </a:cubicBezTo>
                  <a:cubicBezTo>
                    <a:pt x="41" y="16"/>
                    <a:pt x="35" y="14"/>
                    <a:pt x="30" y="12"/>
                  </a:cubicBezTo>
                  <a:cubicBezTo>
                    <a:pt x="21" y="11"/>
                    <a:pt x="12" y="6"/>
                    <a:pt x="3" y="4"/>
                  </a:cubicBezTo>
                  <a:cubicBezTo>
                    <a:pt x="1" y="3"/>
                    <a:pt x="0" y="3"/>
                    <a:pt x="0" y="1"/>
                  </a:cubicBezTo>
                  <a:cubicBezTo>
                    <a:pt x="13" y="1"/>
                    <a:pt x="26" y="0"/>
                    <a:pt x="39" y="1"/>
                  </a:cubicBezTo>
                  <a:cubicBezTo>
                    <a:pt x="42" y="1"/>
                    <a:pt x="45" y="2"/>
                    <a:pt x="48" y="3"/>
                  </a:cubicBezTo>
                  <a:cubicBezTo>
                    <a:pt x="65" y="9"/>
                    <a:pt x="81" y="15"/>
                    <a:pt x="96" y="22"/>
                  </a:cubicBezTo>
                  <a:cubicBezTo>
                    <a:pt x="117" y="32"/>
                    <a:pt x="135" y="46"/>
                    <a:pt x="151" y="62"/>
                  </a:cubicBezTo>
                  <a:cubicBezTo>
                    <a:pt x="166" y="76"/>
                    <a:pt x="181" y="90"/>
                    <a:pt x="195" y="105"/>
                  </a:cubicBezTo>
                  <a:cubicBezTo>
                    <a:pt x="196" y="107"/>
                    <a:pt x="197" y="107"/>
                    <a:pt x="197" y="109"/>
                  </a:cubicBezTo>
                  <a:cubicBezTo>
                    <a:pt x="191" y="109"/>
                    <a:pt x="184" y="109"/>
                    <a:pt x="178" y="109"/>
                  </a:cubicBezTo>
                  <a:cubicBezTo>
                    <a:pt x="168" y="110"/>
                    <a:pt x="159" y="110"/>
                    <a:pt x="149" y="110"/>
                  </a:cubicBezTo>
                  <a:cubicBezTo>
                    <a:pt x="149" y="106"/>
                    <a:pt x="146" y="104"/>
                    <a:pt x="144" y="102"/>
                  </a:cubicBezTo>
                  <a:cubicBezTo>
                    <a:pt x="143" y="100"/>
                    <a:pt x="141" y="99"/>
                    <a:pt x="140" y="98"/>
                  </a:cubicBezTo>
                  <a:cubicBezTo>
                    <a:pt x="138" y="92"/>
                    <a:pt x="134" y="89"/>
                    <a:pt x="128" y="9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3C7B4C6C-917B-8A33-1D78-1C9E6F110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" y="890"/>
              <a:ext cx="739" cy="35"/>
            </a:xfrm>
            <a:custGeom>
              <a:avLst/>
              <a:gdLst>
                <a:gd name="T0" fmla="*/ 409 w 421"/>
                <a:gd name="T1" fmla="*/ 1 h 20"/>
                <a:gd name="T2" fmla="*/ 419 w 421"/>
                <a:gd name="T3" fmla="*/ 11 h 20"/>
                <a:gd name="T4" fmla="*/ 418 w 421"/>
                <a:gd name="T5" fmla="*/ 13 h 20"/>
                <a:gd name="T6" fmla="*/ 304 w 421"/>
                <a:gd name="T7" fmla="*/ 17 h 20"/>
                <a:gd name="T8" fmla="*/ 166 w 421"/>
                <a:gd name="T9" fmla="*/ 20 h 20"/>
                <a:gd name="T10" fmla="*/ 53 w 421"/>
                <a:gd name="T11" fmla="*/ 14 h 20"/>
                <a:gd name="T12" fmla="*/ 24 w 421"/>
                <a:gd name="T13" fmla="*/ 12 h 20"/>
                <a:gd name="T14" fmla="*/ 15 w 421"/>
                <a:gd name="T15" fmla="*/ 9 h 20"/>
                <a:gd name="T16" fmla="*/ 0 w 421"/>
                <a:gd name="T17" fmla="*/ 0 h 20"/>
                <a:gd name="T18" fmla="*/ 13 w 421"/>
                <a:gd name="T19" fmla="*/ 1 h 20"/>
                <a:gd name="T20" fmla="*/ 73 w 421"/>
                <a:gd name="T21" fmla="*/ 5 h 20"/>
                <a:gd name="T22" fmla="*/ 232 w 421"/>
                <a:gd name="T23" fmla="*/ 6 h 20"/>
                <a:gd name="T24" fmla="*/ 401 w 421"/>
                <a:gd name="T25" fmla="*/ 1 h 20"/>
                <a:gd name="T26" fmla="*/ 409 w 421"/>
                <a:gd name="T2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20">
                  <a:moveTo>
                    <a:pt x="409" y="1"/>
                  </a:moveTo>
                  <a:cubicBezTo>
                    <a:pt x="414" y="3"/>
                    <a:pt x="416" y="7"/>
                    <a:pt x="419" y="11"/>
                  </a:cubicBezTo>
                  <a:cubicBezTo>
                    <a:pt x="421" y="12"/>
                    <a:pt x="419" y="12"/>
                    <a:pt x="418" y="13"/>
                  </a:cubicBezTo>
                  <a:cubicBezTo>
                    <a:pt x="380" y="14"/>
                    <a:pt x="342" y="16"/>
                    <a:pt x="304" y="17"/>
                  </a:cubicBezTo>
                  <a:cubicBezTo>
                    <a:pt x="258" y="18"/>
                    <a:pt x="212" y="20"/>
                    <a:pt x="166" y="20"/>
                  </a:cubicBezTo>
                  <a:cubicBezTo>
                    <a:pt x="128" y="19"/>
                    <a:pt x="90" y="17"/>
                    <a:pt x="53" y="14"/>
                  </a:cubicBezTo>
                  <a:cubicBezTo>
                    <a:pt x="43" y="14"/>
                    <a:pt x="34" y="13"/>
                    <a:pt x="24" y="12"/>
                  </a:cubicBezTo>
                  <a:cubicBezTo>
                    <a:pt x="21" y="12"/>
                    <a:pt x="18" y="11"/>
                    <a:pt x="15" y="9"/>
                  </a:cubicBezTo>
                  <a:cubicBezTo>
                    <a:pt x="11" y="6"/>
                    <a:pt x="6" y="3"/>
                    <a:pt x="0" y="0"/>
                  </a:cubicBezTo>
                  <a:cubicBezTo>
                    <a:pt x="5" y="0"/>
                    <a:pt x="9" y="1"/>
                    <a:pt x="13" y="1"/>
                  </a:cubicBezTo>
                  <a:cubicBezTo>
                    <a:pt x="33" y="3"/>
                    <a:pt x="53" y="4"/>
                    <a:pt x="73" y="5"/>
                  </a:cubicBezTo>
                  <a:cubicBezTo>
                    <a:pt x="126" y="8"/>
                    <a:pt x="179" y="8"/>
                    <a:pt x="232" y="6"/>
                  </a:cubicBezTo>
                  <a:cubicBezTo>
                    <a:pt x="288" y="5"/>
                    <a:pt x="345" y="3"/>
                    <a:pt x="401" y="1"/>
                  </a:cubicBezTo>
                  <a:cubicBezTo>
                    <a:pt x="404" y="1"/>
                    <a:pt x="407" y="1"/>
                    <a:pt x="409" y="1"/>
                  </a:cubicBezTo>
                  <a:close/>
                </a:path>
              </a:pathLst>
            </a:custGeom>
            <a:solidFill>
              <a:srgbClr val="4A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A768C7EC-DFE1-2EB5-FBD9-6DA579CEE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" y="719"/>
              <a:ext cx="393" cy="194"/>
            </a:xfrm>
            <a:custGeom>
              <a:avLst/>
              <a:gdLst>
                <a:gd name="T0" fmla="*/ 224 w 224"/>
                <a:gd name="T1" fmla="*/ 109 h 110"/>
                <a:gd name="T2" fmla="*/ 181 w 224"/>
                <a:gd name="T3" fmla="*/ 110 h 110"/>
                <a:gd name="T4" fmla="*/ 176 w 224"/>
                <a:gd name="T5" fmla="*/ 107 h 110"/>
                <a:gd name="T6" fmla="*/ 111 w 224"/>
                <a:gd name="T7" fmla="*/ 53 h 110"/>
                <a:gd name="T8" fmla="*/ 32 w 224"/>
                <a:gd name="T9" fmla="*/ 11 h 110"/>
                <a:gd name="T10" fmla="*/ 0 w 224"/>
                <a:gd name="T11" fmla="*/ 1 h 110"/>
                <a:gd name="T12" fmla="*/ 41 w 224"/>
                <a:gd name="T13" fmla="*/ 1 h 110"/>
                <a:gd name="T14" fmla="*/ 67 w 224"/>
                <a:gd name="T15" fmla="*/ 9 h 110"/>
                <a:gd name="T16" fmla="*/ 134 w 224"/>
                <a:gd name="T17" fmla="*/ 38 h 110"/>
                <a:gd name="T18" fmla="*/ 184 w 224"/>
                <a:gd name="T19" fmla="*/ 75 h 110"/>
                <a:gd name="T20" fmla="*/ 222 w 224"/>
                <a:gd name="T21" fmla="*/ 107 h 110"/>
                <a:gd name="T22" fmla="*/ 224 w 224"/>
                <a:gd name="T23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" h="110">
                  <a:moveTo>
                    <a:pt x="224" y="109"/>
                  </a:moveTo>
                  <a:cubicBezTo>
                    <a:pt x="209" y="109"/>
                    <a:pt x="195" y="109"/>
                    <a:pt x="181" y="110"/>
                  </a:cubicBezTo>
                  <a:cubicBezTo>
                    <a:pt x="178" y="110"/>
                    <a:pt x="177" y="108"/>
                    <a:pt x="176" y="107"/>
                  </a:cubicBezTo>
                  <a:cubicBezTo>
                    <a:pt x="155" y="88"/>
                    <a:pt x="134" y="70"/>
                    <a:pt x="111" y="53"/>
                  </a:cubicBezTo>
                  <a:cubicBezTo>
                    <a:pt x="87" y="35"/>
                    <a:pt x="60" y="22"/>
                    <a:pt x="32" y="11"/>
                  </a:cubicBezTo>
                  <a:cubicBezTo>
                    <a:pt x="22" y="8"/>
                    <a:pt x="11" y="5"/>
                    <a:pt x="0" y="1"/>
                  </a:cubicBezTo>
                  <a:cubicBezTo>
                    <a:pt x="14" y="1"/>
                    <a:pt x="27" y="0"/>
                    <a:pt x="41" y="1"/>
                  </a:cubicBezTo>
                  <a:cubicBezTo>
                    <a:pt x="50" y="2"/>
                    <a:pt x="58" y="6"/>
                    <a:pt x="67" y="9"/>
                  </a:cubicBezTo>
                  <a:cubicBezTo>
                    <a:pt x="90" y="17"/>
                    <a:pt x="113" y="26"/>
                    <a:pt x="134" y="38"/>
                  </a:cubicBezTo>
                  <a:cubicBezTo>
                    <a:pt x="152" y="49"/>
                    <a:pt x="168" y="62"/>
                    <a:pt x="184" y="75"/>
                  </a:cubicBezTo>
                  <a:cubicBezTo>
                    <a:pt x="197" y="85"/>
                    <a:pt x="210" y="96"/>
                    <a:pt x="222" y="107"/>
                  </a:cubicBezTo>
                  <a:cubicBezTo>
                    <a:pt x="223" y="108"/>
                    <a:pt x="224" y="108"/>
                    <a:pt x="224" y="109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9C89677B-1D10-B735-A5D5-2ED8D2CAD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" y="718"/>
              <a:ext cx="386" cy="195"/>
            </a:xfrm>
            <a:custGeom>
              <a:avLst/>
              <a:gdLst>
                <a:gd name="T0" fmla="*/ 83 w 220"/>
                <a:gd name="T1" fmla="*/ 16 h 111"/>
                <a:gd name="T2" fmla="*/ 122 w 220"/>
                <a:gd name="T3" fmla="*/ 34 h 111"/>
                <a:gd name="T4" fmla="*/ 165 w 220"/>
                <a:gd name="T5" fmla="*/ 64 h 111"/>
                <a:gd name="T6" fmla="*/ 213 w 220"/>
                <a:gd name="T7" fmla="*/ 104 h 111"/>
                <a:gd name="T8" fmla="*/ 220 w 220"/>
                <a:gd name="T9" fmla="*/ 111 h 111"/>
                <a:gd name="T10" fmla="*/ 196 w 220"/>
                <a:gd name="T11" fmla="*/ 111 h 111"/>
                <a:gd name="T12" fmla="*/ 177 w 220"/>
                <a:gd name="T13" fmla="*/ 111 h 111"/>
                <a:gd name="T14" fmla="*/ 171 w 220"/>
                <a:gd name="T15" fmla="*/ 108 h 111"/>
                <a:gd name="T16" fmla="*/ 105 w 220"/>
                <a:gd name="T17" fmla="*/ 52 h 111"/>
                <a:gd name="T18" fmla="*/ 86 w 220"/>
                <a:gd name="T19" fmla="*/ 39 h 111"/>
                <a:gd name="T20" fmla="*/ 72 w 220"/>
                <a:gd name="T21" fmla="*/ 32 h 111"/>
                <a:gd name="T22" fmla="*/ 44 w 220"/>
                <a:gd name="T23" fmla="*/ 19 h 111"/>
                <a:gd name="T24" fmla="*/ 4 w 220"/>
                <a:gd name="T25" fmla="*/ 5 h 111"/>
                <a:gd name="T26" fmla="*/ 3 w 220"/>
                <a:gd name="T27" fmla="*/ 5 h 111"/>
                <a:gd name="T28" fmla="*/ 0 w 220"/>
                <a:gd name="T29" fmla="*/ 2 h 111"/>
                <a:gd name="T30" fmla="*/ 4 w 220"/>
                <a:gd name="T31" fmla="*/ 1 h 111"/>
                <a:gd name="T32" fmla="*/ 33 w 220"/>
                <a:gd name="T33" fmla="*/ 1 h 111"/>
                <a:gd name="T34" fmla="*/ 69 w 220"/>
                <a:gd name="T35" fmla="*/ 10 h 111"/>
                <a:gd name="T36" fmla="*/ 83 w 220"/>
                <a:gd name="T37" fmla="*/ 1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" h="111">
                  <a:moveTo>
                    <a:pt x="83" y="16"/>
                  </a:moveTo>
                  <a:cubicBezTo>
                    <a:pt x="96" y="21"/>
                    <a:pt x="109" y="27"/>
                    <a:pt x="122" y="34"/>
                  </a:cubicBezTo>
                  <a:cubicBezTo>
                    <a:pt x="138" y="42"/>
                    <a:pt x="151" y="53"/>
                    <a:pt x="165" y="64"/>
                  </a:cubicBezTo>
                  <a:cubicBezTo>
                    <a:pt x="181" y="77"/>
                    <a:pt x="197" y="90"/>
                    <a:pt x="213" y="104"/>
                  </a:cubicBezTo>
                  <a:cubicBezTo>
                    <a:pt x="215" y="106"/>
                    <a:pt x="217" y="108"/>
                    <a:pt x="220" y="111"/>
                  </a:cubicBezTo>
                  <a:cubicBezTo>
                    <a:pt x="211" y="111"/>
                    <a:pt x="204" y="111"/>
                    <a:pt x="196" y="111"/>
                  </a:cubicBezTo>
                  <a:cubicBezTo>
                    <a:pt x="190" y="111"/>
                    <a:pt x="183" y="110"/>
                    <a:pt x="177" y="111"/>
                  </a:cubicBezTo>
                  <a:cubicBezTo>
                    <a:pt x="174" y="111"/>
                    <a:pt x="172" y="110"/>
                    <a:pt x="171" y="108"/>
                  </a:cubicBezTo>
                  <a:cubicBezTo>
                    <a:pt x="150" y="88"/>
                    <a:pt x="128" y="69"/>
                    <a:pt x="105" y="52"/>
                  </a:cubicBezTo>
                  <a:cubicBezTo>
                    <a:pt x="99" y="47"/>
                    <a:pt x="93" y="42"/>
                    <a:pt x="86" y="39"/>
                  </a:cubicBezTo>
                  <a:cubicBezTo>
                    <a:pt x="81" y="38"/>
                    <a:pt x="77" y="34"/>
                    <a:pt x="72" y="32"/>
                  </a:cubicBezTo>
                  <a:cubicBezTo>
                    <a:pt x="63" y="27"/>
                    <a:pt x="54" y="23"/>
                    <a:pt x="44" y="19"/>
                  </a:cubicBezTo>
                  <a:cubicBezTo>
                    <a:pt x="31" y="13"/>
                    <a:pt x="17" y="9"/>
                    <a:pt x="4" y="5"/>
                  </a:cubicBezTo>
                  <a:cubicBezTo>
                    <a:pt x="3" y="4"/>
                    <a:pt x="4" y="5"/>
                    <a:pt x="3" y="5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0"/>
                    <a:pt x="3" y="1"/>
                    <a:pt x="4" y="1"/>
                  </a:cubicBezTo>
                  <a:cubicBezTo>
                    <a:pt x="14" y="0"/>
                    <a:pt x="23" y="1"/>
                    <a:pt x="33" y="1"/>
                  </a:cubicBezTo>
                  <a:cubicBezTo>
                    <a:pt x="46" y="1"/>
                    <a:pt x="57" y="6"/>
                    <a:pt x="69" y="10"/>
                  </a:cubicBezTo>
                  <a:cubicBezTo>
                    <a:pt x="74" y="11"/>
                    <a:pt x="79" y="13"/>
                    <a:pt x="83" y="1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EE0C752F-2976-6351-DBD9-B1CFFEFB2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" y="718"/>
              <a:ext cx="358" cy="195"/>
            </a:xfrm>
            <a:custGeom>
              <a:avLst/>
              <a:gdLst>
                <a:gd name="T0" fmla="*/ 204 w 204"/>
                <a:gd name="T1" fmla="*/ 110 h 111"/>
                <a:gd name="T2" fmla="*/ 160 w 204"/>
                <a:gd name="T3" fmla="*/ 111 h 111"/>
                <a:gd name="T4" fmla="*/ 156 w 204"/>
                <a:gd name="T5" fmla="*/ 108 h 111"/>
                <a:gd name="T6" fmla="*/ 111 w 204"/>
                <a:gd name="T7" fmla="*/ 63 h 111"/>
                <a:gd name="T8" fmla="*/ 32 w 204"/>
                <a:gd name="T9" fmla="*/ 13 h 111"/>
                <a:gd name="T10" fmla="*/ 0 w 204"/>
                <a:gd name="T11" fmla="*/ 2 h 111"/>
                <a:gd name="T12" fmla="*/ 4 w 204"/>
                <a:gd name="T13" fmla="*/ 2 h 111"/>
                <a:gd name="T14" fmla="*/ 12 w 204"/>
                <a:gd name="T15" fmla="*/ 1 h 111"/>
                <a:gd name="T16" fmla="*/ 64 w 204"/>
                <a:gd name="T17" fmla="*/ 9 h 111"/>
                <a:gd name="T18" fmla="*/ 127 w 204"/>
                <a:gd name="T19" fmla="*/ 40 h 111"/>
                <a:gd name="T20" fmla="*/ 167 w 204"/>
                <a:gd name="T21" fmla="*/ 73 h 111"/>
                <a:gd name="T22" fmla="*/ 203 w 204"/>
                <a:gd name="T23" fmla="*/ 108 h 111"/>
                <a:gd name="T24" fmla="*/ 204 w 204"/>
                <a:gd name="T25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111">
                  <a:moveTo>
                    <a:pt x="204" y="110"/>
                  </a:moveTo>
                  <a:cubicBezTo>
                    <a:pt x="189" y="110"/>
                    <a:pt x="175" y="110"/>
                    <a:pt x="160" y="111"/>
                  </a:cubicBezTo>
                  <a:cubicBezTo>
                    <a:pt x="158" y="111"/>
                    <a:pt x="157" y="109"/>
                    <a:pt x="156" y="108"/>
                  </a:cubicBezTo>
                  <a:cubicBezTo>
                    <a:pt x="141" y="92"/>
                    <a:pt x="126" y="77"/>
                    <a:pt x="111" y="63"/>
                  </a:cubicBezTo>
                  <a:cubicBezTo>
                    <a:pt x="88" y="41"/>
                    <a:pt x="62" y="25"/>
                    <a:pt x="32" y="13"/>
                  </a:cubicBezTo>
                  <a:cubicBezTo>
                    <a:pt x="22" y="9"/>
                    <a:pt x="11" y="6"/>
                    <a:pt x="0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7" y="1"/>
                    <a:pt x="9" y="2"/>
                    <a:pt x="12" y="1"/>
                  </a:cubicBezTo>
                  <a:cubicBezTo>
                    <a:pt x="30" y="0"/>
                    <a:pt x="47" y="2"/>
                    <a:pt x="64" y="9"/>
                  </a:cubicBezTo>
                  <a:cubicBezTo>
                    <a:pt x="86" y="18"/>
                    <a:pt x="108" y="26"/>
                    <a:pt x="127" y="40"/>
                  </a:cubicBezTo>
                  <a:cubicBezTo>
                    <a:pt x="142" y="50"/>
                    <a:pt x="154" y="61"/>
                    <a:pt x="167" y="73"/>
                  </a:cubicBezTo>
                  <a:cubicBezTo>
                    <a:pt x="179" y="85"/>
                    <a:pt x="191" y="96"/>
                    <a:pt x="203" y="108"/>
                  </a:cubicBezTo>
                  <a:cubicBezTo>
                    <a:pt x="203" y="109"/>
                    <a:pt x="203" y="109"/>
                    <a:pt x="204" y="11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F57BC3D7-45B0-1964-C4CB-73C019BCA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9" y="716"/>
              <a:ext cx="367" cy="197"/>
            </a:xfrm>
            <a:custGeom>
              <a:avLst/>
              <a:gdLst>
                <a:gd name="T0" fmla="*/ 89 w 209"/>
                <a:gd name="T1" fmla="*/ 21 h 112"/>
                <a:gd name="T2" fmla="*/ 91 w 209"/>
                <a:gd name="T3" fmla="*/ 22 h 112"/>
                <a:gd name="T4" fmla="*/ 90 w 209"/>
                <a:gd name="T5" fmla="*/ 28 h 112"/>
                <a:gd name="T6" fmla="*/ 88 w 209"/>
                <a:gd name="T7" fmla="*/ 32 h 112"/>
                <a:gd name="T8" fmla="*/ 93 w 209"/>
                <a:gd name="T9" fmla="*/ 29 h 112"/>
                <a:gd name="T10" fmla="*/ 100 w 209"/>
                <a:gd name="T11" fmla="*/ 30 h 112"/>
                <a:gd name="T12" fmla="*/ 99 w 209"/>
                <a:gd name="T13" fmla="*/ 36 h 112"/>
                <a:gd name="T14" fmla="*/ 95 w 209"/>
                <a:gd name="T15" fmla="*/ 43 h 112"/>
                <a:gd name="T16" fmla="*/ 104 w 209"/>
                <a:gd name="T17" fmla="*/ 31 h 112"/>
                <a:gd name="T18" fmla="*/ 107 w 209"/>
                <a:gd name="T19" fmla="*/ 28 h 112"/>
                <a:gd name="T20" fmla="*/ 147 w 209"/>
                <a:gd name="T21" fmla="*/ 55 h 112"/>
                <a:gd name="T22" fmla="*/ 209 w 209"/>
                <a:gd name="T23" fmla="*/ 111 h 112"/>
                <a:gd name="T24" fmla="*/ 198 w 209"/>
                <a:gd name="T25" fmla="*/ 111 h 112"/>
                <a:gd name="T26" fmla="*/ 166 w 209"/>
                <a:gd name="T27" fmla="*/ 112 h 112"/>
                <a:gd name="T28" fmla="*/ 160 w 209"/>
                <a:gd name="T29" fmla="*/ 109 h 112"/>
                <a:gd name="T30" fmla="*/ 100 w 209"/>
                <a:gd name="T31" fmla="*/ 53 h 112"/>
                <a:gd name="T32" fmla="*/ 32 w 209"/>
                <a:gd name="T33" fmla="*/ 14 h 112"/>
                <a:gd name="T34" fmla="*/ 0 w 209"/>
                <a:gd name="T35" fmla="*/ 2 h 112"/>
                <a:gd name="T36" fmla="*/ 20 w 209"/>
                <a:gd name="T37" fmla="*/ 2 h 112"/>
                <a:gd name="T38" fmla="*/ 69 w 209"/>
                <a:gd name="T39" fmla="*/ 12 h 112"/>
                <a:gd name="T40" fmla="*/ 83 w 209"/>
                <a:gd name="T41" fmla="*/ 18 h 112"/>
                <a:gd name="T42" fmla="*/ 81 w 209"/>
                <a:gd name="T43" fmla="*/ 23 h 112"/>
                <a:gd name="T44" fmla="*/ 78 w 209"/>
                <a:gd name="T45" fmla="*/ 27 h 112"/>
                <a:gd name="T46" fmla="*/ 89 w 209"/>
                <a:gd name="T47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112">
                  <a:moveTo>
                    <a:pt x="89" y="21"/>
                  </a:moveTo>
                  <a:cubicBezTo>
                    <a:pt x="90" y="21"/>
                    <a:pt x="91" y="21"/>
                    <a:pt x="91" y="22"/>
                  </a:cubicBezTo>
                  <a:cubicBezTo>
                    <a:pt x="93" y="24"/>
                    <a:pt x="92" y="26"/>
                    <a:pt x="90" y="28"/>
                  </a:cubicBezTo>
                  <a:cubicBezTo>
                    <a:pt x="89" y="29"/>
                    <a:pt x="88" y="30"/>
                    <a:pt x="88" y="32"/>
                  </a:cubicBezTo>
                  <a:cubicBezTo>
                    <a:pt x="90" y="32"/>
                    <a:pt x="91" y="30"/>
                    <a:pt x="93" y="29"/>
                  </a:cubicBezTo>
                  <a:cubicBezTo>
                    <a:pt x="95" y="28"/>
                    <a:pt x="98" y="27"/>
                    <a:pt x="100" y="30"/>
                  </a:cubicBezTo>
                  <a:cubicBezTo>
                    <a:pt x="102" y="32"/>
                    <a:pt x="101" y="34"/>
                    <a:pt x="99" y="36"/>
                  </a:cubicBezTo>
                  <a:cubicBezTo>
                    <a:pt x="97" y="38"/>
                    <a:pt x="94" y="40"/>
                    <a:pt x="95" y="43"/>
                  </a:cubicBezTo>
                  <a:cubicBezTo>
                    <a:pt x="98" y="39"/>
                    <a:pt x="104" y="37"/>
                    <a:pt x="104" y="31"/>
                  </a:cubicBezTo>
                  <a:cubicBezTo>
                    <a:pt x="105" y="29"/>
                    <a:pt x="105" y="28"/>
                    <a:pt x="107" y="28"/>
                  </a:cubicBezTo>
                  <a:cubicBezTo>
                    <a:pt x="122" y="35"/>
                    <a:pt x="135" y="45"/>
                    <a:pt x="147" y="55"/>
                  </a:cubicBezTo>
                  <a:cubicBezTo>
                    <a:pt x="168" y="72"/>
                    <a:pt x="189" y="91"/>
                    <a:pt x="209" y="111"/>
                  </a:cubicBezTo>
                  <a:cubicBezTo>
                    <a:pt x="205" y="111"/>
                    <a:pt x="202" y="111"/>
                    <a:pt x="198" y="111"/>
                  </a:cubicBezTo>
                  <a:cubicBezTo>
                    <a:pt x="187" y="111"/>
                    <a:pt x="177" y="111"/>
                    <a:pt x="166" y="112"/>
                  </a:cubicBezTo>
                  <a:cubicBezTo>
                    <a:pt x="163" y="112"/>
                    <a:pt x="162" y="111"/>
                    <a:pt x="160" y="109"/>
                  </a:cubicBezTo>
                  <a:cubicBezTo>
                    <a:pt x="141" y="89"/>
                    <a:pt x="121" y="70"/>
                    <a:pt x="100" y="53"/>
                  </a:cubicBezTo>
                  <a:cubicBezTo>
                    <a:pt x="80" y="36"/>
                    <a:pt x="57" y="24"/>
                    <a:pt x="32" y="14"/>
                  </a:cubicBezTo>
                  <a:cubicBezTo>
                    <a:pt x="22" y="10"/>
                    <a:pt x="11" y="7"/>
                    <a:pt x="0" y="2"/>
                  </a:cubicBezTo>
                  <a:cubicBezTo>
                    <a:pt x="6" y="2"/>
                    <a:pt x="13" y="3"/>
                    <a:pt x="20" y="2"/>
                  </a:cubicBezTo>
                  <a:cubicBezTo>
                    <a:pt x="37" y="0"/>
                    <a:pt x="53" y="6"/>
                    <a:pt x="69" y="12"/>
                  </a:cubicBezTo>
                  <a:cubicBezTo>
                    <a:pt x="74" y="14"/>
                    <a:pt x="78" y="16"/>
                    <a:pt x="83" y="18"/>
                  </a:cubicBezTo>
                  <a:cubicBezTo>
                    <a:pt x="84" y="20"/>
                    <a:pt x="82" y="21"/>
                    <a:pt x="81" y="23"/>
                  </a:cubicBezTo>
                  <a:cubicBezTo>
                    <a:pt x="80" y="24"/>
                    <a:pt x="79" y="25"/>
                    <a:pt x="78" y="27"/>
                  </a:cubicBezTo>
                  <a:cubicBezTo>
                    <a:pt x="83" y="26"/>
                    <a:pt x="84" y="21"/>
                    <a:pt x="89" y="2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638F74E1-265D-43CC-B5F4-671EFBBD0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" y="725"/>
              <a:ext cx="302" cy="188"/>
            </a:xfrm>
            <a:custGeom>
              <a:avLst/>
              <a:gdLst>
                <a:gd name="T0" fmla="*/ 6 w 172"/>
                <a:gd name="T1" fmla="*/ 0 h 107"/>
                <a:gd name="T2" fmla="*/ 66 w 172"/>
                <a:gd name="T3" fmla="*/ 23 h 107"/>
                <a:gd name="T4" fmla="*/ 73 w 172"/>
                <a:gd name="T5" fmla="*/ 27 h 107"/>
                <a:gd name="T6" fmla="*/ 172 w 172"/>
                <a:gd name="T7" fmla="*/ 105 h 107"/>
                <a:gd name="T8" fmla="*/ 171 w 172"/>
                <a:gd name="T9" fmla="*/ 106 h 107"/>
                <a:gd name="T10" fmla="*/ 149 w 172"/>
                <a:gd name="T11" fmla="*/ 106 h 107"/>
                <a:gd name="T12" fmla="*/ 130 w 172"/>
                <a:gd name="T13" fmla="*/ 107 h 107"/>
                <a:gd name="T14" fmla="*/ 122 w 172"/>
                <a:gd name="T15" fmla="*/ 103 h 107"/>
                <a:gd name="T16" fmla="*/ 48 w 172"/>
                <a:gd name="T17" fmla="*/ 39 h 107"/>
                <a:gd name="T18" fmla="*/ 3 w 172"/>
                <a:gd name="T19" fmla="*/ 15 h 107"/>
                <a:gd name="T20" fmla="*/ 0 w 172"/>
                <a:gd name="T21" fmla="*/ 13 h 107"/>
                <a:gd name="T22" fmla="*/ 5 w 172"/>
                <a:gd name="T23" fmla="*/ 9 h 107"/>
                <a:gd name="T24" fmla="*/ 11 w 172"/>
                <a:gd name="T25" fmla="*/ 11 h 107"/>
                <a:gd name="T26" fmla="*/ 13 w 172"/>
                <a:gd name="T27" fmla="*/ 10 h 107"/>
                <a:gd name="T28" fmla="*/ 12 w 172"/>
                <a:gd name="T29" fmla="*/ 9 h 107"/>
                <a:gd name="T30" fmla="*/ 6 w 172"/>
                <a:gd name="T31" fmla="*/ 6 h 107"/>
                <a:gd name="T32" fmla="*/ 6 w 172"/>
                <a:gd name="T3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07">
                  <a:moveTo>
                    <a:pt x="6" y="0"/>
                  </a:moveTo>
                  <a:cubicBezTo>
                    <a:pt x="27" y="7"/>
                    <a:pt x="47" y="14"/>
                    <a:pt x="66" y="23"/>
                  </a:cubicBezTo>
                  <a:cubicBezTo>
                    <a:pt x="68" y="24"/>
                    <a:pt x="71" y="25"/>
                    <a:pt x="73" y="27"/>
                  </a:cubicBezTo>
                  <a:cubicBezTo>
                    <a:pt x="110" y="47"/>
                    <a:pt x="140" y="77"/>
                    <a:pt x="172" y="105"/>
                  </a:cubicBezTo>
                  <a:cubicBezTo>
                    <a:pt x="172" y="106"/>
                    <a:pt x="171" y="106"/>
                    <a:pt x="171" y="106"/>
                  </a:cubicBezTo>
                  <a:cubicBezTo>
                    <a:pt x="164" y="106"/>
                    <a:pt x="156" y="106"/>
                    <a:pt x="149" y="106"/>
                  </a:cubicBezTo>
                  <a:cubicBezTo>
                    <a:pt x="143" y="106"/>
                    <a:pt x="136" y="106"/>
                    <a:pt x="130" y="107"/>
                  </a:cubicBezTo>
                  <a:cubicBezTo>
                    <a:pt x="127" y="107"/>
                    <a:pt x="125" y="105"/>
                    <a:pt x="122" y="103"/>
                  </a:cubicBezTo>
                  <a:cubicBezTo>
                    <a:pt x="99" y="80"/>
                    <a:pt x="75" y="58"/>
                    <a:pt x="48" y="39"/>
                  </a:cubicBezTo>
                  <a:cubicBezTo>
                    <a:pt x="34" y="29"/>
                    <a:pt x="19" y="21"/>
                    <a:pt x="3" y="15"/>
                  </a:cubicBezTo>
                  <a:cubicBezTo>
                    <a:pt x="2" y="14"/>
                    <a:pt x="1" y="13"/>
                    <a:pt x="0" y="13"/>
                  </a:cubicBezTo>
                  <a:cubicBezTo>
                    <a:pt x="0" y="9"/>
                    <a:pt x="2" y="8"/>
                    <a:pt x="5" y="9"/>
                  </a:cubicBezTo>
                  <a:cubicBezTo>
                    <a:pt x="7" y="10"/>
                    <a:pt x="9" y="11"/>
                    <a:pt x="11" y="11"/>
                  </a:cubicBezTo>
                  <a:cubicBezTo>
                    <a:pt x="12" y="11"/>
                    <a:pt x="12" y="11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0" y="8"/>
                    <a:pt x="8" y="7"/>
                    <a:pt x="6" y="6"/>
                  </a:cubicBezTo>
                  <a:cubicBezTo>
                    <a:pt x="3" y="4"/>
                    <a:pt x="3" y="2"/>
                    <a:pt x="6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2DACB723-D4B8-DD07-5250-CC1EB7051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" y="726"/>
              <a:ext cx="486" cy="32"/>
            </a:xfrm>
            <a:custGeom>
              <a:avLst/>
              <a:gdLst>
                <a:gd name="T0" fmla="*/ 235 w 277"/>
                <a:gd name="T1" fmla="*/ 3 h 18"/>
                <a:gd name="T2" fmla="*/ 274 w 277"/>
                <a:gd name="T3" fmla="*/ 2 h 18"/>
                <a:gd name="T4" fmla="*/ 276 w 277"/>
                <a:gd name="T5" fmla="*/ 2 h 18"/>
                <a:gd name="T6" fmla="*/ 274 w 277"/>
                <a:gd name="T7" fmla="*/ 7 h 18"/>
                <a:gd name="T8" fmla="*/ 265 w 277"/>
                <a:gd name="T9" fmla="*/ 14 h 18"/>
                <a:gd name="T10" fmla="*/ 256 w 277"/>
                <a:gd name="T11" fmla="*/ 15 h 18"/>
                <a:gd name="T12" fmla="*/ 111 w 277"/>
                <a:gd name="T13" fmla="*/ 17 h 18"/>
                <a:gd name="T14" fmla="*/ 11 w 277"/>
                <a:gd name="T15" fmla="*/ 11 h 18"/>
                <a:gd name="T16" fmla="*/ 4 w 277"/>
                <a:gd name="T17" fmla="*/ 5 h 18"/>
                <a:gd name="T18" fmla="*/ 2 w 277"/>
                <a:gd name="T19" fmla="*/ 0 h 18"/>
                <a:gd name="T20" fmla="*/ 45 w 277"/>
                <a:gd name="T21" fmla="*/ 3 h 18"/>
                <a:gd name="T22" fmla="*/ 148 w 277"/>
                <a:gd name="T23" fmla="*/ 5 h 18"/>
                <a:gd name="T24" fmla="*/ 230 w 277"/>
                <a:gd name="T25" fmla="*/ 3 h 18"/>
                <a:gd name="T26" fmla="*/ 235 w 277"/>
                <a:gd name="T2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18">
                  <a:moveTo>
                    <a:pt x="235" y="3"/>
                  </a:moveTo>
                  <a:cubicBezTo>
                    <a:pt x="248" y="3"/>
                    <a:pt x="261" y="2"/>
                    <a:pt x="274" y="2"/>
                  </a:cubicBezTo>
                  <a:cubicBezTo>
                    <a:pt x="275" y="2"/>
                    <a:pt x="275" y="2"/>
                    <a:pt x="276" y="2"/>
                  </a:cubicBezTo>
                  <a:cubicBezTo>
                    <a:pt x="277" y="4"/>
                    <a:pt x="275" y="5"/>
                    <a:pt x="274" y="7"/>
                  </a:cubicBezTo>
                  <a:cubicBezTo>
                    <a:pt x="271" y="10"/>
                    <a:pt x="268" y="12"/>
                    <a:pt x="265" y="14"/>
                  </a:cubicBezTo>
                  <a:cubicBezTo>
                    <a:pt x="262" y="15"/>
                    <a:pt x="259" y="15"/>
                    <a:pt x="256" y="15"/>
                  </a:cubicBezTo>
                  <a:cubicBezTo>
                    <a:pt x="208" y="17"/>
                    <a:pt x="159" y="18"/>
                    <a:pt x="111" y="17"/>
                  </a:cubicBezTo>
                  <a:cubicBezTo>
                    <a:pt x="78" y="16"/>
                    <a:pt x="44" y="14"/>
                    <a:pt x="11" y="11"/>
                  </a:cubicBezTo>
                  <a:cubicBezTo>
                    <a:pt x="10" y="8"/>
                    <a:pt x="7" y="7"/>
                    <a:pt x="4" y="5"/>
                  </a:cubicBezTo>
                  <a:cubicBezTo>
                    <a:pt x="2" y="4"/>
                    <a:pt x="0" y="3"/>
                    <a:pt x="2" y="0"/>
                  </a:cubicBezTo>
                  <a:cubicBezTo>
                    <a:pt x="16" y="1"/>
                    <a:pt x="31" y="2"/>
                    <a:pt x="45" y="3"/>
                  </a:cubicBezTo>
                  <a:cubicBezTo>
                    <a:pt x="79" y="5"/>
                    <a:pt x="113" y="6"/>
                    <a:pt x="148" y="5"/>
                  </a:cubicBezTo>
                  <a:cubicBezTo>
                    <a:pt x="175" y="5"/>
                    <a:pt x="202" y="4"/>
                    <a:pt x="230" y="3"/>
                  </a:cubicBezTo>
                  <a:cubicBezTo>
                    <a:pt x="231" y="3"/>
                    <a:pt x="233" y="3"/>
                    <a:pt x="235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325009A0-1E36-E7F2-0C4D-55ED273EF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2" y="756"/>
              <a:ext cx="437" cy="35"/>
            </a:xfrm>
            <a:custGeom>
              <a:avLst/>
              <a:gdLst>
                <a:gd name="T0" fmla="*/ 248 w 249"/>
                <a:gd name="T1" fmla="*/ 18 h 20"/>
                <a:gd name="T2" fmla="*/ 133 w 249"/>
                <a:gd name="T3" fmla="*/ 19 h 20"/>
                <a:gd name="T4" fmla="*/ 24 w 249"/>
                <a:gd name="T5" fmla="*/ 13 h 20"/>
                <a:gd name="T6" fmla="*/ 8 w 249"/>
                <a:gd name="T7" fmla="*/ 6 h 20"/>
                <a:gd name="T8" fmla="*/ 0 w 249"/>
                <a:gd name="T9" fmla="*/ 0 h 20"/>
                <a:gd name="T10" fmla="*/ 22 w 249"/>
                <a:gd name="T11" fmla="*/ 2 h 20"/>
                <a:gd name="T12" fmla="*/ 104 w 249"/>
                <a:gd name="T13" fmla="*/ 7 h 20"/>
                <a:gd name="T14" fmla="*/ 229 w 249"/>
                <a:gd name="T15" fmla="*/ 6 h 20"/>
                <a:gd name="T16" fmla="*/ 231 w 249"/>
                <a:gd name="T17" fmla="*/ 6 h 20"/>
                <a:gd name="T18" fmla="*/ 244 w 249"/>
                <a:gd name="T19" fmla="*/ 6 h 20"/>
                <a:gd name="T20" fmla="*/ 246 w 249"/>
                <a:gd name="T21" fmla="*/ 7 h 20"/>
                <a:gd name="T22" fmla="*/ 248 w 249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9" h="20">
                  <a:moveTo>
                    <a:pt x="248" y="18"/>
                  </a:moveTo>
                  <a:cubicBezTo>
                    <a:pt x="210" y="19"/>
                    <a:pt x="172" y="20"/>
                    <a:pt x="133" y="19"/>
                  </a:cubicBezTo>
                  <a:cubicBezTo>
                    <a:pt x="97" y="18"/>
                    <a:pt x="60" y="16"/>
                    <a:pt x="24" y="13"/>
                  </a:cubicBezTo>
                  <a:cubicBezTo>
                    <a:pt x="18" y="12"/>
                    <a:pt x="13" y="8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  <a:cubicBezTo>
                    <a:pt x="8" y="1"/>
                    <a:pt x="15" y="1"/>
                    <a:pt x="22" y="2"/>
                  </a:cubicBezTo>
                  <a:cubicBezTo>
                    <a:pt x="49" y="5"/>
                    <a:pt x="77" y="6"/>
                    <a:pt x="104" y="7"/>
                  </a:cubicBezTo>
                  <a:cubicBezTo>
                    <a:pt x="145" y="8"/>
                    <a:pt x="187" y="7"/>
                    <a:pt x="229" y="6"/>
                  </a:cubicBezTo>
                  <a:cubicBezTo>
                    <a:pt x="229" y="6"/>
                    <a:pt x="230" y="6"/>
                    <a:pt x="231" y="6"/>
                  </a:cubicBezTo>
                  <a:cubicBezTo>
                    <a:pt x="235" y="6"/>
                    <a:pt x="240" y="6"/>
                    <a:pt x="244" y="6"/>
                  </a:cubicBezTo>
                  <a:cubicBezTo>
                    <a:pt x="245" y="6"/>
                    <a:pt x="246" y="6"/>
                    <a:pt x="246" y="7"/>
                  </a:cubicBezTo>
                  <a:cubicBezTo>
                    <a:pt x="247" y="11"/>
                    <a:pt x="249" y="14"/>
                    <a:pt x="248" y="18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F5D485BC-1C08-EF31-7828-2ABA3249C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821"/>
              <a:ext cx="375" cy="36"/>
            </a:xfrm>
            <a:custGeom>
              <a:avLst/>
              <a:gdLst>
                <a:gd name="T0" fmla="*/ 202 w 214"/>
                <a:gd name="T1" fmla="*/ 0 h 20"/>
                <a:gd name="T2" fmla="*/ 214 w 214"/>
                <a:gd name="T3" fmla="*/ 11 h 20"/>
                <a:gd name="T4" fmla="*/ 208 w 214"/>
                <a:gd name="T5" fmla="*/ 13 h 20"/>
                <a:gd name="T6" fmla="*/ 128 w 214"/>
                <a:gd name="T7" fmla="*/ 16 h 20"/>
                <a:gd name="T8" fmla="*/ 15 w 214"/>
                <a:gd name="T9" fmla="*/ 19 h 20"/>
                <a:gd name="T10" fmla="*/ 9 w 214"/>
                <a:gd name="T11" fmla="*/ 19 h 20"/>
                <a:gd name="T12" fmla="*/ 3 w 214"/>
                <a:gd name="T13" fmla="*/ 20 h 20"/>
                <a:gd name="T14" fmla="*/ 0 w 214"/>
                <a:gd name="T15" fmla="*/ 19 h 20"/>
                <a:gd name="T16" fmla="*/ 1 w 214"/>
                <a:gd name="T17" fmla="*/ 16 h 20"/>
                <a:gd name="T18" fmla="*/ 12 w 214"/>
                <a:gd name="T19" fmla="*/ 7 h 20"/>
                <a:gd name="T20" fmla="*/ 71 w 214"/>
                <a:gd name="T21" fmla="*/ 5 h 20"/>
                <a:gd name="T22" fmla="*/ 181 w 214"/>
                <a:gd name="T23" fmla="*/ 1 h 20"/>
                <a:gd name="T24" fmla="*/ 202 w 214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20">
                  <a:moveTo>
                    <a:pt x="202" y="0"/>
                  </a:moveTo>
                  <a:cubicBezTo>
                    <a:pt x="208" y="2"/>
                    <a:pt x="210" y="7"/>
                    <a:pt x="214" y="11"/>
                  </a:cubicBezTo>
                  <a:cubicBezTo>
                    <a:pt x="212" y="13"/>
                    <a:pt x="210" y="11"/>
                    <a:pt x="208" y="13"/>
                  </a:cubicBezTo>
                  <a:cubicBezTo>
                    <a:pt x="182" y="14"/>
                    <a:pt x="155" y="15"/>
                    <a:pt x="128" y="16"/>
                  </a:cubicBezTo>
                  <a:cubicBezTo>
                    <a:pt x="91" y="17"/>
                    <a:pt x="53" y="18"/>
                    <a:pt x="15" y="19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7" y="20"/>
                    <a:pt x="5" y="20"/>
                    <a:pt x="3" y="20"/>
                  </a:cubicBezTo>
                  <a:cubicBezTo>
                    <a:pt x="2" y="20"/>
                    <a:pt x="0" y="20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4" y="13"/>
                    <a:pt x="7" y="9"/>
                    <a:pt x="12" y="7"/>
                  </a:cubicBezTo>
                  <a:cubicBezTo>
                    <a:pt x="31" y="6"/>
                    <a:pt x="51" y="6"/>
                    <a:pt x="71" y="5"/>
                  </a:cubicBezTo>
                  <a:cubicBezTo>
                    <a:pt x="108" y="4"/>
                    <a:pt x="144" y="2"/>
                    <a:pt x="181" y="1"/>
                  </a:cubicBezTo>
                  <a:cubicBezTo>
                    <a:pt x="188" y="1"/>
                    <a:pt x="195" y="1"/>
                    <a:pt x="202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43198CF0-015B-CBC6-ADFD-C9C08E569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" y="790"/>
              <a:ext cx="386" cy="35"/>
            </a:xfrm>
            <a:custGeom>
              <a:avLst/>
              <a:gdLst>
                <a:gd name="T0" fmla="*/ 220 w 220"/>
                <a:gd name="T1" fmla="*/ 19 h 20"/>
                <a:gd name="T2" fmla="*/ 128 w 220"/>
                <a:gd name="T3" fmla="*/ 19 h 20"/>
                <a:gd name="T4" fmla="*/ 22 w 220"/>
                <a:gd name="T5" fmla="*/ 12 h 20"/>
                <a:gd name="T6" fmla="*/ 17 w 220"/>
                <a:gd name="T7" fmla="*/ 11 h 20"/>
                <a:gd name="T8" fmla="*/ 0 w 220"/>
                <a:gd name="T9" fmla="*/ 0 h 20"/>
                <a:gd name="T10" fmla="*/ 20 w 220"/>
                <a:gd name="T11" fmla="*/ 2 h 20"/>
                <a:gd name="T12" fmla="*/ 172 w 220"/>
                <a:gd name="T13" fmla="*/ 7 h 20"/>
                <a:gd name="T14" fmla="*/ 211 w 220"/>
                <a:gd name="T15" fmla="*/ 7 h 20"/>
                <a:gd name="T16" fmla="*/ 217 w 220"/>
                <a:gd name="T17" fmla="*/ 12 h 20"/>
                <a:gd name="T18" fmla="*/ 220 w 220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0">
                  <a:moveTo>
                    <a:pt x="220" y="19"/>
                  </a:moveTo>
                  <a:cubicBezTo>
                    <a:pt x="189" y="20"/>
                    <a:pt x="159" y="20"/>
                    <a:pt x="128" y="19"/>
                  </a:cubicBezTo>
                  <a:cubicBezTo>
                    <a:pt x="92" y="18"/>
                    <a:pt x="57" y="15"/>
                    <a:pt x="22" y="12"/>
                  </a:cubicBezTo>
                  <a:cubicBezTo>
                    <a:pt x="20" y="12"/>
                    <a:pt x="18" y="12"/>
                    <a:pt x="17" y="11"/>
                  </a:cubicBezTo>
                  <a:cubicBezTo>
                    <a:pt x="11" y="8"/>
                    <a:pt x="6" y="4"/>
                    <a:pt x="0" y="0"/>
                  </a:cubicBezTo>
                  <a:cubicBezTo>
                    <a:pt x="7" y="1"/>
                    <a:pt x="13" y="1"/>
                    <a:pt x="20" y="2"/>
                  </a:cubicBezTo>
                  <a:cubicBezTo>
                    <a:pt x="71" y="7"/>
                    <a:pt x="121" y="8"/>
                    <a:pt x="172" y="7"/>
                  </a:cubicBezTo>
                  <a:cubicBezTo>
                    <a:pt x="185" y="7"/>
                    <a:pt x="198" y="7"/>
                    <a:pt x="211" y="7"/>
                  </a:cubicBezTo>
                  <a:cubicBezTo>
                    <a:pt x="217" y="6"/>
                    <a:pt x="217" y="6"/>
                    <a:pt x="217" y="12"/>
                  </a:cubicBezTo>
                  <a:cubicBezTo>
                    <a:pt x="218" y="14"/>
                    <a:pt x="220" y="16"/>
                    <a:pt x="22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4BF643ED-C288-93CD-BC4C-01139CCB6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" y="823"/>
              <a:ext cx="369" cy="35"/>
            </a:xfrm>
            <a:custGeom>
              <a:avLst/>
              <a:gdLst>
                <a:gd name="T0" fmla="*/ 210 w 210"/>
                <a:gd name="T1" fmla="*/ 19 h 20"/>
                <a:gd name="T2" fmla="*/ 121 w 210"/>
                <a:gd name="T3" fmla="*/ 19 h 20"/>
                <a:gd name="T4" fmla="*/ 53 w 210"/>
                <a:gd name="T5" fmla="*/ 15 h 20"/>
                <a:gd name="T6" fmla="*/ 21 w 210"/>
                <a:gd name="T7" fmla="*/ 12 h 20"/>
                <a:gd name="T8" fmla="*/ 20 w 210"/>
                <a:gd name="T9" fmla="*/ 12 h 20"/>
                <a:gd name="T10" fmla="*/ 0 w 210"/>
                <a:gd name="T11" fmla="*/ 0 h 20"/>
                <a:gd name="T12" fmla="*/ 182 w 210"/>
                <a:gd name="T13" fmla="*/ 7 h 20"/>
                <a:gd name="T14" fmla="*/ 184 w 210"/>
                <a:gd name="T15" fmla="*/ 7 h 20"/>
                <a:gd name="T16" fmla="*/ 197 w 210"/>
                <a:gd name="T17" fmla="*/ 7 h 20"/>
                <a:gd name="T18" fmla="*/ 200 w 210"/>
                <a:gd name="T19" fmla="*/ 8 h 20"/>
                <a:gd name="T20" fmla="*/ 210 w 210"/>
                <a:gd name="T2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0">
                  <a:moveTo>
                    <a:pt x="210" y="19"/>
                  </a:moveTo>
                  <a:cubicBezTo>
                    <a:pt x="180" y="20"/>
                    <a:pt x="151" y="20"/>
                    <a:pt x="121" y="19"/>
                  </a:cubicBezTo>
                  <a:cubicBezTo>
                    <a:pt x="98" y="18"/>
                    <a:pt x="76" y="16"/>
                    <a:pt x="53" y="15"/>
                  </a:cubicBezTo>
                  <a:cubicBezTo>
                    <a:pt x="42" y="14"/>
                    <a:pt x="32" y="13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ubicBezTo>
                    <a:pt x="13" y="8"/>
                    <a:pt x="7" y="4"/>
                    <a:pt x="0" y="0"/>
                  </a:cubicBezTo>
                  <a:cubicBezTo>
                    <a:pt x="61" y="6"/>
                    <a:pt x="121" y="8"/>
                    <a:pt x="182" y="7"/>
                  </a:cubicBezTo>
                  <a:cubicBezTo>
                    <a:pt x="183" y="7"/>
                    <a:pt x="184" y="7"/>
                    <a:pt x="184" y="7"/>
                  </a:cubicBezTo>
                  <a:cubicBezTo>
                    <a:pt x="189" y="7"/>
                    <a:pt x="193" y="7"/>
                    <a:pt x="197" y="7"/>
                  </a:cubicBezTo>
                  <a:cubicBezTo>
                    <a:pt x="198" y="7"/>
                    <a:pt x="199" y="7"/>
                    <a:pt x="200" y="8"/>
                  </a:cubicBezTo>
                  <a:cubicBezTo>
                    <a:pt x="203" y="12"/>
                    <a:pt x="208" y="13"/>
                    <a:pt x="21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F33F4691-D182-27CD-71FF-262CC86AB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86"/>
              <a:ext cx="305" cy="35"/>
            </a:xfrm>
            <a:custGeom>
              <a:avLst/>
              <a:gdLst>
                <a:gd name="T0" fmla="*/ 158 w 174"/>
                <a:gd name="T1" fmla="*/ 1 h 20"/>
                <a:gd name="T2" fmla="*/ 163 w 174"/>
                <a:gd name="T3" fmla="*/ 3 h 20"/>
                <a:gd name="T4" fmla="*/ 174 w 174"/>
                <a:gd name="T5" fmla="*/ 12 h 20"/>
                <a:gd name="T6" fmla="*/ 166 w 174"/>
                <a:gd name="T7" fmla="*/ 13 h 20"/>
                <a:gd name="T8" fmla="*/ 84 w 174"/>
                <a:gd name="T9" fmla="*/ 16 h 20"/>
                <a:gd name="T10" fmla="*/ 5 w 174"/>
                <a:gd name="T11" fmla="*/ 19 h 20"/>
                <a:gd name="T12" fmla="*/ 5 w 174"/>
                <a:gd name="T13" fmla="*/ 19 h 20"/>
                <a:gd name="T14" fmla="*/ 0 w 174"/>
                <a:gd name="T15" fmla="*/ 18 h 20"/>
                <a:gd name="T16" fmla="*/ 2 w 174"/>
                <a:gd name="T17" fmla="*/ 15 h 20"/>
                <a:gd name="T18" fmla="*/ 12 w 174"/>
                <a:gd name="T19" fmla="*/ 6 h 20"/>
                <a:gd name="T20" fmla="*/ 50 w 174"/>
                <a:gd name="T21" fmla="*/ 5 h 20"/>
                <a:gd name="T22" fmla="*/ 153 w 174"/>
                <a:gd name="T23" fmla="*/ 1 h 20"/>
                <a:gd name="T24" fmla="*/ 158 w 174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20">
                  <a:moveTo>
                    <a:pt x="158" y="1"/>
                  </a:moveTo>
                  <a:cubicBezTo>
                    <a:pt x="160" y="0"/>
                    <a:pt x="161" y="1"/>
                    <a:pt x="163" y="3"/>
                  </a:cubicBezTo>
                  <a:cubicBezTo>
                    <a:pt x="166" y="6"/>
                    <a:pt x="170" y="9"/>
                    <a:pt x="174" y="12"/>
                  </a:cubicBezTo>
                  <a:cubicBezTo>
                    <a:pt x="171" y="13"/>
                    <a:pt x="168" y="12"/>
                    <a:pt x="166" y="13"/>
                  </a:cubicBezTo>
                  <a:cubicBezTo>
                    <a:pt x="139" y="14"/>
                    <a:pt x="111" y="15"/>
                    <a:pt x="84" y="16"/>
                  </a:cubicBezTo>
                  <a:cubicBezTo>
                    <a:pt x="58" y="17"/>
                    <a:pt x="31" y="18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1" y="20"/>
                    <a:pt x="0" y="18"/>
                  </a:cubicBezTo>
                  <a:cubicBezTo>
                    <a:pt x="0" y="17"/>
                    <a:pt x="1" y="16"/>
                    <a:pt x="2" y="15"/>
                  </a:cubicBezTo>
                  <a:cubicBezTo>
                    <a:pt x="6" y="12"/>
                    <a:pt x="8" y="8"/>
                    <a:pt x="12" y="6"/>
                  </a:cubicBezTo>
                  <a:cubicBezTo>
                    <a:pt x="25" y="6"/>
                    <a:pt x="37" y="5"/>
                    <a:pt x="50" y="5"/>
                  </a:cubicBezTo>
                  <a:cubicBezTo>
                    <a:pt x="84" y="3"/>
                    <a:pt x="118" y="2"/>
                    <a:pt x="153" y="1"/>
                  </a:cubicBezTo>
                  <a:cubicBezTo>
                    <a:pt x="154" y="1"/>
                    <a:pt x="156" y="1"/>
                    <a:pt x="158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42CC30C6-F7C2-106D-E19F-EDBC8660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" y="753"/>
              <a:ext cx="221" cy="30"/>
            </a:xfrm>
            <a:custGeom>
              <a:avLst/>
              <a:gdLst>
                <a:gd name="T0" fmla="*/ 105 w 126"/>
                <a:gd name="T1" fmla="*/ 0 h 17"/>
                <a:gd name="T2" fmla="*/ 119 w 126"/>
                <a:gd name="T3" fmla="*/ 7 h 17"/>
                <a:gd name="T4" fmla="*/ 126 w 126"/>
                <a:gd name="T5" fmla="*/ 11 h 17"/>
                <a:gd name="T6" fmla="*/ 123 w 126"/>
                <a:gd name="T7" fmla="*/ 13 h 17"/>
                <a:gd name="T8" fmla="*/ 29 w 126"/>
                <a:gd name="T9" fmla="*/ 16 h 17"/>
                <a:gd name="T10" fmla="*/ 0 w 126"/>
                <a:gd name="T11" fmla="*/ 17 h 17"/>
                <a:gd name="T12" fmla="*/ 0 w 126"/>
                <a:gd name="T13" fmla="*/ 16 h 17"/>
                <a:gd name="T14" fmla="*/ 5 w 126"/>
                <a:gd name="T15" fmla="*/ 5 h 17"/>
                <a:gd name="T16" fmla="*/ 31 w 126"/>
                <a:gd name="T17" fmla="*/ 3 h 17"/>
                <a:gd name="T18" fmla="*/ 105 w 126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7">
                  <a:moveTo>
                    <a:pt x="105" y="0"/>
                  </a:moveTo>
                  <a:cubicBezTo>
                    <a:pt x="110" y="1"/>
                    <a:pt x="114" y="5"/>
                    <a:pt x="119" y="7"/>
                  </a:cubicBezTo>
                  <a:cubicBezTo>
                    <a:pt x="122" y="8"/>
                    <a:pt x="124" y="10"/>
                    <a:pt x="126" y="11"/>
                  </a:cubicBezTo>
                  <a:cubicBezTo>
                    <a:pt x="126" y="13"/>
                    <a:pt x="124" y="11"/>
                    <a:pt x="123" y="13"/>
                  </a:cubicBezTo>
                  <a:cubicBezTo>
                    <a:pt x="91" y="14"/>
                    <a:pt x="60" y="15"/>
                    <a:pt x="29" y="16"/>
                  </a:cubicBezTo>
                  <a:cubicBezTo>
                    <a:pt x="19" y="17"/>
                    <a:pt x="1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3" y="13"/>
                    <a:pt x="4" y="9"/>
                    <a:pt x="5" y="5"/>
                  </a:cubicBezTo>
                  <a:cubicBezTo>
                    <a:pt x="14" y="3"/>
                    <a:pt x="23" y="4"/>
                    <a:pt x="31" y="3"/>
                  </a:cubicBezTo>
                  <a:cubicBezTo>
                    <a:pt x="56" y="2"/>
                    <a:pt x="80" y="1"/>
                    <a:pt x="10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167CDC0A-A419-3B36-9183-D273AC7C1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" y="721"/>
              <a:ext cx="181" cy="26"/>
            </a:xfrm>
            <a:custGeom>
              <a:avLst/>
              <a:gdLst>
                <a:gd name="T0" fmla="*/ 73 w 103"/>
                <a:gd name="T1" fmla="*/ 0 h 15"/>
                <a:gd name="T2" fmla="*/ 92 w 103"/>
                <a:gd name="T3" fmla="*/ 7 h 15"/>
                <a:gd name="T4" fmla="*/ 103 w 103"/>
                <a:gd name="T5" fmla="*/ 11 h 15"/>
                <a:gd name="T6" fmla="*/ 46 w 103"/>
                <a:gd name="T7" fmla="*/ 14 h 15"/>
                <a:gd name="T8" fmla="*/ 13 w 103"/>
                <a:gd name="T9" fmla="*/ 15 h 15"/>
                <a:gd name="T10" fmla="*/ 2 w 103"/>
                <a:gd name="T11" fmla="*/ 5 h 15"/>
                <a:gd name="T12" fmla="*/ 1 w 103"/>
                <a:gd name="T13" fmla="*/ 3 h 15"/>
                <a:gd name="T14" fmla="*/ 68 w 103"/>
                <a:gd name="T15" fmla="*/ 0 h 15"/>
                <a:gd name="T16" fmla="*/ 73 w 103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5">
                  <a:moveTo>
                    <a:pt x="73" y="0"/>
                  </a:moveTo>
                  <a:cubicBezTo>
                    <a:pt x="79" y="3"/>
                    <a:pt x="85" y="4"/>
                    <a:pt x="92" y="7"/>
                  </a:cubicBezTo>
                  <a:cubicBezTo>
                    <a:pt x="95" y="8"/>
                    <a:pt x="99" y="9"/>
                    <a:pt x="103" y="11"/>
                  </a:cubicBezTo>
                  <a:cubicBezTo>
                    <a:pt x="84" y="13"/>
                    <a:pt x="65" y="13"/>
                    <a:pt x="46" y="14"/>
                  </a:cubicBezTo>
                  <a:cubicBezTo>
                    <a:pt x="35" y="14"/>
                    <a:pt x="24" y="15"/>
                    <a:pt x="13" y="15"/>
                  </a:cubicBezTo>
                  <a:cubicBezTo>
                    <a:pt x="9" y="12"/>
                    <a:pt x="6" y="8"/>
                    <a:pt x="2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24" y="2"/>
                    <a:pt x="46" y="1"/>
                    <a:pt x="68" y="0"/>
                  </a:cubicBezTo>
                  <a:cubicBezTo>
                    <a:pt x="70" y="0"/>
                    <a:pt x="71" y="0"/>
                    <a:pt x="73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DCF3312A-BCA5-2CEA-6433-49483AC44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" y="394"/>
              <a:ext cx="62" cy="77"/>
            </a:xfrm>
            <a:custGeom>
              <a:avLst/>
              <a:gdLst>
                <a:gd name="T0" fmla="*/ 34 w 35"/>
                <a:gd name="T1" fmla="*/ 44 h 44"/>
                <a:gd name="T2" fmla="*/ 16 w 35"/>
                <a:gd name="T3" fmla="*/ 33 h 44"/>
                <a:gd name="T4" fmla="*/ 3 w 35"/>
                <a:gd name="T5" fmla="*/ 24 h 44"/>
                <a:gd name="T6" fmla="*/ 3 w 35"/>
                <a:gd name="T7" fmla="*/ 20 h 44"/>
                <a:gd name="T8" fmla="*/ 30 w 35"/>
                <a:gd name="T9" fmla="*/ 2 h 44"/>
                <a:gd name="T10" fmla="*/ 34 w 35"/>
                <a:gd name="T11" fmla="*/ 1 h 44"/>
                <a:gd name="T12" fmla="*/ 34 w 35"/>
                <a:gd name="T13" fmla="*/ 4 h 44"/>
                <a:gd name="T14" fmla="*/ 34 w 35"/>
                <a:gd name="T15" fmla="*/ 42 h 44"/>
                <a:gd name="T16" fmla="*/ 34 w 3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34" y="44"/>
                  </a:moveTo>
                  <a:cubicBezTo>
                    <a:pt x="27" y="41"/>
                    <a:pt x="22" y="36"/>
                    <a:pt x="16" y="33"/>
                  </a:cubicBezTo>
                  <a:cubicBezTo>
                    <a:pt x="11" y="30"/>
                    <a:pt x="7" y="27"/>
                    <a:pt x="3" y="24"/>
                  </a:cubicBezTo>
                  <a:cubicBezTo>
                    <a:pt x="1" y="23"/>
                    <a:pt x="0" y="22"/>
                    <a:pt x="3" y="20"/>
                  </a:cubicBezTo>
                  <a:cubicBezTo>
                    <a:pt x="12" y="14"/>
                    <a:pt x="21" y="8"/>
                    <a:pt x="30" y="2"/>
                  </a:cubicBezTo>
                  <a:cubicBezTo>
                    <a:pt x="31" y="1"/>
                    <a:pt x="32" y="0"/>
                    <a:pt x="34" y="1"/>
                  </a:cubicBezTo>
                  <a:cubicBezTo>
                    <a:pt x="35" y="1"/>
                    <a:pt x="34" y="3"/>
                    <a:pt x="34" y="4"/>
                  </a:cubicBezTo>
                  <a:cubicBezTo>
                    <a:pt x="33" y="16"/>
                    <a:pt x="33" y="29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id="{C68D0503-CD0B-16DD-934F-48299665E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119"/>
              <a:ext cx="67" cy="72"/>
            </a:xfrm>
            <a:custGeom>
              <a:avLst/>
              <a:gdLst>
                <a:gd name="T0" fmla="*/ 2 w 38"/>
                <a:gd name="T1" fmla="*/ 41 h 41"/>
                <a:gd name="T2" fmla="*/ 1 w 38"/>
                <a:gd name="T3" fmla="*/ 26 h 41"/>
                <a:gd name="T4" fmla="*/ 1 w 38"/>
                <a:gd name="T5" fmla="*/ 5 h 41"/>
                <a:gd name="T6" fmla="*/ 3 w 38"/>
                <a:gd name="T7" fmla="*/ 2 h 41"/>
                <a:gd name="T8" fmla="*/ 36 w 38"/>
                <a:gd name="T9" fmla="*/ 14 h 41"/>
                <a:gd name="T10" fmla="*/ 36 w 38"/>
                <a:gd name="T11" fmla="*/ 17 h 41"/>
                <a:gd name="T12" fmla="*/ 3 w 38"/>
                <a:gd name="T13" fmla="*/ 41 h 41"/>
                <a:gd name="T14" fmla="*/ 2 w 38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2" y="41"/>
                  </a:moveTo>
                  <a:cubicBezTo>
                    <a:pt x="2" y="36"/>
                    <a:pt x="1" y="31"/>
                    <a:pt x="1" y="26"/>
                  </a:cubicBezTo>
                  <a:cubicBezTo>
                    <a:pt x="1" y="19"/>
                    <a:pt x="1" y="12"/>
                    <a:pt x="1" y="5"/>
                  </a:cubicBezTo>
                  <a:cubicBezTo>
                    <a:pt x="0" y="3"/>
                    <a:pt x="0" y="0"/>
                    <a:pt x="3" y="2"/>
                  </a:cubicBezTo>
                  <a:cubicBezTo>
                    <a:pt x="14" y="6"/>
                    <a:pt x="25" y="9"/>
                    <a:pt x="36" y="14"/>
                  </a:cubicBezTo>
                  <a:cubicBezTo>
                    <a:pt x="38" y="15"/>
                    <a:pt x="38" y="16"/>
                    <a:pt x="36" y="17"/>
                  </a:cubicBezTo>
                  <a:cubicBezTo>
                    <a:pt x="25" y="24"/>
                    <a:pt x="14" y="32"/>
                    <a:pt x="3" y="41"/>
                  </a:cubicBezTo>
                  <a:cubicBezTo>
                    <a:pt x="3" y="41"/>
                    <a:pt x="3" y="41"/>
                    <a:pt x="2" y="41"/>
                  </a:cubicBezTo>
                  <a:close/>
                </a:path>
              </a:pathLst>
            </a:custGeom>
            <a:solidFill>
              <a:srgbClr val="E3A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id="{C933B0B8-E186-0990-FBEF-AB960CB0D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" y="47"/>
              <a:ext cx="79" cy="60"/>
            </a:xfrm>
            <a:custGeom>
              <a:avLst/>
              <a:gdLst>
                <a:gd name="T0" fmla="*/ 22 w 45"/>
                <a:gd name="T1" fmla="*/ 0 h 34"/>
                <a:gd name="T2" fmla="*/ 31 w 45"/>
                <a:gd name="T3" fmla="*/ 13 h 34"/>
                <a:gd name="T4" fmla="*/ 43 w 45"/>
                <a:gd name="T5" fmla="*/ 31 h 34"/>
                <a:gd name="T6" fmla="*/ 44 w 45"/>
                <a:gd name="T7" fmla="*/ 33 h 34"/>
                <a:gd name="T8" fmla="*/ 41 w 45"/>
                <a:gd name="T9" fmla="*/ 34 h 34"/>
                <a:gd name="T10" fmla="*/ 15 w 45"/>
                <a:gd name="T11" fmla="*/ 33 h 34"/>
                <a:gd name="T12" fmla="*/ 4 w 45"/>
                <a:gd name="T13" fmla="*/ 34 h 34"/>
                <a:gd name="T14" fmla="*/ 1 w 45"/>
                <a:gd name="T15" fmla="*/ 33 h 34"/>
                <a:gd name="T16" fmla="*/ 2 w 45"/>
                <a:gd name="T17" fmla="*/ 30 h 34"/>
                <a:gd name="T18" fmla="*/ 17 w 45"/>
                <a:gd name="T19" fmla="*/ 8 h 34"/>
                <a:gd name="T20" fmla="*/ 22 w 45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34">
                  <a:moveTo>
                    <a:pt x="22" y="0"/>
                  </a:moveTo>
                  <a:cubicBezTo>
                    <a:pt x="26" y="4"/>
                    <a:pt x="28" y="9"/>
                    <a:pt x="31" y="13"/>
                  </a:cubicBezTo>
                  <a:cubicBezTo>
                    <a:pt x="35" y="19"/>
                    <a:pt x="39" y="25"/>
                    <a:pt x="43" y="31"/>
                  </a:cubicBezTo>
                  <a:cubicBezTo>
                    <a:pt x="44" y="31"/>
                    <a:pt x="45" y="32"/>
                    <a:pt x="44" y="33"/>
                  </a:cubicBezTo>
                  <a:cubicBezTo>
                    <a:pt x="44" y="34"/>
                    <a:pt x="42" y="34"/>
                    <a:pt x="41" y="34"/>
                  </a:cubicBezTo>
                  <a:cubicBezTo>
                    <a:pt x="32" y="33"/>
                    <a:pt x="24" y="33"/>
                    <a:pt x="15" y="33"/>
                  </a:cubicBezTo>
                  <a:cubicBezTo>
                    <a:pt x="11" y="33"/>
                    <a:pt x="8" y="34"/>
                    <a:pt x="4" y="34"/>
                  </a:cubicBezTo>
                  <a:cubicBezTo>
                    <a:pt x="3" y="34"/>
                    <a:pt x="2" y="34"/>
                    <a:pt x="1" y="33"/>
                  </a:cubicBezTo>
                  <a:cubicBezTo>
                    <a:pt x="0" y="32"/>
                    <a:pt x="1" y="31"/>
                    <a:pt x="2" y="30"/>
                  </a:cubicBezTo>
                  <a:cubicBezTo>
                    <a:pt x="7" y="23"/>
                    <a:pt x="12" y="16"/>
                    <a:pt x="17" y="8"/>
                  </a:cubicBezTo>
                  <a:cubicBezTo>
                    <a:pt x="19" y="6"/>
                    <a:pt x="20" y="3"/>
                    <a:pt x="22" y="0"/>
                  </a:cubicBezTo>
                  <a:close/>
                </a:path>
              </a:pathLst>
            </a:custGeom>
            <a:solidFill>
              <a:srgbClr val="E8A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26">
              <a:extLst>
                <a:ext uri="{FF2B5EF4-FFF2-40B4-BE49-F238E27FC236}">
                  <a16:creationId xmlns:a16="http://schemas.microsoft.com/office/drawing/2014/main" id="{939B2147-3EDC-81DF-6A23-48C8A8E85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594"/>
              <a:ext cx="70" cy="65"/>
            </a:xfrm>
            <a:custGeom>
              <a:avLst/>
              <a:gdLst>
                <a:gd name="T0" fmla="*/ 32 w 40"/>
                <a:gd name="T1" fmla="*/ 36 h 37"/>
                <a:gd name="T2" fmla="*/ 5 w 40"/>
                <a:gd name="T3" fmla="*/ 36 h 37"/>
                <a:gd name="T4" fmla="*/ 0 w 40"/>
                <a:gd name="T5" fmla="*/ 35 h 37"/>
                <a:gd name="T6" fmla="*/ 2 w 40"/>
                <a:gd name="T7" fmla="*/ 31 h 37"/>
                <a:gd name="T8" fmla="*/ 23 w 40"/>
                <a:gd name="T9" fmla="*/ 2 h 37"/>
                <a:gd name="T10" fmla="*/ 25 w 40"/>
                <a:gd name="T11" fmla="*/ 0 h 37"/>
                <a:gd name="T12" fmla="*/ 27 w 40"/>
                <a:gd name="T13" fmla="*/ 2 h 37"/>
                <a:gd name="T14" fmla="*/ 39 w 40"/>
                <a:gd name="T15" fmla="*/ 34 h 37"/>
                <a:gd name="T16" fmla="*/ 36 w 40"/>
                <a:gd name="T17" fmla="*/ 37 h 37"/>
                <a:gd name="T18" fmla="*/ 32 w 40"/>
                <a:gd name="T19" fmla="*/ 37 h 37"/>
                <a:gd name="T20" fmla="*/ 32 w 40"/>
                <a:gd name="T2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7">
                  <a:moveTo>
                    <a:pt x="32" y="36"/>
                  </a:moveTo>
                  <a:cubicBezTo>
                    <a:pt x="23" y="36"/>
                    <a:pt x="14" y="36"/>
                    <a:pt x="5" y="36"/>
                  </a:cubicBezTo>
                  <a:cubicBezTo>
                    <a:pt x="3" y="36"/>
                    <a:pt x="1" y="36"/>
                    <a:pt x="0" y="35"/>
                  </a:cubicBezTo>
                  <a:cubicBezTo>
                    <a:pt x="0" y="33"/>
                    <a:pt x="2" y="32"/>
                    <a:pt x="2" y="31"/>
                  </a:cubicBezTo>
                  <a:cubicBezTo>
                    <a:pt x="10" y="22"/>
                    <a:pt x="18" y="13"/>
                    <a:pt x="23" y="2"/>
                  </a:cubicBezTo>
                  <a:cubicBezTo>
                    <a:pt x="24" y="1"/>
                    <a:pt x="24" y="0"/>
                    <a:pt x="25" y="0"/>
                  </a:cubicBezTo>
                  <a:cubicBezTo>
                    <a:pt x="27" y="0"/>
                    <a:pt x="27" y="1"/>
                    <a:pt x="27" y="2"/>
                  </a:cubicBezTo>
                  <a:cubicBezTo>
                    <a:pt x="31" y="13"/>
                    <a:pt x="35" y="23"/>
                    <a:pt x="39" y="34"/>
                  </a:cubicBezTo>
                  <a:cubicBezTo>
                    <a:pt x="40" y="36"/>
                    <a:pt x="39" y="37"/>
                    <a:pt x="36" y="37"/>
                  </a:cubicBezTo>
                  <a:cubicBezTo>
                    <a:pt x="35" y="37"/>
                    <a:pt x="34" y="37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id="{0A92520F-D867-D483-8D21-38FE3BD18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" y="119"/>
              <a:ext cx="65" cy="72"/>
            </a:xfrm>
            <a:custGeom>
              <a:avLst/>
              <a:gdLst>
                <a:gd name="T0" fmla="*/ 36 w 37"/>
                <a:gd name="T1" fmla="*/ 41 h 41"/>
                <a:gd name="T2" fmla="*/ 17 w 37"/>
                <a:gd name="T3" fmla="*/ 27 h 41"/>
                <a:gd name="T4" fmla="*/ 2 w 37"/>
                <a:gd name="T5" fmla="*/ 17 h 41"/>
                <a:gd name="T6" fmla="*/ 0 w 37"/>
                <a:gd name="T7" fmla="*/ 15 h 41"/>
                <a:gd name="T8" fmla="*/ 2 w 37"/>
                <a:gd name="T9" fmla="*/ 14 h 41"/>
                <a:gd name="T10" fmla="*/ 34 w 37"/>
                <a:gd name="T11" fmla="*/ 2 h 41"/>
                <a:gd name="T12" fmla="*/ 37 w 37"/>
                <a:gd name="T13" fmla="*/ 4 h 41"/>
                <a:gd name="T14" fmla="*/ 36 w 37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1">
                  <a:moveTo>
                    <a:pt x="36" y="41"/>
                  </a:moveTo>
                  <a:cubicBezTo>
                    <a:pt x="29" y="36"/>
                    <a:pt x="23" y="32"/>
                    <a:pt x="17" y="27"/>
                  </a:cubicBezTo>
                  <a:cubicBezTo>
                    <a:pt x="12" y="23"/>
                    <a:pt x="7" y="20"/>
                    <a:pt x="2" y="17"/>
                  </a:cubicBezTo>
                  <a:cubicBezTo>
                    <a:pt x="1" y="16"/>
                    <a:pt x="0" y="16"/>
                    <a:pt x="0" y="15"/>
                  </a:cubicBezTo>
                  <a:cubicBezTo>
                    <a:pt x="0" y="14"/>
                    <a:pt x="1" y="14"/>
                    <a:pt x="2" y="14"/>
                  </a:cubicBezTo>
                  <a:cubicBezTo>
                    <a:pt x="13" y="10"/>
                    <a:pt x="23" y="6"/>
                    <a:pt x="34" y="2"/>
                  </a:cubicBezTo>
                  <a:cubicBezTo>
                    <a:pt x="37" y="0"/>
                    <a:pt x="37" y="2"/>
                    <a:pt x="37" y="4"/>
                  </a:cubicBezTo>
                  <a:cubicBezTo>
                    <a:pt x="36" y="16"/>
                    <a:pt x="37" y="29"/>
                    <a:pt x="36" y="41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id="{4D9F3574-AC5E-ACBF-B886-31DC573FC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9" y="394"/>
              <a:ext cx="58" cy="77"/>
            </a:xfrm>
            <a:custGeom>
              <a:avLst/>
              <a:gdLst>
                <a:gd name="T0" fmla="*/ 1 w 33"/>
                <a:gd name="T1" fmla="*/ 42 h 44"/>
                <a:gd name="T2" fmla="*/ 1 w 33"/>
                <a:gd name="T3" fmla="*/ 3 h 44"/>
                <a:gd name="T4" fmla="*/ 1 w 33"/>
                <a:gd name="T5" fmla="*/ 1 h 44"/>
                <a:gd name="T6" fmla="*/ 4 w 33"/>
                <a:gd name="T7" fmla="*/ 2 h 44"/>
                <a:gd name="T8" fmla="*/ 27 w 33"/>
                <a:gd name="T9" fmla="*/ 17 h 44"/>
                <a:gd name="T10" fmla="*/ 33 w 33"/>
                <a:gd name="T11" fmla="*/ 22 h 44"/>
                <a:gd name="T12" fmla="*/ 27 w 33"/>
                <a:gd name="T13" fmla="*/ 27 h 44"/>
                <a:gd name="T14" fmla="*/ 4 w 33"/>
                <a:gd name="T15" fmla="*/ 43 h 44"/>
                <a:gd name="T16" fmla="*/ 1 w 33"/>
                <a:gd name="T17" fmla="*/ 44 h 44"/>
                <a:gd name="T18" fmla="*/ 1 w 33"/>
                <a:gd name="T1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4">
                  <a:moveTo>
                    <a:pt x="1" y="42"/>
                  </a:moveTo>
                  <a:cubicBezTo>
                    <a:pt x="2" y="29"/>
                    <a:pt x="2" y="16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12" y="7"/>
                    <a:pt x="19" y="12"/>
                    <a:pt x="27" y="17"/>
                  </a:cubicBezTo>
                  <a:cubicBezTo>
                    <a:pt x="29" y="18"/>
                    <a:pt x="33" y="20"/>
                    <a:pt x="33" y="22"/>
                  </a:cubicBezTo>
                  <a:cubicBezTo>
                    <a:pt x="33" y="25"/>
                    <a:pt x="29" y="26"/>
                    <a:pt x="27" y="27"/>
                  </a:cubicBezTo>
                  <a:cubicBezTo>
                    <a:pt x="19" y="33"/>
                    <a:pt x="11" y="38"/>
                    <a:pt x="4" y="43"/>
                  </a:cubicBezTo>
                  <a:cubicBezTo>
                    <a:pt x="3" y="43"/>
                    <a:pt x="2" y="44"/>
                    <a:pt x="1" y="44"/>
                  </a:cubicBezTo>
                  <a:cubicBezTo>
                    <a:pt x="0" y="43"/>
                    <a:pt x="1" y="42"/>
                    <a:pt x="1" y="42"/>
                  </a:cubicBezTo>
                  <a:close/>
                </a:path>
              </a:pathLst>
            </a:custGeom>
            <a:solidFill>
              <a:srgbClr val="EA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29">
              <a:extLst>
                <a:ext uri="{FF2B5EF4-FFF2-40B4-BE49-F238E27FC236}">
                  <a16:creationId xmlns:a16="http://schemas.microsoft.com/office/drawing/2014/main" id="{AC0A9479-F8EE-71D5-6B7F-1FB837895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494"/>
              <a:ext cx="68" cy="77"/>
            </a:xfrm>
            <a:custGeom>
              <a:avLst/>
              <a:gdLst>
                <a:gd name="T0" fmla="*/ 25 w 39"/>
                <a:gd name="T1" fmla="*/ 0 h 44"/>
                <a:gd name="T2" fmla="*/ 38 w 39"/>
                <a:gd name="T3" fmla="*/ 40 h 44"/>
                <a:gd name="T4" fmla="*/ 36 w 39"/>
                <a:gd name="T5" fmla="*/ 43 h 44"/>
                <a:gd name="T6" fmla="*/ 3 w 39"/>
                <a:gd name="T7" fmla="*/ 34 h 44"/>
                <a:gd name="T8" fmla="*/ 2 w 39"/>
                <a:gd name="T9" fmla="*/ 31 h 44"/>
                <a:gd name="T10" fmla="*/ 25 w 39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4">
                  <a:moveTo>
                    <a:pt x="25" y="0"/>
                  </a:moveTo>
                  <a:cubicBezTo>
                    <a:pt x="29" y="15"/>
                    <a:pt x="33" y="28"/>
                    <a:pt x="38" y="40"/>
                  </a:cubicBezTo>
                  <a:cubicBezTo>
                    <a:pt x="39" y="43"/>
                    <a:pt x="38" y="44"/>
                    <a:pt x="36" y="43"/>
                  </a:cubicBezTo>
                  <a:cubicBezTo>
                    <a:pt x="25" y="40"/>
                    <a:pt x="14" y="37"/>
                    <a:pt x="3" y="34"/>
                  </a:cubicBezTo>
                  <a:cubicBezTo>
                    <a:pt x="1" y="33"/>
                    <a:pt x="0" y="33"/>
                    <a:pt x="2" y="31"/>
                  </a:cubicBezTo>
                  <a:cubicBezTo>
                    <a:pt x="9" y="21"/>
                    <a:pt x="17" y="11"/>
                    <a:pt x="25" y="0"/>
                  </a:cubicBezTo>
                  <a:close/>
                </a:path>
              </a:pathLst>
            </a:custGeom>
            <a:solidFill>
              <a:srgbClr val="E8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30">
              <a:extLst>
                <a:ext uri="{FF2B5EF4-FFF2-40B4-BE49-F238E27FC236}">
                  <a16:creationId xmlns:a16="http://schemas.microsoft.com/office/drawing/2014/main" id="{8A22A0FF-C30F-4173-AC38-07AD41152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594"/>
              <a:ext cx="70" cy="65"/>
            </a:xfrm>
            <a:custGeom>
              <a:avLst/>
              <a:gdLst>
                <a:gd name="T0" fmla="*/ 40 w 40"/>
                <a:gd name="T1" fmla="*/ 35 h 37"/>
                <a:gd name="T2" fmla="*/ 35 w 40"/>
                <a:gd name="T3" fmla="*/ 36 h 37"/>
                <a:gd name="T4" fmla="*/ 5 w 40"/>
                <a:gd name="T5" fmla="*/ 37 h 37"/>
                <a:gd name="T6" fmla="*/ 2 w 40"/>
                <a:gd name="T7" fmla="*/ 33 h 37"/>
                <a:gd name="T8" fmla="*/ 13 w 40"/>
                <a:gd name="T9" fmla="*/ 2 h 37"/>
                <a:gd name="T10" fmla="*/ 14 w 40"/>
                <a:gd name="T11" fmla="*/ 0 h 37"/>
                <a:gd name="T12" fmla="*/ 17 w 40"/>
                <a:gd name="T13" fmla="*/ 2 h 37"/>
                <a:gd name="T14" fmla="*/ 34 w 40"/>
                <a:gd name="T15" fmla="*/ 27 h 37"/>
                <a:gd name="T16" fmla="*/ 40 w 40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7">
                  <a:moveTo>
                    <a:pt x="40" y="35"/>
                  </a:moveTo>
                  <a:cubicBezTo>
                    <a:pt x="38" y="36"/>
                    <a:pt x="37" y="36"/>
                    <a:pt x="35" y="36"/>
                  </a:cubicBezTo>
                  <a:cubicBezTo>
                    <a:pt x="25" y="36"/>
                    <a:pt x="15" y="37"/>
                    <a:pt x="5" y="37"/>
                  </a:cubicBezTo>
                  <a:cubicBezTo>
                    <a:pt x="1" y="37"/>
                    <a:pt x="0" y="36"/>
                    <a:pt x="2" y="33"/>
                  </a:cubicBezTo>
                  <a:cubicBezTo>
                    <a:pt x="5" y="23"/>
                    <a:pt x="9" y="12"/>
                    <a:pt x="13" y="2"/>
                  </a:cubicBezTo>
                  <a:cubicBezTo>
                    <a:pt x="13" y="1"/>
                    <a:pt x="13" y="0"/>
                    <a:pt x="14" y="0"/>
                  </a:cubicBezTo>
                  <a:cubicBezTo>
                    <a:pt x="15" y="0"/>
                    <a:pt x="16" y="1"/>
                    <a:pt x="17" y="2"/>
                  </a:cubicBezTo>
                  <a:cubicBezTo>
                    <a:pt x="21" y="11"/>
                    <a:pt x="28" y="18"/>
                    <a:pt x="34" y="27"/>
                  </a:cubicBezTo>
                  <a:cubicBezTo>
                    <a:pt x="36" y="29"/>
                    <a:pt x="39" y="31"/>
                    <a:pt x="40" y="35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31">
              <a:extLst>
                <a:ext uri="{FF2B5EF4-FFF2-40B4-BE49-F238E27FC236}">
                  <a16:creationId xmlns:a16="http://schemas.microsoft.com/office/drawing/2014/main" id="{07FDADF5-F3FE-873B-7912-840398EF9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" y="293"/>
              <a:ext cx="70" cy="76"/>
            </a:xfrm>
            <a:custGeom>
              <a:avLst/>
              <a:gdLst>
                <a:gd name="T0" fmla="*/ 0 w 40"/>
                <a:gd name="T1" fmla="*/ 0 h 43"/>
                <a:gd name="T2" fmla="*/ 18 w 40"/>
                <a:gd name="T3" fmla="*/ 5 h 43"/>
                <a:gd name="T4" fmla="*/ 37 w 40"/>
                <a:gd name="T5" fmla="*/ 10 h 43"/>
                <a:gd name="T6" fmla="*/ 39 w 40"/>
                <a:gd name="T7" fmla="*/ 14 h 43"/>
                <a:gd name="T8" fmla="*/ 16 w 40"/>
                <a:gd name="T9" fmla="*/ 42 h 43"/>
                <a:gd name="T10" fmla="*/ 14 w 40"/>
                <a:gd name="T11" fmla="*/ 43 h 43"/>
                <a:gd name="T12" fmla="*/ 0 w 40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0" y="0"/>
                  </a:moveTo>
                  <a:cubicBezTo>
                    <a:pt x="7" y="2"/>
                    <a:pt x="13" y="3"/>
                    <a:pt x="18" y="5"/>
                  </a:cubicBezTo>
                  <a:cubicBezTo>
                    <a:pt x="25" y="7"/>
                    <a:pt x="31" y="8"/>
                    <a:pt x="37" y="10"/>
                  </a:cubicBezTo>
                  <a:cubicBezTo>
                    <a:pt x="39" y="11"/>
                    <a:pt x="40" y="11"/>
                    <a:pt x="39" y="14"/>
                  </a:cubicBezTo>
                  <a:cubicBezTo>
                    <a:pt x="31" y="23"/>
                    <a:pt x="23" y="33"/>
                    <a:pt x="16" y="42"/>
                  </a:cubicBezTo>
                  <a:cubicBezTo>
                    <a:pt x="15" y="43"/>
                    <a:pt x="15" y="43"/>
                    <a:pt x="14" y="43"/>
                  </a:cubicBezTo>
                  <a:cubicBezTo>
                    <a:pt x="11" y="28"/>
                    <a:pt x="7" y="15"/>
                    <a:pt x="0" y="0"/>
                  </a:cubicBezTo>
                  <a:close/>
                </a:path>
              </a:pathLst>
            </a:custGeom>
            <a:solidFill>
              <a:srgbClr val="E9A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32">
              <a:extLst>
                <a:ext uri="{FF2B5EF4-FFF2-40B4-BE49-F238E27FC236}">
                  <a16:creationId xmlns:a16="http://schemas.microsoft.com/office/drawing/2014/main" id="{AD574673-8B86-582A-4A64-21B4A7F2E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293"/>
              <a:ext cx="70" cy="76"/>
            </a:xfrm>
            <a:custGeom>
              <a:avLst/>
              <a:gdLst>
                <a:gd name="T0" fmla="*/ 25 w 40"/>
                <a:gd name="T1" fmla="*/ 43 h 43"/>
                <a:gd name="T2" fmla="*/ 2 w 40"/>
                <a:gd name="T3" fmla="*/ 14 h 43"/>
                <a:gd name="T4" fmla="*/ 3 w 40"/>
                <a:gd name="T5" fmla="*/ 10 h 43"/>
                <a:gd name="T6" fmla="*/ 36 w 40"/>
                <a:gd name="T7" fmla="*/ 1 h 43"/>
                <a:gd name="T8" fmla="*/ 38 w 40"/>
                <a:gd name="T9" fmla="*/ 3 h 43"/>
                <a:gd name="T10" fmla="*/ 26 w 40"/>
                <a:gd name="T11" fmla="*/ 42 h 43"/>
                <a:gd name="T12" fmla="*/ 25 w 40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25" y="43"/>
                  </a:moveTo>
                  <a:cubicBezTo>
                    <a:pt x="17" y="33"/>
                    <a:pt x="10" y="24"/>
                    <a:pt x="2" y="14"/>
                  </a:cubicBezTo>
                  <a:cubicBezTo>
                    <a:pt x="1" y="13"/>
                    <a:pt x="0" y="11"/>
                    <a:pt x="3" y="10"/>
                  </a:cubicBezTo>
                  <a:cubicBezTo>
                    <a:pt x="14" y="7"/>
                    <a:pt x="25" y="4"/>
                    <a:pt x="36" y="1"/>
                  </a:cubicBezTo>
                  <a:cubicBezTo>
                    <a:pt x="38" y="0"/>
                    <a:pt x="40" y="1"/>
                    <a:pt x="38" y="3"/>
                  </a:cubicBezTo>
                  <a:cubicBezTo>
                    <a:pt x="33" y="16"/>
                    <a:pt x="29" y="29"/>
                    <a:pt x="26" y="42"/>
                  </a:cubicBezTo>
                  <a:cubicBezTo>
                    <a:pt x="26" y="43"/>
                    <a:pt x="25" y="43"/>
                    <a:pt x="25" y="43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33">
              <a:extLst>
                <a:ext uri="{FF2B5EF4-FFF2-40B4-BE49-F238E27FC236}">
                  <a16:creationId xmlns:a16="http://schemas.microsoft.com/office/drawing/2014/main" id="{31705406-C5C0-0388-33E1-AAD4E7052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" y="496"/>
              <a:ext cx="68" cy="75"/>
            </a:xfrm>
            <a:custGeom>
              <a:avLst/>
              <a:gdLst>
                <a:gd name="T0" fmla="*/ 14 w 39"/>
                <a:gd name="T1" fmla="*/ 0 h 43"/>
                <a:gd name="T2" fmla="*/ 27 w 39"/>
                <a:gd name="T3" fmla="*/ 17 h 43"/>
                <a:gd name="T4" fmla="*/ 37 w 39"/>
                <a:gd name="T5" fmla="*/ 29 h 43"/>
                <a:gd name="T6" fmla="*/ 36 w 39"/>
                <a:gd name="T7" fmla="*/ 33 h 43"/>
                <a:gd name="T8" fmla="*/ 4 w 39"/>
                <a:gd name="T9" fmla="*/ 42 h 43"/>
                <a:gd name="T10" fmla="*/ 1 w 39"/>
                <a:gd name="T11" fmla="*/ 42 h 43"/>
                <a:gd name="T12" fmla="*/ 1 w 39"/>
                <a:gd name="T13" fmla="*/ 39 h 43"/>
                <a:gd name="T14" fmla="*/ 14 w 39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3">
                  <a:moveTo>
                    <a:pt x="14" y="0"/>
                  </a:moveTo>
                  <a:cubicBezTo>
                    <a:pt x="19" y="6"/>
                    <a:pt x="23" y="11"/>
                    <a:pt x="27" y="17"/>
                  </a:cubicBezTo>
                  <a:cubicBezTo>
                    <a:pt x="31" y="21"/>
                    <a:pt x="34" y="25"/>
                    <a:pt x="37" y="29"/>
                  </a:cubicBezTo>
                  <a:cubicBezTo>
                    <a:pt x="39" y="31"/>
                    <a:pt x="39" y="32"/>
                    <a:pt x="36" y="33"/>
                  </a:cubicBezTo>
                  <a:cubicBezTo>
                    <a:pt x="25" y="36"/>
                    <a:pt x="15" y="39"/>
                    <a:pt x="4" y="42"/>
                  </a:cubicBezTo>
                  <a:cubicBezTo>
                    <a:pt x="3" y="42"/>
                    <a:pt x="1" y="43"/>
                    <a:pt x="1" y="42"/>
                  </a:cubicBezTo>
                  <a:cubicBezTo>
                    <a:pt x="0" y="41"/>
                    <a:pt x="1" y="40"/>
                    <a:pt x="1" y="39"/>
                  </a:cubicBezTo>
                  <a:cubicBezTo>
                    <a:pt x="7" y="27"/>
                    <a:pt x="10" y="14"/>
                    <a:pt x="14" y="0"/>
                  </a:cubicBezTo>
                  <a:close/>
                </a:path>
              </a:pathLst>
            </a:custGeom>
            <a:solidFill>
              <a:srgbClr val="EB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34">
              <a:extLst>
                <a:ext uri="{FF2B5EF4-FFF2-40B4-BE49-F238E27FC236}">
                  <a16:creationId xmlns:a16="http://schemas.microsoft.com/office/drawing/2014/main" id="{F69B653B-5BCB-1248-5B13-F3D4AB91F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66"/>
              <a:ext cx="73" cy="67"/>
            </a:xfrm>
            <a:custGeom>
              <a:avLst/>
              <a:gdLst>
                <a:gd name="T0" fmla="*/ 2 w 42"/>
                <a:gd name="T1" fmla="*/ 38 h 38"/>
                <a:gd name="T2" fmla="*/ 1 w 42"/>
                <a:gd name="T3" fmla="*/ 35 h 38"/>
                <a:gd name="T4" fmla="*/ 10 w 42"/>
                <a:gd name="T5" fmla="*/ 3 h 38"/>
                <a:gd name="T6" fmla="*/ 14 w 42"/>
                <a:gd name="T7" fmla="*/ 2 h 38"/>
                <a:gd name="T8" fmla="*/ 29 w 42"/>
                <a:gd name="T9" fmla="*/ 14 h 38"/>
                <a:gd name="T10" fmla="*/ 39 w 42"/>
                <a:gd name="T11" fmla="*/ 22 h 38"/>
                <a:gd name="T12" fmla="*/ 42 w 42"/>
                <a:gd name="T13" fmla="*/ 25 h 38"/>
                <a:gd name="T14" fmla="*/ 38 w 42"/>
                <a:gd name="T15" fmla="*/ 26 h 38"/>
                <a:gd name="T16" fmla="*/ 17 w 42"/>
                <a:gd name="T17" fmla="*/ 32 h 38"/>
                <a:gd name="T18" fmla="*/ 5 w 42"/>
                <a:gd name="T19" fmla="*/ 37 h 38"/>
                <a:gd name="T20" fmla="*/ 2 w 42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38">
                  <a:moveTo>
                    <a:pt x="2" y="38"/>
                  </a:moveTo>
                  <a:cubicBezTo>
                    <a:pt x="0" y="38"/>
                    <a:pt x="0" y="37"/>
                    <a:pt x="1" y="35"/>
                  </a:cubicBezTo>
                  <a:cubicBezTo>
                    <a:pt x="4" y="24"/>
                    <a:pt x="7" y="14"/>
                    <a:pt x="10" y="3"/>
                  </a:cubicBezTo>
                  <a:cubicBezTo>
                    <a:pt x="10" y="0"/>
                    <a:pt x="12" y="1"/>
                    <a:pt x="14" y="2"/>
                  </a:cubicBezTo>
                  <a:cubicBezTo>
                    <a:pt x="19" y="6"/>
                    <a:pt x="24" y="10"/>
                    <a:pt x="29" y="14"/>
                  </a:cubicBezTo>
                  <a:cubicBezTo>
                    <a:pt x="33" y="17"/>
                    <a:pt x="36" y="19"/>
                    <a:pt x="39" y="22"/>
                  </a:cubicBezTo>
                  <a:cubicBezTo>
                    <a:pt x="40" y="23"/>
                    <a:pt x="42" y="23"/>
                    <a:pt x="42" y="25"/>
                  </a:cubicBezTo>
                  <a:cubicBezTo>
                    <a:pt x="41" y="26"/>
                    <a:pt x="40" y="26"/>
                    <a:pt x="38" y="26"/>
                  </a:cubicBezTo>
                  <a:cubicBezTo>
                    <a:pt x="31" y="28"/>
                    <a:pt x="24" y="30"/>
                    <a:pt x="17" y="32"/>
                  </a:cubicBezTo>
                  <a:cubicBezTo>
                    <a:pt x="13" y="34"/>
                    <a:pt x="9" y="35"/>
                    <a:pt x="5" y="37"/>
                  </a:cubicBezTo>
                  <a:cubicBezTo>
                    <a:pt x="4" y="37"/>
                    <a:pt x="3" y="38"/>
                    <a:pt x="2" y="38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35">
              <a:extLst>
                <a:ext uri="{FF2B5EF4-FFF2-40B4-BE49-F238E27FC236}">
                  <a16:creationId xmlns:a16="http://schemas.microsoft.com/office/drawing/2014/main" id="{3A7E3396-DD3E-05CF-3AE8-A03105DD1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" y="66"/>
              <a:ext cx="73" cy="69"/>
            </a:xfrm>
            <a:custGeom>
              <a:avLst/>
              <a:gdLst>
                <a:gd name="T0" fmla="*/ 42 w 42"/>
                <a:gd name="T1" fmla="*/ 36 h 39"/>
                <a:gd name="T2" fmla="*/ 39 w 42"/>
                <a:gd name="T3" fmla="*/ 38 h 39"/>
                <a:gd name="T4" fmla="*/ 27 w 42"/>
                <a:gd name="T5" fmla="*/ 33 h 39"/>
                <a:gd name="T6" fmla="*/ 4 w 42"/>
                <a:gd name="T7" fmla="*/ 27 h 39"/>
                <a:gd name="T8" fmla="*/ 0 w 42"/>
                <a:gd name="T9" fmla="*/ 25 h 39"/>
                <a:gd name="T10" fmla="*/ 3 w 42"/>
                <a:gd name="T11" fmla="*/ 22 h 39"/>
                <a:gd name="T12" fmla="*/ 27 w 42"/>
                <a:gd name="T13" fmla="*/ 3 h 39"/>
                <a:gd name="T14" fmla="*/ 33 w 42"/>
                <a:gd name="T15" fmla="*/ 5 h 39"/>
                <a:gd name="T16" fmla="*/ 40 w 42"/>
                <a:gd name="T17" fmla="*/ 31 h 39"/>
                <a:gd name="T18" fmla="*/ 42 w 42"/>
                <a:gd name="T1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9">
                  <a:moveTo>
                    <a:pt x="42" y="36"/>
                  </a:moveTo>
                  <a:cubicBezTo>
                    <a:pt x="42" y="39"/>
                    <a:pt x="40" y="38"/>
                    <a:pt x="39" y="38"/>
                  </a:cubicBezTo>
                  <a:cubicBezTo>
                    <a:pt x="35" y="36"/>
                    <a:pt x="31" y="35"/>
                    <a:pt x="27" y="33"/>
                  </a:cubicBezTo>
                  <a:cubicBezTo>
                    <a:pt x="20" y="30"/>
                    <a:pt x="12" y="28"/>
                    <a:pt x="4" y="27"/>
                  </a:cubicBezTo>
                  <a:cubicBezTo>
                    <a:pt x="3" y="26"/>
                    <a:pt x="1" y="26"/>
                    <a:pt x="0" y="25"/>
                  </a:cubicBezTo>
                  <a:cubicBezTo>
                    <a:pt x="0" y="23"/>
                    <a:pt x="2" y="23"/>
                    <a:pt x="3" y="22"/>
                  </a:cubicBezTo>
                  <a:cubicBezTo>
                    <a:pt x="11" y="15"/>
                    <a:pt x="19" y="9"/>
                    <a:pt x="27" y="3"/>
                  </a:cubicBezTo>
                  <a:cubicBezTo>
                    <a:pt x="31" y="0"/>
                    <a:pt x="31" y="0"/>
                    <a:pt x="33" y="5"/>
                  </a:cubicBezTo>
                  <a:cubicBezTo>
                    <a:pt x="35" y="13"/>
                    <a:pt x="38" y="22"/>
                    <a:pt x="40" y="31"/>
                  </a:cubicBezTo>
                  <a:cubicBezTo>
                    <a:pt x="41" y="33"/>
                    <a:pt x="41" y="34"/>
                    <a:pt x="4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36">
              <a:extLst>
                <a:ext uri="{FF2B5EF4-FFF2-40B4-BE49-F238E27FC236}">
                  <a16:creationId xmlns:a16="http://schemas.microsoft.com/office/drawing/2014/main" id="{995652C4-9A7D-9D82-5B99-505E5CC2E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205"/>
              <a:ext cx="72" cy="65"/>
            </a:xfrm>
            <a:custGeom>
              <a:avLst/>
              <a:gdLst>
                <a:gd name="T0" fmla="*/ 41 w 41"/>
                <a:gd name="T1" fmla="*/ 2 h 37"/>
                <a:gd name="T2" fmla="*/ 26 w 41"/>
                <a:gd name="T3" fmla="*/ 21 h 37"/>
                <a:gd name="T4" fmla="*/ 17 w 41"/>
                <a:gd name="T5" fmla="*/ 34 h 37"/>
                <a:gd name="T6" fmla="*/ 15 w 41"/>
                <a:gd name="T7" fmla="*/ 37 h 37"/>
                <a:gd name="T8" fmla="*/ 13 w 41"/>
                <a:gd name="T9" fmla="*/ 34 h 37"/>
                <a:gd name="T10" fmla="*/ 1 w 41"/>
                <a:gd name="T11" fmla="*/ 3 h 37"/>
                <a:gd name="T12" fmla="*/ 3 w 41"/>
                <a:gd name="T13" fmla="*/ 0 h 37"/>
                <a:gd name="T14" fmla="*/ 41 w 41"/>
                <a:gd name="T1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41" y="2"/>
                  </a:moveTo>
                  <a:cubicBezTo>
                    <a:pt x="35" y="9"/>
                    <a:pt x="30" y="15"/>
                    <a:pt x="26" y="21"/>
                  </a:cubicBezTo>
                  <a:cubicBezTo>
                    <a:pt x="23" y="26"/>
                    <a:pt x="20" y="30"/>
                    <a:pt x="17" y="34"/>
                  </a:cubicBezTo>
                  <a:cubicBezTo>
                    <a:pt x="16" y="35"/>
                    <a:pt x="16" y="37"/>
                    <a:pt x="15" y="37"/>
                  </a:cubicBezTo>
                  <a:cubicBezTo>
                    <a:pt x="13" y="37"/>
                    <a:pt x="13" y="35"/>
                    <a:pt x="13" y="34"/>
                  </a:cubicBezTo>
                  <a:cubicBezTo>
                    <a:pt x="9" y="24"/>
                    <a:pt x="5" y="14"/>
                    <a:pt x="1" y="3"/>
                  </a:cubicBezTo>
                  <a:cubicBezTo>
                    <a:pt x="1" y="1"/>
                    <a:pt x="0" y="0"/>
                    <a:pt x="3" y="0"/>
                  </a:cubicBezTo>
                  <a:cubicBezTo>
                    <a:pt x="15" y="1"/>
                    <a:pt x="28" y="0"/>
                    <a:pt x="41" y="2"/>
                  </a:cubicBezTo>
                  <a:close/>
                </a:path>
              </a:pathLst>
            </a:custGeom>
            <a:solidFill>
              <a:srgbClr val="E3A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37">
              <a:extLst>
                <a:ext uri="{FF2B5EF4-FFF2-40B4-BE49-F238E27FC236}">
                  <a16:creationId xmlns:a16="http://schemas.microsoft.com/office/drawing/2014/main" id="{7478C2D7-74CE-F92A-E62D-A7D5D4C7E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" y="725"/>
              <a:ext cx="120" cy="26"/>
            </a:xfrm>
            <a:custGeom>
              <a:avLst/>
              <a:gdLst>
                <a:gd name="T0" fmla="*/ 12 w 68"/>
                <a:gd name="T1" fmla="*/ 3 h 15"/>
                <a:gd name="T2" fmla="*/ 14 w 68"/>
                <a:gd name="T3" fmla="*/ 2 h 15"/>
                <a:gd name="T4" fmla="*/ 53 w 68"/>
                <a:gd name="T5" fmla="*/ 1 h 15"/>
                <a:gd name="T6" fmla="*/ 60 w 68"/>
                <a:gd name="T7" fmla="*/ 3 h 15"/>
                <a:gd name="T8" fmla="*/ 66 w 68"/>
                <a:gd name="T9" fmla="*/ 9 h 15"/>
                <a:gd name="T10" fmla="*/ 68 w 68"/>
                <a:gd name="T11" fmla="*/ 12 h 15"/>
                <a:gd name="T12" fmla="*/ 65 w 68"/>
                <a:gd name="T13" fmla="*/ 13 h 15"/>
                <a:gd name="T14" fmla="*/ 63 w 68"/>
                <a:gd name="T15" fmla="*/ 14 h 15"/>
                <a:gd name="T16" fmla="*/ 0 w 68"/>
                <a:gd name="T17" fmla="*/ 15 h 15"/>
                <a:gd name="T18" fmla="*/ 12 w 68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5">
                  <a:moveTo>
                    <a:pt x="12" y="3"/>
                  </a:moveTo>
                  <a:cubicBezTo>
                    <a:pt x="13" y="3"/>
                    <a:pt x="13" y="2"/>
                    <a:pt x="14" y="2"/>
                  </a:cubicBezTo>
                  <a:cubicBezTo>
                    <a:pt x="27" y="2"/>
                    <a:pt x="40" y="2"/>
                    <a:pt x="53" y="1"/>
                  </a:cubicBezTo>
                  <a:cubicBezTo>
                    <a:pt x="56" y="0"/>
                    <a:pt x="58" y="1"/>
                    <a:pt x="60" y="3"/>
                  </a:cubicBezTo>
                  <a:cubicBezTo>
                    <a:pt x="62" y="5"/>
                    <a:pt x="64" y="7"/>
                    <a:pt x="66" y="9"/>
                  </a:cubicBezTo>
                  <a:cubicBezTo>
                    <a:pt x="67" y="10"/>
                    <a:pt x="68" y="11"/>
                    <a:pt x="68" y="12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4" y="13"/>
                    <a:pt x="64" y="13"/>
                    <a:pt x="63" y="14"/>
                  </a:cubicBezTo>
                  <a:cubicBezTo>
                    <a:pt x="42" y="14"/>
                    <a:pt x="21" y="15"/>
                    <a:pt x="0" y="15"/>
                  </a:cubicBezTo>
                  <a:cubicBezTo>
                    <a:pt x="2" y="10"/>
                    <a:pt x="7" y="6"/>
                    <a:pt x="12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38">
              <a:extLst>
                <a:ext uri="{FF2B5EF4-FFF2-40B4-BE49-F238E27FC236}">
                  <a16:creationId xmlns:a16="http://schemas.microsoft.com/office/drawing/2014/main" id="{85F182EC-3C5C-F52F-16B8-64D856F20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207"/>
              <a:ext cx="61" cy="65"/>
            </a:xfrm>
            <a:custGeom>
              <a:avLst/>
              <a:gdLst>
                <a:gd name="T0" fmla="*/ 34 w 35"/>
                <a:gd name="T1" fmla="*/ 14 h 37"/>
                <a:gd name="T2" fmla="*/ 26 w 35"/>
                <a:gd name="T3" fmla="*/ 37 h 37"/>
                <a:gd name="T4" fmla="*/ 23 w 35"/>
                <a:gd name="T5" fmla="*/ 34 h 37"/>
                <a:gd name="T6" fmla="*/ 3 w 35"/>
                <a:gd name="T7" fmla="*/ 6 h 37"/>
                <a:gd name="T8" fmla="*/ 1 w 35"/>
                <a:gd name="T9" fmla="*/ 2 h 37"/>
                <a:gd name="T10" fmla="*/ 4 w 35"/>
                <a:gd name="T11" fmla="*/ 1 h 37"/>
                <a:gd name="T12" fmla="*/ 18 w 35"/>
                <a:gd name="T13" fmla="*/ 0 h 37"/>
                <a:gd name="T14" fmla="*/ 22 w 35"/>
                <a:gd name="T15" fmla="*/ 3 h 37"/>
                <a:gd name="T16" fmla="*/ 32 w 35"/>
                <a:gd name="T17" fmla="*/ 11 h 37"/>
                <a:gd name="T18" fmla="*/ 34 w 35"/>
                <a:gd name="T1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7">
                  <a:moveTo>
                    <a:pt x="34" y="14"/>
                  </a:moveTo>
                  <a:cubicBezTo>
                    <a:pt x="32" y="22"/>
                    <a:pt x="29" y="29"/>
                    <a:pt x="26" y="37"/>
                  </a:cubicBezTo>
                  <a:cubicBezTo>
                    <a:pt x="25" y="36"/>
                    <a:pt x="24" y="35"/>
                    <a:pt x="23" y="34"/>
                  </a:cubicBezTo>
                  <a:cubicBezTo>
                    <a:pt x="17" y="24"/>
                    <a:pt x="11" y="14"/>
                    <a:pt x="3" y="6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9" y="0"/>
                    <a:pt x="13" y="0"/>
                    <a:pt x="18" y="0"/>
                  </a:cubicBezTo>
                  <a:cubicBezTo>
                    <a:pt x="20" y="0"/>
                    <a:pt x="21" y="1"/>
                    <a:pt x="22" y="3"/>
                  </a:cubicBezTo>
                  <a:cubicBezTo>
                    <a:pt x="24" y="7"/>
                    <a:pt x="27" y="10"/>
                    <a:pt x="32" y="11"/>
                  </a:cubicBezTo>
                  <a:cubicBezTo>
                    <a:pt x="34" y="11"/>
                    <a:pt x="35" y="12"/>
                    <a:pt x="34" y="14"/>
                  </a:cubicBezTo>
                  <a:close/>
                </a:path>
              </a:pathLst>
            </a:custGeom>
            <a:solidFill>
              <a:srgbClr val="E7A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39">
              <a:extLst>
                <a:ext uri="{FF2B5EF4-FFF2-40B4-BE49-F238E27FC236}">
                  <a16:creationId xmlns:a16="http://schemas.microsoft.com/office/drawing/2014/main" id="{72E6550E-F860-E53B-F9F4-5DB36829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" y="799"/>
              <a:ext cx="95" cy="24"/>
            </a:xfrm>
            <a:custGeom>
              <a:avLst/>
              <a:gdLst>
                <a:gd name="T0" fmla="*/ 7 w 54"/>
                <a:gd name="T1" fmla="*/ 1 h 14"/>
                <a:gd name="T2" fmla="*/ 54 w 54"/>
                <a:gd name="T3" fmla="*/ 0 h 14"/>
                <a:gd name="T4" fmla="*/ 51 w 54"/>
                <a:gd name="T5" fmla="*/ 4 h 14"/>
                <a:gd name="T6" fmla="*/ 42 w 54"/>
                <a:gd name="T7" fmla="*/ 13 h 14"/>
                <a:gd name="T8" fmla="*/ 7 w 54"/>
                <a:gd name="T9" fmla="*/ 13 h 14"/>
                <a:gd name="T10" fmla="*/ 1 w 54"/>
                <a:gd name="T11" fmla="*/ 9 h 14"/>
                <a:gd name="T12" fmla="*/ 1 w 54"/>
                <a:gd name="T13" fmla="*/ 3 h 14"/>
                <a:gd name="T14" fmla="*/ 5 w 54"/>
                <a:gd name="T15" fmla="*/ 2 h 14"/>
                <a:gd name="T16" fmla="*/ 7 w 54"/>
                <a:gd name="T1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4">
                  <a:moveTo>
                    <a:pt x="7" y="1"/>
                  </a:moveTo>
                  <a:cubicBezTo>
                    <a:pt x="23" y="1"/>
                    <a:pt x="38" y="1"/>
                    <a:pt x="54" y="0"/>
                  </a:cubicBezTo>
                  <a:cubicBezTo>
                    <a:pt x="54" y="2"/>
                    <a:pt x="52" y="3"/>
                    <a:pt x="51" y="4"/>
                  </a:cubicBezTo>
                  <a:cubicBezTo>
                    <a:pt x="48" y="7"/>
                    <a:pt x="46" y="11"/>
                    <a:pt x="42" y="13"/>
                  </a:cubicBezTo>
                  <a:cubicBezTo>
                    <a:pt x="30" y="13"/>
                    <a:pt x="19" y="14"/>
                    <a:pt x="7" y="13"/>
                  </a:cubicBezTo>
                  <a:cubicBezTo>
                    <a:pt x="5" y="12"/>
                    <a:pt x="3" y="11"/>
                    <a:pt x="1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1" y="1"/>
                    <a:pt x="3" y="2"/>
                    <a:pt x="5" y="2"/>
                  </a:cubicBezTo>
                  <a:cubicBezTo>
                    <a:pt x="6" y="2"/>
                    <a:pt x="7" y="2"/>
                    <a:pt x="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40">
              <a:extLst>
                <a:ext uri="{FF2B5EF4-FFF2-40B4-BE49-F238E27FC236}">
                  <a16:creationId xmlns:a16="http://schemas.microsoft.com/office/drawing/2014/main" id="{CB5087EF-672A-D3A9-5DC0-9E592C9FE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0" y="763"/>
              <a:ext cx="88" cy="25"/>
            </a:xfrm>
            <a:custGeom>
              <a:avLst/>
              <a:gdLst>
                <a:gd name="T0" fmla="*/ 48 w 50"/>
                <a:gd name="T1" fmla="*/ 12 h 14"/>
                <a:gd name="T2" fmla="*/ 0 w 50"/>
                <a:gd name="T3" fmla="*/ 14 h 14"/>
                <a:gd name="T4" fmla="*/ 3 w 50"/>
                <a:gd name="T5" fmla="*/ 12 h 14"/>
                <a:gd name="T6" fmla="*/ 7 w 50"/>
                <a:gd name="T7" fmla="*/ 12 h 14"/>
                <a:gd name="T8" fmla="*/ 14 w 50"/>
                <a:gd name="T9" fmla="*/ 4 h 14"/>
                <a:gd name="T10" fmla="*/ 11 w 50"/>
                <a:gd name="T11" fmla="*/ 3 h 14"/>
                <a:gd name="T12" fmla="*/ 6 w 50"/>
                <a:gd name="T13" fmla="*/ 1 h 14"/>
                <a:gd name="T14" fmla="*/ 19 w 50"/>
                <a:gd name="T15" fmla="*/ 1 h 14"/>
                <a:gd name="T16" fmla="*/ 47 w 50"/>
                <a:gd name="T17" fmla="*/ 0 h 14"/>
                <a:gd name="T18" fmla="*/ 48 w 50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4">
                  <a:moveTo>
                    <a:pt x="48" y="12"/>
                  </a:moveTo>
                  <a:cubicBezTo>
                    <a:pt x="32" y="13"/>
                    <a:pt x="16" y="13"/>
                    <a:pt x="0" y="14"/>
                  </a:cubicBezTo>
                  <a:cubicBezTo>
                    <a:pt x="0" y="12"/>
                    <a:pt x="1" y="12"/>
                    <a:pt x="3" y="12"/>
                  </a:cubicBezTo>
                  <a:cubicBezTo>
                    <a:pt x="4" y="12"/>
                    <a:pt x="6" y="12"/>
                    <a:pt x="7" y="12"/>
                  </a:cubicBezTo>
                  <a:cubicBezTo>
                    <a:pt x="14" y="12"/>
                    <a:pt x="15" y="10"/>
                    <a:pt x="14" y="4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8" y="3"/>
                    <a:pt x="6" y="1"/>
                  </a:cubicBezTo>
                  <a:cubicBezTo>
                    <a:pt x="11" y="0"/>
                    <a:pt x="15" y="1"/>
                    <a:pt x="19" y="1"/>
                  </a:cubicBezTo>
                  <a:cubicBezTo>
                    <a:pt x="28" y="0"/>
                    <a:pt x="38" y="0"/>
                    <a:pt x="47" y="0"/>
                  </a:cubicBezTo>
                  <a:cubicBezTo>
                    <a:pt x="49" y="4"/>
                    <a:pt x="50" y="8"/>
                    <a:pt x="48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41">
              <a:extLst>
                <a:ext uri="{FF2B5EF4-FFF2-40B4-BE49-F238E27FC236}">
                  <a16:creationId xmlns:a16="http://schemas.microsoft.com/office/drawing/2014/main" id="{C27133C2-01F2-1C86-3166-EAF334FDA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" y="686"/>
              <a:ext cx="88" cy="24"/>
            </a:xfrm>
            <a:custGeom>
              <a:avLst/>
              <a:gdLst>
                <a:gd name="T0" fmla="*/ 49 w 50"/>
                <a:gd name="T1" fmla="*/ 4 h 14"/>
                <a:gd name="T2" fmla="*/ 49 w 50"/>
                <a:gd name="T3" fmla="*/ 5 h 14"/>
                <a:gd name="T4" fmla="*/ 50 w 50"/>
                <a:gd name="T5" fmla="*/ 5 h 14"/>
                <a:gd name="T6" fmla="*/ 48 w 50"/>
                <a:gd name="T7" fmla="*/ 14 h 14"/>
                <a:gd name="T8" fmla="*/ 19 w 50"/>
                <a:gd name="T9" fmla="*/ 12 h 14"/>
                <a:gd name="T10" fmla="*/ 5 w 50"/>
                <a:gd name="T11" fmla="*/ 4 h 14"/>
                <a:gd name="T12" fmla="*/ 0 w 50"/>
                <a:gd name="T13" fmla="*/ 0 h 14"/>
                <a:gd name="T14" fmla="*/ 40 w 50"/>
                <a:gd name="T15" fmla="*/ 4 h 14"/>
                <a:gd name="T16" fmla="*/ 49 w 50"/>
                <a:gd name="T1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">
                  <a:moveTo>
                    <a:pt x="49" y="4"/>
                  </a:moveTo>
                  <a:cubicBezTo>
                    <a:pt x="49" y="4"/>
                    <a:pt x="49" y="4"/>
                    <a:pt x="49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8" y="8"/>
                    <a:pt x="48" y="11"/>
                    <a:pt x="48" y="14"/>
                  </a:cubicBezTo>
                  <a:cubicBezTo>
                    <a:pt x="38" y="14"/>
                    <a:pt x="28" y="13"/>
                    <a:pt x="19" y="12"/>
                  </a:cubicBezTo>
                  <a:cubicBezTo>
                    <a:pt x="14" y="11"/>
                    <a:pt x="10" y="7"/>
                    <a:pt x="5" y="4"/>
                  </a:cubicBezTo>
                  <a:cubicBezTo>
                    <a:pt x="3" y="3"/>
                    <a:pt x="2" y="2"/>
                    <a:pt x="0" y="0"/>
                  </a:cubicBezTo>
                  <a:cubicBezTo>
                    <a:pt x="13" y="1"/>
                    <a:pt x="26" y="3"/>
                    <a:pt x="40" y="4"/>
                  </a:cubicBezTo>
                  <a:cubicBezTo>
                    <a:pt x="42" y="5"/>
                    <a:pt x="46" y="4"/>
                    <a:pt x="49" y="4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42">
              <a:extLst>
                <a:ext uri="{FF2B5EF4-FFF2-40B4-BE49-F238E27FC236}">
                  <a16:creationId xmlns:a16="http://schemas.microsoft.com/office/drawing/2014/main" id="{E3F566AD-84F9-9C9A-9039-2EAC97674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" y="760"/>
              <a:ext cx="60" cy="24"/>
            </a:xfrm>
            <a:custGeom>
              <a:avLst/>
              <a:gdLst>
                <a:gd name="T0" fmla="*/ 1 w 34"/>
                <a:gd name="T1" fmla="*/ 14 h 14"/>
                <a:gd name="T2" fmla="*/ 0 w 34"/>
                <a:gd name="T3" fmla="*/ 2 h 14"/>
                <a:gd name="T4" fmla="*/ 32 w 34"/>
                <a:gd name="T5" fmla="*/ 1 h 14"/>
                <a:gd name="T6" fmla="*/ 24 w 34"/>
                <a:gd name="T7" fmla="*/ 13 h 14"/>
                <a:gd name="T8" fmla="*/ 10 w 34"/>
                <a:gd name="T9" fmla="*/ 14 h 14"/>
                <a:gd name="T10" fmla="*/ 1 w 34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">
                  <a:moveTo>
                    <a:pt x="1" y="14"/>
                  </a:moveTo>
                  <a:cubicBezTo>
                    <a:pt x="1" y="10"/>
                    <a:pt x="0" y="6"/>
                    <a:pt x="0" y="2"/>
                  </a:cubicBezTo>
                  <a:cubicBezTo>
                    <a:pt x="10" y="2"/>
                    <a:pt x="21" y="0"/>
                    <a:pt x="32" y="1"/>
                  </a:cubicBezTo>
                  <a:cubicBezTo>
                    <a:pt x="34" y="6"/>
                    <a:pt x="30" y="12"/>
                    <a:pt x="24" y="13"/>
                  </a:cubicBezTo>
                  <a:cubicBezTo>
                    <a:pt x="20" y="14"/>
                    <a:pt x="15" y="13"/>
                    <a:pt x="10" y="14"/>
                  </a:cubicBezTo>
                  <a:cubicBezTo>
                    <a:pt x="7" y="14"/>
                    <a:pt x="4" y="14"/>
                    <a:pt x="1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43">
              <a:extLst>
                <a:ext uri="{FF2B5EF4-FFF2-40B4-BE49-F238E27FC236}">
                  <a16:creationId xmlns:a16="http://schemas.microsoft.com/office/drawing/2014/main" id="{CF057D88-25B8-26F9-68E2-579DA22C8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797"/>
              <a:ext cx="56" cy="24"/>
            </a:xfrm>
            <a:custGeom>
              <a:avLst/>
              <a:gdLst>
                <a:gd name="T0" fmla="*/ 0 w 32"/>
                <a:gd name="T1" fmla="*/ 14 h 14"/>
                <a:gd name="T2" fmla="*/ 12 w 32"/>
                <a:gd name="T3" fmla="*/ 1 h 14"/>
                <a:gd name="T4" fmla="*/ 32 w 32"/>
                <a:gd name="T5" fmla="*/ 0 h 14"/>
                <a:gd name="T6" fmla="*/ 21 w 32"/>
                <a:gd name="T7" fmla="*/ 12 h 14"/>
                <a:gd name="T8" fmla="*/ 25 w 32"/>
                <a:gd name="T9" fmla="*/ 13 h 14"/>
                <a:gd name="T10" fmla="*/ 0 w 3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cubicBezTo>
                    <a:pt x="4" y="9"/>
                    <a:pt x="8" y="5"/>
                    <a:pt x="12" y="1"/>
                  </a:cubicBezTo>
                  <a:cubicBezTo>
                    <a:pt x="18" y="1"/>
                    <a:pt x="25" y="0"/>
                    <a:pt x="32" y="0"/>
                  </a:cubicBezTo>
                  <a:cubicBezTo>
                    <a:pt x="28" y="4"/>
                    <a:pt x="25" y="8"/>
                    <a:pt x="21" y="12"/>
                  </a:cubicBezTo>
                  <a:cubicBezTo>
                    <a:pt x="22" y="13"/>
                    <a:pt x="24" y="13"/>
                    <a:pt x="25" y="13"/>
                  </a:cubicBezTo>
                  <a:cubicBezTo>
                    <a:pt x="17" y="14"/>
                    <a:pt x="8" y="14"/>
                    <a:pt x="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44">
              <a:extLst>
                <a:ext uri="{FF2B5EF4-FFF2-40B4-BE49-F238E27FC236}">
                  <a16:creationId xmlns:a16="http://schemas.microsoft.com/office/drawing/2014/main" id="{3CB0057D-B90C-A827-D8DC-8B5C9BA02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" y="719"/>
              <a:ext cx="61" cy="28"/>
            </a:xfrm>
            <a:custGeom>
              <a:avLst/>
              <a:gdLst>
                <a:gd name="T0" fmla="*/ 25 w 35"/>
                <a:gd name="T1" fmla="*/ 3 h 16"/>
                <a:gd name="T2" fmla="*/ 27 w 35"/>
                <a:gd name="T3" fmla="*/ 8 h 16"/>
                <a:gd name="T4" fmla="*/ 32 w 35"/>
                <a:gd name="T5" fmla="*/ 11 h 16"/>
                <a:gd name="T6" fmla="*/ 34 w 35"/>
                <a:gd name="T7" fmla="*/ 14 h 16"/>
                <a:gd name="T8" fmla="*/ 31 w 35"/>
                <a:gd name="T9" fmla="*/ 16 h 16"/>
                <a:gd name="T10" fmla="*/ 25 w 35"/>
                <a:gd name="T11" fmla="*/ 14 h 16"/>
                <a:gd name="T12" fmla="*/ 19 w 35"/>
                <a:gd name="T13" fmla="*/ 16 h 16"/>
                <a:gd name="T14" fmla="*/ 1 w 35"/>
                <a:gd name="T15" fmla="*/ 9 h 16"/>
                <a:gd name="T16" fmla="*/ 4 w 35"/>
                <a:gd name="T17" fmla="*/ 4 h 16"/>
                <a:gd name="T18" fmla="*/ 7 w 35"/>
                <a:gd name="T19" fmla="*/ 1 h 16"/>
                <a:gd name="T20" fmla="*/ 25 w 35"/>
                <a:gd name="T2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6">
                  <a:moveTo>
                    <a:pt x="25" y="3"/>
                  </a:moveTo>
                  <a:cubicBezTo>
                    <a:pt x="23" y="6"/>
                    <a:pt x="23" y="8"/>
                    <a:pt x="27" y="8"/>
                  </a:cubicBezTo>
                  <a:cubicBezTo>
                    <a:pt x="29" y="9"/>
                    <a:pt x="30" y="10"/>
                    <a:pt x="32" y="11"/>
                  </a:cubicBezTo>
                  <a:cubicBezTo>
                    <a:pt x="33" y="12"/>
                    <a:pt x="35" y="12"/>
                    <a:pt x="34" y="14"/>
                  </a:cubicBezTo>
                  <a:cubicBezTo>
                    <a:pt x="33" y="15"/>
                    <a:pt x="32" y="16"/>
                    <a:pt x="31" y="16"/>
                  </a:cubicBezTo>
                  <a:cubicBezTo>
                    <a:pt x="29" y="16"/>
                    <a:pt x="27" y="15"/>
                    <a:pt x="25" y="14"/>
                  </a:cubicBezTo>
                  <a:cubicBezTo>
                    <a:pt x="23" y="12"/>
                    <a:pt x="20" y="11"/>
                    <a:pt x="19" y="16"/>
                  </a:cubicBezTo>
                  <a:cubicBezTo>
                    <a:pt x="13" y="14"/>
                    <a:pt x="7" y="11"/>
                    <a:pt x="1" y="9"/>
                  </a:cubicBezTo>
                  <a:cubicBezTo>
                    <a:pt x="0" y="6"/>
                    <a:pt x="3" y="6"/>
                    <a:pt x="4" y="4"/>
                  </a:cubicBezTo>
                  <a:cubicBezTo>
                    <a:pt x="5" y="3"/>
                    <a:pt x="7" y="2"/>
                    <a:pt x="7" y="1"/>
                  </a:cubicBezTo>
                  <a:cubicBezTo>
                    <a:pt x="14" y="0"/>
                    <a:pt x="20" y="1"/>
                    <a:pt x="25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45">
              <a:extLst>
                <a:ext uri="{FF2B5EF4-FFF2-40B4-BE49-F238E27FC236}">
                  <a16:creationId xmlns:a16="http://schemas.microsoft.com/office/drawing/2014/main" id="{7C95D648-1549-F185-6D63-B75A96E33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" y="765"/>
              <a:ext cx="42" cy="23"/>
            </a:xfrm>
            <a:custGeom>
              <a:avLst/>
              <a:gdLst>
                <a:gd name="T0" fmla="*/ 14 w 24"/>
                <a:gd name="T1" fmla="*/ 0 h 13"/>
                <a:gd name="T2" fmla="*/ 23 w 24"/>
                <a:gd name="T3" fmla="*/ 1 h 13"/>
                <a:gd name="T4" fmla="*/ 23 w 24"/>
                <a:gd name="T5" fmla="*/ 9 h 13"/>
                <a:gd name="T6" fmla="*/ 20 w 24"/>
                <a:gd name="T7" fmla="*/ 12 h 13"/>
                <a:gd name="T8" fmla="*/ 8 w 24"/>
                <a:gd name="T9" fmla="*/ 13 h 13"/>
                <a:gd name="T10" fmla="*/ 7 w 24"/>
                <a:gd name="T11" fmla="*/ 13 h 13"/>
                <a:gd name="T12" fmla="*/ 3 w 24"/>
                <a:gd name="T13" fmla="*/ 1 h 13"/>
                <a:gd name="T14" fmla="*/ 14 w 2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3">
                  <a:moveTo>
                    <a:pt x="14" y="0"/>
                  </a:moveTo>
                  <a:cubicBezTo>
                    <a:pt x="17" y="1"/>
                    <a:pt x="21" y="0"/>
                    <a:pt x="23" y="1"/>
                  </a:cubicBezTo>
                  <a:cubicBezTo>
                    <a:pt x="24" y="2"/>
                    <a:pt x="22" y="6"/>
                    <a:pt x="23" y="9"/>
                  </a:cubicBezTo>
                  <a:cubicBezTo>
                    <a:pt x="24" y="12"/>
                    <a:pt x="22" y="12"/>
                    <a:pt x="20" y="12"/>
                  </a:cubicBezTo>
                  <a:cubicBezTo>
                    <a:pt x="16" y="12"/>
                    <a:pt x="12" y="11"/>
                    <a:pt x="8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" y="9"/>
                    <a:pt x="0" y="5"/>
                    <a:pt x="3" y="1"/>
                  </a:cubicBezTo>
                  <a:cubicBezTo>
                    <a:pt x="7" y="1"/>
                    <a:pt x="11" y="0"/>
                    <a:pt x="14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46">
              <a:extLst>
                <a:ext uri="{FF2B5EF4-FFF2-40B4-BE49-F238E27FC236}">
                  <a16:creationId xmlns:a16="http://schemas.microsoft.com/office/drawing/2014/main" id="{676CEADA-95E5-957E-B72A-E1D7B0C4D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" y="835"/>
              <a:ext cx="50" cy="22"/>
            </a:xfrm>
            <a:custGeom>
              <a:avLst/>
              <a:gdLst>
                <a:gd name="T0" fmla="*/ 19 w 28"/>
                <a:gd name="T1" fmla="*/ 12 h 12"/>
                <a:gd name="T2" fmla="*/ 12 w 28"/>
                <a:gd name="T3" fmla="*/ 12 h 12"/>
                <a:gd name="T4" fmla="*/ 1 w 28"/>
                <a:gd name="T5" fmla="*/ 2 h 12"/>
                <a:gd name="T6" fmla="*/ 1 w 28"/>
                <a:gd name="T7" fmla="*/ 0 h 12"/>
                <a:gd name="T8" fmla="*/ 24 w 28"/>
                <a:gd name="T9" fmla="*/ 0 h 12"/>
                <a:gd name="T10" fmla="*/ 19 w 28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2">
                  <a:moveTo>
                    <a:pt x="19" y="12"/>
                  </a:moveTo>
                  <a:cubicBezTo>
                    <a:pt x="17" y="12"/>
                    <a:pt x="14" y="12"/>
                    <a:pt x="12" y="12"/>
                  </a:cubicBezTo>
                  <a:cubicBezTo>
                    <a:pt x="7" y="10"/>
                    <a:pt x="4" y="6"/>
                    <a:pt x="1" y="2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9" y="0"/>
                    <a:pt x="17" y="0"/>
                    <a:pt x="24" y="0"/>
                  </a:cubicBezTo>
                  <a:cubicBezTo>
                    <a:pt x="28" y="6"/>
                    <a:pt x="26" y="10"/>
                    <a:pt x="19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47">
              <a:extLst>
                <a:ext uri="{FF2B5EF4-FFF2-40B4-BE49-F238E27FC236}">
                  <a16:creationId xmlns:a16="http://schemas.microsoft.com/office/drawing/2014/main" id="{C764F4C2-4000-1BA2-1A5C-C34550C63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205"/>
              <a:ext cx="63" cy="27"/>
            </a:xfrm>
            <a:custGeom>
              <a:avLst/>
              <a:gdLst>
                <a:gd name="T0" fmla="*/ 30 w 36"/>
                <a:gd name="T1" fmla="*/ 15 h 15"/>
                <a:gd name="T2" fmla="*/ 29 w 36"/>
                <a:gd name="T3" fmla="*/ 13 h 15"/>
                <a:gd name="T4" fmla="*/ 16 w 36"/>
                <a:gd name="T5" fmla="*/ 4 h 15"/>
                <a:gd name="T6" fmla="*/ 12 w 36"/>
                <a:gd name="T7" fmla="*/ 2 h 15"/>
                <a:gd name="T8" fmla="*/ 0 w 36"/>
                <a:gd name="T9" fmla="*/ 2 h 15"/>
                <a:gd name="T10" fmla="*/ 14 w 36"/>
                <a:gd name="T11" fmla="*/ 1 h 15"/>
                <a:gd name="T12" fmla="*/ 32 w 36"/>
                <a:gd name="T13" fmla="*/ 0 h 15"/>
                <a:gd name="T14" fmla="*/ 35 w 36"/>
                <a:gd name="T15" fmla="*/ 4 h 15"/>
                <a:gd name="T16" fmla="*/ 30 w 36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5">
                  <a:moveTo>
                    <a:pt x="30" y="15"/>
                  </a:moveTo>
                  <a:cubicBezTo>
                    <a:pt x="30" y="14"/>
                    <a:pt x="30" y="13"/>
                    <a:pt x="29" y="13"/>
                  </a:cubicBezTo>
                  <a:cubicBezTo>
                    <a:pt x="22" y="13"/>
                    <a:pt x="19" y="9"/>
                    <a:pt x="16" y="4"/>
                  </a:cubicBezTo>
                  <a:cubicBezTo>
                    <a:pt x="15" y="2"/>
                    <a:pt x="14" y="2"/>
                    <a:pt x="12" y="2"/>
                  </a:cubicBezTo>
                  <a:cubicBezTo>
                    <a:pt x="8" y="2"/>
                    <a:pt x="4" y="2"/>
                    <a:pt x="0" y="2"/>
                  </a:cubicBezTo>
                  <a:cubicBezTo>
                    <a:pt x="4" y="0"/>
                    <a:pt x="9" y="1"/>
                    <a:pt x="14" y="1"/>
                  </a:cubicBezTo>
                  <a:cubicBezTo>
                    <a:pt x="20" y="1"/>
                    <a:pt x="26" y="1"/>
                    <a:pt x="32" y="0"/>
                  </a:cubicBezTo>
                  <a:cubicBezTo>
                    <a:pt x="35" y="0"/>
                    <a:pt x="36" y="1"/>
                    <a:pt x="35" y="4"/>
                  </a:cubicBezTo>
                  <a:cubicBezTo>
                    <a:pt x="33" y="8"/>
                    <a:pt x="32" y="11"/>
                    <a:pt x="30" y="15"/>
                  </a:cubicBezTo>
                  <a:close/>
                </a:path>
              </a:pathLst>
            </a:custGeom>
            <a:solidFill>
              <a:srgbClr val="EEC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48">
              <a:extLst>
                <a:ext uri="{FF2B5EF4-FFF2-40B4-BE49-F238E27FC236}">
                  <a16:creationId xmlns:a16="http://schemas.microsoft.com/office/drawing/2014/main" id="{2620EFAE-9268-316B-70EB-B6EFD8352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" y="755"/>
              <a:ext cx="37" cy="42"/>
            </a:xfrm>
            <a:custGeom>
              <a:avLst/>
              <a:gdLst>
                <a:gd name="T0" fmla="*/ 21 w 21"/>
                <a:gd name="T1" fmla="*/ 6 h 24"/>
                <a:gd name="T2" fmla="*/ 20 w 21"/>
                <a:gd name="T3" fmla="*/ 7 h 24"/>
                <a:gd name="T4" fmla="*/ 10 w 21"/>
                <a:gd name="T5" fmla="*/ 22 h 24"/>
                <a:gd name="T6" fmla="*/ 8 w 21"/>
                <a:gd name="T7" fmla="*/ 22 h 24"/>
                <a:gd name="T8" fmla="*/ 7 w 21"/>
                <a:gd name="T9" fmla="*/ 19 h 24"/>
                <a:gd name="T10" fmla="*/ 13 w 21"/>
                <a:gd name="T11" fmla="*/ 13 h 24"/>
                <a:gd name="T12" fmla="*/ 13 w 21"/>
                <a:gd name="T13" fmla="*/ 8 h 24"/>
                <a:gd name="T14" fmla="*/ 8 w 21"/>
                <a:gd name="T15" fmla="*/ 8 h 24"/>
                <a:gd name="T16" fmla="*/ 4 w 21"/>
                <a:gd name="T17" fmla="*/ 11 h 24"/>
                <a:gd name="T18" fmla="*/ 1 w 21"/>
                <a:gd name="T19" fmla="*/ 12 h 24"/>
                <a:gd name="T20" fmla="*/ 1 w 21"/>
                <a:gd name="T21" fmla="*/ 8 h 24"/>
                <a:gd name="T22" fmla="*/ 5 w 21"/>
                <a:gd name="T23" fmla="*/ 0 h 24"/>
                <a:gd name="T24" fmla="*/ 21 w 21"/>
                <a:gd name="T2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4">
                  <a:moveTo>
                    <a:pt x="21" y="6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15"/>
                    <a:pt x="13" y="17"/>
                    <a:pt x="10" y="22"/>
                  </a:cubicBezTo>
                  <a:cubicBezTo>
                    <a:pt x="9" y="24"/>
                    <a:pt x="8" y="23"/>
                    <a:pt x="8" y="22"/>
                  </a:cubicBezTo>
                  <a:cubicBezTo>
                    <a:pt x="6" y="21"/>
                    <a:pt x="6" y="20"/>
                    <a:pt x="7" y="19"/>
                  </a:cubicBezTo>
                  <a:cubicBezTo>
                    <a:pt x="9" y="17"/>
                    <a:pt x="11" y="15"/>
                    <a:pt x="13" y="13"/>
                  </a:cubicBezTo>
                  <a:cubicBezTo>
                    <a:pt x="14" y="12"/>
                    <a:pt x="15" y="10"/>
                    <a:pt x="13" y="8"/>
                  </a:cubicBezTo>
                  <a:cubicBezTo>
                    <a:pt x="12" y="6"/>
                    <a:pt x="10" y="7"/>
                    <a:pt x="8" y="8"/>
                  </a:cubicBezTo>
                  <a:cubicBezTo>
                    <a:pt x="7" y="9"/>
                    <a:pt x="6" y="10"/>
                    <a:pt x="4" y="11"/>
                  </a:cubicBezTo>
                  <a:cubicBezTo>
                    <a:pt x="3" y="11"/>
                    <a:pt x="3" y="13"/>
                    <a:pt x="1" y="12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4" y="5"/>
                    <a:pt x="6" y="3"/>
                    <a:pt x="5" y="0"/>
                  </a:cubicBezTo>
                  <a:cubicBezTo>
                    <a:pt x="11" y="1"/>
                    <a:pt x="16" y="4"/>
                    <a:pt x="21" y="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49">
              <a:extLst>
                <a:ext uri="{FF2B5EF4-FFF2-40B4-BE49-F238E27FC236}">
                  <a16:creationId xmlns:a16="http://schemas.microsoft.com/office/drawing/2014/main" id="{CFE30DC2-BC28-26F4-FAB6-8D49BDAEB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" y="723"/>
              <a:ext cx="54" cy="24"/>
            </a:xfrm>
            <a:custGeom>
              <a:avLst/>
              <a:gdLst>
                <a:gd name="T0" fmla="*/ 21 w 31"/>
                <a:gd name="T1" fmla="*/ 2 h 14"/>
                <a:gd name="T2" fmla="*/ 24 w 31"/>
                <a:gd name="T3" fmla="*/ 6 h 14"/>
                <a:gd name="T4" fmla="*/ 29 w 31"/>
                <a:gd name="T5" fmla="*/ 9 h 14"/>
                <a:gd name="T6" fmla="*/ 30 w 31"/>
                <a:gd name="T7" fmla="*/ 13 h 14"/>
                <a:gd name="T8" fmla="*/ 0 w 31"/>
                <a:gd name="T9" fmla="*/ 0 h 14"/>
                <a:gd name="T10" fmla="*/ 10 w 31"/>
                <a:gd name="T11" fmla="*/ 1 h 14"/>
                <a:gd name="T12" fmla="*/ 21 w 31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21" y="2"/>
                  </a:moveTo>
                  <a:cubicBezTo>
                    <a:pt x="21" y="4"/>
                    <a:pt x="21" y="6"/>
                    <a:pt x="24" y="6"/>
                  </a:cubicBezTo>
                  <a:cubicBezTo>
                    <a:pt x="26" y="7"/>
                    <a:pt x="27" y="8"/>
                    <a:pt x="29" y="9"/>
                  </a:cubicBezTo>
                  <a:cubicBezTo>
                    <a:pt x="31" y="10"/>
                    <a:pt x="31" y="11"/>
                    <a:pt x="30" y="13"/>
                  </a:cubicBezTo>
                  <a:cubicBezTo>
                    <a:pt x="18" y="14"/>
                    <a:pt x="9" y="6"/>
                    <a:pt x="0" y="0"/>
                  </a:cubicBezTo>
                  <a:cubicBezTo>
                    <a:pt x="3" y="0"/>
                    <a:pt x="7" y="1"/>
                    <a:pt x="10" y="1"/>
                  </a:cubicBezTo>
                  <a:cubicBezTo>
                    <a:pt x="14" y="1"/>
                    <a:pt x="18" y="2"/>
                    <a:pt x="21" y="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50">
              <a:extLst>
                <a:ext uri="{FF2B5EF4-FFF2-40B4-BE49-F238E27FC236}">
                  <a16:creationId xmlns:a16="http://schemas.microsoft.com/office/drawing/2014/main" id="{C0E96AB9-6E33-6F4F-F9A9-D78C55026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" y="719"/>
              <a:ext cx="57" cy="16"/>
            </a:xfrm>
            <a:custGeom>
              <a:avLst/>
              <a:gdLst>
                <a:gd name="T0" fmla="*/ 30 w 32"/>
                <a:gd name="T1" fmla="*/ 1 h 9"/>
                <a:gd name="T2" fmla="*/ 28 w 32"/>
                <a:gd name="T3" fmla="*/ 5 h 9"/>
                <a:gd name="T4" fmla="*/ 24 w 32"/>
                <a:gd name="T5" fmla="*/ 9 h 9"/>
                <a:gd name="T6" fmla="*/ 0 w 32"/>
                <a:gd name="T7" fmla="*/ 2 h 9"/>
                <a:gd name="T8" fmla="*/ 3 w 32"/>
                <a:gd name="T9" fmla="*/ 1 h 9"/>
                <a:gd name="T10" fmla="*/ 30 w 32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9">
                  <a:moveTo>
                    <a:pt x="30" y="1"/>
                  </a:moveTo>
                  <a:cubicBezTo>
                    <a:pt x="32" y="3"/>
                    <a:pt x="29" y="3"/>
                    <a:pt x="28" y="5"/>
                  </a:cubicBezTo>
                  <a:cubicBezTo>
                    <a:pt x="27" y="6"/>
                    <a:pt x="25" y="7"/>
                    <a:pt x="24" y="9"/>
                  </a:cubicBezTo>
                  <a:cubicBezTo>
                    <a:pt x="16" y="7"/>
                    <a:pt x="8" y="3"/>
                    <a:pt x="0" y="2"/>
                  </a:cubicBezTo>
                  <a:cubicBezTo>
                    <a:pt x="0" y="0"/>
                    <a:pt x="2" y="1"/>
                    <a:pt x="3" y="1"/>
                  </a:cubicBezTo>
                  <a:cubicBezTo>
                    <a:pt x="12" y="1"/>
                    <a:pt x="21" y="1"/>
                    <a:pt x="30" y="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51">
              <a:extLst>
                <a:ext uri="{FF2B5EF4-FFF2-40B4-BE49-F238E27FC236}">
                  <a16:creationId xmlns:a16="http://schemas.microsoft.com/office/drawing/2014/main" id="{7956DDC9-3A60-B6CA-62B8-37895AE33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" y="693"/>
              <a:ext cx="42" cy="21"/>
            </a:xfrm>
            <a:custGeom>
              <a:avLst/>
              <a:gdLst>
                <a:gd name="T0" fmla="*/ 4 w 24"/>
                <a:gd name="T1" fmla="*/ 10 h 12"/>
                <a:gd name="T2" fmla="*/ 5 w 24"/>
                <a:gd name="T3" fmla="*/ 1 h 12"/>
                <a:gd name="T4" fmla="*/ 17 w 24"/>
                <a:gd name="T5" fmla="*/ 1 h 12"/>
                <a:gd name="T6" fmla="*/ 12 w 24"/>
                <a:gd name="T7" fmla="*/ 2 h 12"/>
                <a:gd name="T8" fmla="*/ 8 w 24"/>
                <a:gd name="T9" fmla="*/ 5 h 12"/>
                <a:gd name="T10" fmla="*/ 10 w 24"/>
                <a:gd name="T11" fmla="*/ 9 h 12"/>
                <a:gd name="T12" fmla="*/ 14 w 24"/>
                <a:gd name="T13" fmla="*/ 7 h 12"/>
                <a:gd name="T14" fmla="*/ 19 w 24"/>
                <a:gd name="T15" fmla="*/ 3 h 12"/>
                <a:gd name="T16" fmla="*/ 22 w 24"/>
                <a:gd name="T17" fmla="*/ 4 h 12"/>
                <a:gd name="T18" fmla="*/ 22 w 24"/>
                <a:gd name="T19" fmla="*/ 7 h 12"/>
                <a:gd name="T20" fmla="*/ 19 w 24"/>
                <a:gd name="T21" fmla="*/ 10 h 12"/>
                <a:gd name="T22" fmla="*/ 24 w 24"/>
                <a:gd name="T23" fmla="*/ 12 h 12"/>
                <a:gd name="T24" fmla="*/ 4 w 24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2">
                  <a:moveTo>
                    <a:pt x="4" y="10"/>
                  </a:moveTo>
                  <a:cubicBezTo>
                    <a:pt x="0" y="6"/>
                    <a:pt x="3" y="4"/>
                    <a:pt x="5" y="1"/>
                  </a:cubicBezTo>
                  <a:cubicBezTo>
                    <a:pt x="9" y="1"/>
                    <a:pt x="13" y="0"/>
                    <a:pt x="17" y="1"/>
                  </a:cubicBezTo>
                  <a:cubicBezTo>
                    <a:pt x="15" y="1"/>
                    <a:pt x="14" y="1"/>
                    <a:pt x="12" y="2"/>
                  </a:cubicBezTo>
                  <a:cubicBezTo>
                    <a:pt x="10" y="2"/>
                    <a:pt x="9" y="4"/>
                    <a:pt x="8" y="5"/>
                  </a:cubicBezTo>
                  <a:cubicBezTo>
                    <a:pt x="8" y="7"/>
                    <a:pt x="9" y="8"/>
                    <a:pt x="10" y="9"/>
                  </a:cubicBezTo>
                  <a:cubicBezTo>
                    <a:pt x="12" y="10"/>
                    <a:pt x="13" y="8"/>
                    <a:pt x="14" y="7"/>
                  </a:cubicBezTo>
                  <a:cubicBezTo>
                    <a:pt x="16" y="6"/>
                    <a:pt x="17" y="5"/>
                    <a:pt x="19" y="3"/>
                  </a:cubicBezTo>
                  <a:cubicBezTo>
                    <a:pt x="20" y="2"/>
                    <a:pt x="21" y="3"/>
                    <a:pt x="22" y="4"/>
                  </a:cubicBezTo>
                  <a:cubicBezTo>
                    <a:pt x="23" y="5"/>
                    <a:pt x="23" y="5"/>
                    <a:pt x="22" y="7"/>
                  </a:cubicBezTo>
                  <a:cubicBezTo>
                    <a:pt x="21" y="8"/>
                    <a:pt x="20" y="9"/>
                    <a:pt x="19" y="10"/>
                  </a:cubicBezTo>
                  <a:cubicBezTo>
                    <a:pt x="20" y="12"/>
                    <a:pt x="23" y="10"/>
                    <a:pt x="24" y="12"/>
                  </a:cubicBezTo>
                  <a:cubicBezTo>
                    <a:pt x="17" y="12"/>
                    <a:pt x="10" y="11"/>
                    <a:pt x="4" y="10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52">
              <a:extLst>
                <a:ext uri="{FF2B5EF4-FFF2-40B4-BE49-F238E27FC236}">
                  <a16:creationId xmlns:a16="http://schemas.microsoft.com/office/drawing/2014/main" id="{DFCE8AFC-8478-C59C-FDF8-9C39C63B6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" y="834"/>
              <a:ext cx="35" cy="24"/>
            </a:xfrm>
            <a:custGeom>
              <a:avLst/>
              <a:gdLst>
                <a:gd name="T0" fmla="*/ 0 w 20"/>
                <a:gd name="T1" fmla="*/ 13 h 14"/>
                <a:gd name="T2" fmla="*/ 5 w 20"/>
                <a:gd name="T3" fmla="*/ 1 h 14"/>
                <a:gd name="T4" fmla="*/ 20 w 20"/>
                <a:gd name="T5" fmla="*/ 0 h 14"/>
                <a:gd name="T6" fmla="*/ 8 w 20"/>
                <a:gd name="T7" fmla="*/ 11 h 14"/>
                <a:gd name="T8" fmla="*/ 9 w 20"/>
                <a:gd name="T9" fmla="*/ 12 h 14"/>
                <a:gd name="T10" fmla="*/ 17 w 20"/>
                <a:gd name="T11" fmla="*/ 12 h 14"/>
                <a:gd name="T12" fmla="*/ 0 w 20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0" y="13"/>
                  </a:moveTo>
                  <a:cubicBezTo>
                    <a:pt x="6" y="11"/>
                    <a:pt x="7" y="6"/>
                    <a:pt x="5" y="1"/>
                  </a:cubicBezTo>
                  <a:cubicBezTo>
                    <a:pt x="10" y="0"/>
                    <a:pt x="15" y="0"/>
                    <a:pt x="20" y="0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8" y="11"/>
                    <a:pt x="8" y="11"/>
                    <a:pt x="9" y="12"/>
                  </a:cubicBezTo>
                  <a:cubicBezTo>
                    <a:pt x="11" y="12"/>
                    <a:pt x="14" y="12"/>
                    <a:pt x="17" y="12"/>
                  </a:cubicBezTo>
                  <a:cubicBezTo>
                    <a:pt x="11" y="14"/>
                    <a:pt x="6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53">
              <a:extLst>
                <a:ext uri="{FF2B5EF4-FFF2-40B4-BE49-F238E27FC236}">
                  <a16:creationId xmlns:a16="http://schemas.microsoft.com/office/drawing/2014/main" id="{05B6227B-029A-4224-4B10-95424DB50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" y="834"/>
              <a:ext cx="56" cy="23"/>
            </a:xfrm>
            <a:custGeom>
              <a:avLst/>
              <a:gdLst>
                <a:gd name="T0" fmla="*/ 21 w 32"/>
                <a:gd name="T1" fmla="*/ 1 h 13"/>
                <a:gd name="T2" fmla="*/ 22 w 32"/>
                <a:gd name="T3" fmla="*/ 3 h 13"/>
                <a:gd name="T4" fmla="*/ 32 w 32"/>
                <a:gd name="T5" fmla="*/ 13 h 13"/>
                <a:gd name="T6" fmla="*/ 26 w 32"/>
                <a:gd name="T7" fmla="*/ 13 h 13"/>
                <a:gd name="T8" fmla="*/ 15 w 32"/>
                <a:gd name="T9" fmla="*/ 2 h 13"/>
                <a:gd name="T10" fmla="*/ 10 w 32"/>
                <a:gd name="T11" fmla="*/ 2 h 13"/>
                <a:gd name="T12" fmla="*/ 0 w 32"/>
                <a:gd name="T13" fmla="*/ 1 h 13"/>
                <a:gd name="T14" fmla="*/ 21 w 32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3">
                  <a:moveTo>
                    <a:pt x="21" y="1"/>
                  </a:moveTo>
                  <a:cubicBezTo>
                    <a:pt x="20" y="2"/>
                    <a:pt x="21" y="3"/>
                    <a:pt x="22" y="3"/>
                  </a:cubicBezTo>
                  <a:cubicBezTo>
                    <a:pt x="26" y="6"/>
                    <a:pt x="28" y="10"/>
                    <a:pt x="32" y="13"/>
                  </a:cubicBezTo>
                  <a:cubicBezTo>
                    <a:pt x="30" y="13"/>
                    <a:pt x="28" y="13"/>
                    <a:pt x="26" y="13"/>
                  </a:cubicBezTo>
                  <a:cubicBezTo>
                    <a:pt x="23" y="9"/>
                    <a:pt x="18" y="6"/>
                    <a:pt x="15" y="2"/>
                  </a:cubicBezTo>
                  <a:cubicBezTo>
                    <a:pt x="14" y="1"/>
                    <a:pt x="12" y="2"/>
                    <a:pt x="10" y="2"/>
                  </a:cubicBezTo>
                  <a:cubicBezTo>
                    <a:pt x="7" y="2"/>
                    <a:pt x="4" y="2"/>
                    <a:pt x="0" y="1"/>
                  </a:cubicBezTo>
                  <a:cubicBezTo>
                    <a:pt x="7" y="0"/>
                    <a:pt x="14" y="1"/>
                    <a:pt x="21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54">
              <a:extLst>
                <a:ext uri="{FF2B5EF4-FFF2-40B4-BE49-F238E27FC236}">
                  <a16:creationId xmlns:a16="http://schemas.microsoft.com/office/drawing/2014/main" id="{BA06530F-4719-76E5-76FA-3CB92C948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62"/>
              <a:ext cx="47" cy="22"/>
            </a:xfrm>
            <a:custGeom>
              <a:avLst/>
              <a:gdLst>
                <a:gd name="T0" fmla="*/ 0 w 27"/>
                <a:gd name="T1" fmla="*/ 13 h 13"/>
                <a:gd name="T2" fmla="*/ 11 w 27"/>
                <a:gd name="T3" fmla="*/ 11 h 13"/>
                <a:gd name="T4" fmla="*/ 22 w 27"/>
                <a:gd name="T5" fmla="*/ 0 h 13"/>
                <a:gd name="T6" fmla="*/ 26 w 27"/>
                <a:gd name="T7" fmla="*/ 0 h 13"/>
                <a:gd name="T8" fmla="*/ 21 w 27"/>
                <a:gd name="T9" fmla="*/ 12 h 13"/>
                <a:gd name="T10" fmla="*/ 0 w 27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3">
                  <a:moveTo>
                    <a:pt x="0" y="13"/>
                  </a:moveTo>
                  <a:cubicBezTo>
                    <a:pt x="3" y="10"/>
                    <a:pt x="7" y="11"/>
                    <a:pt x="11" y="11"/>
                  </a:cubicBezTo>
                  <a:cubicBezTo>
                    <a:pt x="17" y="11"/>
                    <a:pt x="22" y="7"/>
                    <a:pt x="22" y="0"/>
                  </a:cubicBezTo>
                  <a:cubicBezTo>
                    <a:pt x="23" y="0"/>
                    <a:pt x="25" y="0"/>
                    <a:pt x="26" y="0"/>
                  </a:cubicBezTo>
                  <a:cubicBezTo>
                    <a:pt x="27" y="5"/>
                    <a:pt x="24" y="9"/>
                    <a:pt x="21" y="12"/>
                  </a:cubicBezTo>
                  <a:cubicBezTo>
                    <a:pt x="14" y="13"/>
                    <a:pt x="7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55">
              <a:extLst>
                <a:ext uri="{FF2B5EF4-FFF2-40B4-BE49-F238E27FC236}">
                  <a16:creationId xmlns:a16="http://schemas.microsoft.com/office/drawing/2014/main" id="{44554A5F-3290-6A2A-D569-1395C68BE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725"/>
              <a:ext cx="37" cy="24"/>
            </a:xfrm>
            <a:custGeom>
              <a:avLst/>
              <a:gdLst>
                <a:gd name="T0" fmla="*/ 10 w 21"/>
                <a:gd name="T1" fmla="*/ 14 h 14"/>
                <a:gd name="T2" fmla="*/ 15 w 21"/>
                <a:gd name="T3" fmla="*/ 12 h 14"/>
                <a:gd name="T4" fmla="*/ 0 w 21"/>
                <a:gd name="T5" fmla="*/ 1 h 14"/>
                <a:gd name="T6" fmla="*/ 2 w 21"/>
                <a:gd name="T7" fmla="*/ 0 h 14"/>
                <a:gd name="T8" fmla="*/ 9 w 21"/>
                <a:gd name="T9" fmla="*/ 1 h 14"/>
                <a:gd name="T10" fmla="*/ 18 w 21"/>
                <a:gd name="T11" fmla="*/ 9 h 14"/>
                <a:gd name="T12" fmla="*/ 21 w 21"/>
                <a:gd name="T13" fmla="*/ 13 h 14"/>
                <a:gd name="T14" fmla="*/ 10 w 2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4">
                  <a:moveTo>
                    <a:pt x="10" y="14"/>
                  </a:moveTo>
                  <a:cubicBezTo>
                    <a:pt x="12" y="13"/>
                    <a:pt x="13" y="13"/>
                    <a:pt x="15" y="12"/>
                  </a:cubicBezTo>
                  <a:cubicBezTo>
                    <a:pt x="9" y="9"/>
                    <a:pt x="7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5" y="0"/>
                    <a:pt x="7" y="0"/>
                    <a:pt x="9" y="1"/>
                  </a:cubicBezTo>
                  <a:cubicBezTo>
                    <a:pt x="11" y="4"/>
                    <a:pt x="15" y="6"/>
                    <a:pt x="18" y="9"/>
                  </a:cubicBezTo>
                  <a:cubicBezTo>
                    <a:pt x="19" y="10"/>
                    <a:pt x="20" y="12"/>
                    <a:pt x="21" y="13"/>
                  </a:cubicBezTo>
                  <a:cubicBezTo>
                    <a:pt x="17" y="13"/>
                    <a:pt x="14" y="14"/>
                    <a:pt x="1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56">
              <a:extLst>
                <a:ext uri="{FF2B5EF4-FFF2-40B4-BE49-F238E27FC236}">
                  <a16:creationId xmlns:a16="http://schemas.microsoft.com/office/drawing/2014/main" id="{E34770AA-C407-8852-BE9F-5FE0A5A8E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" y="800"/>
              <a:ext cx="26" cy="23"/>
            </a:xfrm>
            <a:custGeom>
              <a:avLst/>
              <a:gdLst>
                <a:gd name="T0" fmla="*/ 15 w 15"/>
                <a:gd name="T1" fmla="*/ 0 h 13"/>
                <a:gd name="T2" fmla="*/ 13 w 15"/>
                <a:gd name="T3" fmla="*/ 10 h 13"/>
                <a:gd name="T4" fmla="*/ 15 w 15"/>
                <a:gd name="T5" fmla="*/ 12 h 13"/>
                <a:gd name="T6" fmla="*/ 9 w 15"/>
                <a:gd name="T7" fmla="*/ 13 h 13"/>
                <a:gd name="T8" fmla="*/ 5 w 15"/>
                <a:gd name="T9" fmla="*/ 6 h 13"/>
                <a:gd name="T10" fmla="*/ 0 w 15"/>
                <a:gd name="T11" fmla="*/ 1 h 13"/>
                <a:gd name="T12" fmla="*/ 15 w 1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3">
                  <a:moveTo>
                    <a:pt x="15" y="0"/>
                  </a:moveTo>
                  <a:cubicBezTo>
                    <a:pt x="8" y="3"/>
                    <a:pt x="7" y="4"/>
                    <a:pt x="13" y="10"/>
                  </a:cubicBezTo>
                  <a:cubicBezTo>
                    <a:pt x="14" y="11"/>
                    <a:pt x="15" y="12"/>
                    <a:pt x="15" y="12"/>
                  </a:cubicBezTo>
                  <a:cubicBezTo>
                    <a:pt x="13" y="13"/>
                    <a:pt x="11" y="13"/>
                    <a:pt x="9" y="13"/>
                  </a:cubicBezTo>
                  <a:cubicBezTo>
                    <a:pt x="7" y="11"/>
                    <a:pt x="5" y="9"/>
                    <a:pt x="5" y="6"/>
                  </a:cubicBezTo>
                  <a:cubicBezTo>
                    <a:pt x="6" y="2"/>
                    <a:pt x="4" y="0"/>
                    <a:pt x="0" y="1"/>
                  </a:cubicBezTo>
                  <a:cubicBezTo>
                    <a:pt x="5" y="0"/>
                    <a:pt x="10" y="0"/>
                    <a:pt x="1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57">
              <a:extLst>
                <a:ext uri="{FF2B5EF4-FFF2-40B4-BE49-F238E27FC236}">
                  <a16:creationId xmlns:a16="http://schemas.microsoft.com/office/drawing/2014/main" id="{B88FF4A3-2B38-EB08-63CE-F83BDF407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" y="728"/>
              <a:ext cx="30" cy="23"/>
            </a:xfrm>
            <a:custGeom>
              <a:avLst/>
              <a:gdLst>
                <a:gd name="T0" fmla="*/ 17 w 17"/>
                <a:gd name="T1" fmla="*/ 1 h 13"/>
                <a:gd name="T2" fmla="*/ 5 w 17"/>
                <a:gd name="T3" fmla="*/ 13 h 13"/>
                <a:gd name="T4" fmla="*/ 0 w 17"/>
                <a:gd name="T5" fmla="*/ 13 h 13"/>
                <a:gd name="T6" fmla="*/ 11 w 17"/>
                <a:gd name="T7" fmla="*/ 1 h 13"/>
                <a:gd name="T8" fmla="*/ 17 w 17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7" y="1"/>
                  </a:moveTo>
                  <a:cubicBezTo>
                    <a:pt x="13" y="5"/>
                    <a:pt x="9" y="9"/>
                    <a:pt x="5" y="13"/>
                  </a:cubicBezTo>
                  <a:cubicBezTo>
                    <a:pt x="3" y="13"/>
                    <a:pt x="2" y="13"/>
                    <a:pt x="0" y="13"/>
                  </a:cubicBezTo>
                  <a:cubicBezTo>
                    <a:pt x="3" y="9"/>
                    <a:pt x="8" y="6"/>
                    <a:pt x="11" y="1"/>
                  </a:cubicBezTo>
                  <a:cubicBezTo>
                    <a:pt x="13" y="1"/>
                    <a:pt x="15" y="0"/>
                    <a:pt x="1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58">
              <a:extLst>
                <a:ext uri="{FF2B5EF4-FFF2-40B4-BE49-F238E27FC236}">
                  <a16:creationId xmlns:a16="http://schemas.microsoft.com/office/drawing/2014/main" id="{C4F8AEB1-FFDB-1FB1-AFA2-CBA4F5072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" y="765"/>
              <a:ext cx="40" cy="23"/>
            </a:xfrm>
            <a:custGeom>
              <a:avLst/>
              <a:gdLst>
                <a:gd name="T0" fmla="*/ 19 w 23"/>
                <a:gd name="T1" fmla="*/ 1 h 13"/>
                <a:gd name="T2" fmla="*/ 23 w 23"/>
                <a:gd name="T3" fmla="*/ 13 h 13"/>
                <a:gd name="T4" fmla="*/ 17 w 23"/>
                <a:gd name="T5" fmla="*/ 13 h 13"/>
                <a:gd name="T6" fmla="*/ 14 w 23"/>
                <a:gd name="T7" fmla="*/ 3 h 13"/>
                <a:gd name="T8" fmla="*/ 12 w 23"/>
                <a:gd name="T9" fmla="*/ 1 h 13"/>
                <a:gd name="T10" fmla="*/ 0 w 23"/>
                <a:gd name="T11" fmla="*/ 1 h 13"/>
                <a:gd name="T12" fmla="*/ 19 w 23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">
                  <a:moveTo>
                    <a:pt x="19" y="1"/>
                  </a:moveTo>
                  <a:cubicBezTo>
                    <a:pt x="17" y="6"/>
                    <a:pt x="21" y="9"/>
                    <a:pt x="23" y="13"/>
                  </a:cubicBezTo>
                  <a:cubicBezTo>
                    <a:pt x="21" y="13"/>
                    <a:pt x="19" y="13"/>
                    <a:pt x="17" y="13"/>
                  </a:cubicBezTo>
                  <a:cubicBezTo>
                    <a:pt x="16" y="10"/>
                    <a:pt x="14" y="7"/>
                    <a:pt x="14" y="3"/>
                  </a:cubicBezTo>
                  <a:cubicBezTo>
                    <a:pt x="15" y="1"/>
                    <a:pt x="13" y="1"/>
                    <a:pt x="12" y="1"/>
                  </a:cubicBezTo>
                  <a:cubicBezTo>
                    <a:pt x="8" y="1"/>
                    <a:pt x="4" y="1"/>
                    <a:pt x="0" y="1"/>
                  </a:cubicBezTo>
                  <a:cubicBezTo>
                    <a:pt x="6" y="0"/>
                    <a:pt x="13" y="0"/>
                    <a:pt x="19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59">
              <a:extLst>
                <a:ext uri="{FF2B5EF4-FFF2-40B4-BE49-F238E27FC236}">
                  <a16:creationId xmlns:a16="http://schemas.microsoft.com/office/drawing/2014/main" id="{BEB84E9B-F6B1-D7BE-7C8F-0CFBB566D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" y="747"/>
              <a:ext cx="23" cy="22"/>
            </a:xfrm>
            <a:custGeom>
              <a:avLst/>
              <a:gdLst>
                <a:gd name="T0" fmla="*/ 13 w 13"/>
                <a:gd name="T1" fmla="*/ 3 h 12"/>
                <a:gd name="T2" fmla="*/ 5 w 13"/>
                <a:gd name="T3" fmla="*/ 10 h 12"/>
                <a:gd name="T4" fmla="*/ 2 w 13"/>
                <a:gd name="T5" fmla="*/ 10 h 12"/>
                <a:gd name="T6" fmla="*/ 2 w 13"/>
                <a:gd name="T7" fmla="*/ 7 h 12"/>
                <a:gd name="T8" fmla="*/ 7 w 13"/>
                <a:gd name="T9" fmla="*/ 0 h 12"/>
                <a:gd name="T10" fmla="*/ 13 w 13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13" y="3"/>
                  </a:moveTo>
                  <a:cubicBezTo>
                    <a:pt x="10" y="5"/>
                    <a:pt x="8" y="7"/>
                    <a:pt x="5" y="10"/>
                  </a:cubicBezTo>
                  <a:cubicBezTo>
                    <a:pt x="4" y="11"/>
                    <a:pt x="3" y="12"/>
                    <a:pt x="2" y="10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5"/>
                    <a:pt x="6" y="3"/>
                    <a:pt x="7" y="0"/>
                  </a:cubicBezTo>
                  <a:cubicBezTo>
                    <a:pt x="9" y="1"/>
                    <a:pt x="11" y="2"/>
                    <a:pt x="13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60">
              <a:extLst>
                <a:ext uri="{FF2B5EF4-FFF2-40B4-BE49-F238E27FC236}">
                  <a16:creationId xmlns:a16="http://schemas.microsoft.com/office/drawing/2014/main" id="{B2F4369E-ACA0-1487-ED42-2E1711A59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" y="691"/>
              <a:ext cx="16" cy="4"/>
            </a:xfrm>
            <a:custGeom>
              <a:avLst/>
              <a:gdLst>
                <a:gd name="T0" fmla="*/ 9 w 9"/>
                <a:gd name="T1" fmla="*/ 1 h 2"/>
                <a:gd name="T2" fmla="*/ 0 w 9"/>
                <a:gd name="T3" fmla="*/ 1 h 2"/>
                <a:gd name="T4" fmla="*/ 9 w 9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9" y="1"/>
                  </a:moveTo>
                  <a:cubicBezTo>
                    <a:pt x="6" y="2"/>
                    <a:pt x="2" y="2"/>
                    <a:pt x="0" y="1"/>
                  </a:cubicBezTo>
                  <a:cubicBezTo>
                    <a:pt x="3" y="0"/>
                    <a:pt x="6" y="1"/>
                    <a:pt x="9" y="1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61">
              <a:extLst>
                <a:ext uri="{FF2B5EF4-FFF2-40B4-BE49-F238E27FC236}">
                  <a16:creationId xmlns:a16="http://schemas.microsoft.com/office/drawing/2014/main" id="{D36460F8-A08E-9318-158B-E4F791B57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" y="682"/>
              <a:ext cx="656" cy="25"/>
            </a:xfrm>
            <a:custGeom>
              <a:avLst/>
              <a:gdLst>
                <a:gd name="T0" fmla="*/ 262 w 374"/>
                <a:gd name="T1" fmla="*/ 0 h 14"/>
                <a:gd name="T2" fmla="*/ 265 w 374"/>
                <a:gd name="T3" fmla="*/ 0 h 14"/>
                <a:gd name="T4" fmla="*/ 266 w 374"/>
                <a:gd name="T5" fmla="*/ 5 h 14"/>
                <a:gd name="T6" fmla="*/ 262 w 374"/>
                <a:gd name="T7" fmla="*/ 10 h 14"/>
                <a:gd name="T8" fmla="*/ 267 w 374"/>
                <a:gd name="T9" fmla="*/ 9 h 14"/>
                <a:gd name="T10" fmla="*/ 273 w 374"/>
                <a:gd name="T11" fmla="*/ 9 h 14"/>
                <a:gd name="T12" fmla="*/ 281 w 374"/>
                <a:gd name="T13" fmla="*/ 11 h 14"/>
                <a:gd name="T14" fmla="*/ 362 w 374"/>
                <a:gd name="T15" fmla="*/ 11 h 14"/>
                <a:gd name="T16" fmla="*/ 372 w 374"/>
                <a:gd name="T17" fmla="*/ 11 h 14"/>
                <a:gd name="T18" fmla="*/ 371 w 374"/>
                <a:gd name="T19" fmla="*/ 13 h 14"/>
                <a:gd name="T20" fmla="*/ 355 w 374"/>
                <a:gd name="T21" fmla="*/ 13 h 14"/>
                <a:gd name="T22" fmla="*/ 261 w 374"/>
                <a:gd name="T23" fmla="*/ 13 h 14"/>
                <a:gd name="T24" fmla="*/ 14 w 374"/>
                <a:gd name="T25" fmla="*/ 13 h 14"/>
                <a:gd name="T26" fmla="*/ 0 w 374"/>
                <a:gd name="T27" fmla="*/ 13 h 14"/>
                <a:gd name="T28" fmla="*/ 9 w 374"/>
                <a:gd name="T29" fmla="*/ 12 h 14"/>
                <a:gd name="T30" fmla="*/ 246 w 374"/>
                <a:gd name="T31" fmla="*/ 12 h 14"/>
                <a:gd name="T32" fmla="*/ 255 w 374"/>
                <a:gd name="T33" fmla="*/ 8 h 14"/>
                <a:gd name="T34" fmla="*/ 262 w 374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4" h="14">
                  <a:moveTo>
                    <a:pt x="262" y="0"/>
                  </a:moveTo>
                  <a:cubicBezTo>
                    <a:pt x="263" y="0"/>
                    <a:pt x="264" y="0"/>
                    <a:pt x="265" y="0"/>
                  </a:cubicBezTo>
                  <a:cubicBezTo>
                    <a:pt x="268" y="2"/>
                    <a:pt x="267" y="3"/>
                    <a:pt x="266" y="5"/>
                  </a:cubicBezTo>
                  <a:cubicBezTo>
                    <a:pt x="265" y="7"/>
                    <a:pt x="263" y="8"/>
                    <a:pt x="262" y="10"/>
                  </a:cubicBezTo>
                  <a:cubicBezTo>
                    <a:pt x="264" y="11"/>
                    <a:pt x="266" y="10"/>
                    <a:pt x="267" y="9"/>
                  </a:cubicBezTo>
                  <a:cubicBezTo>
                    <a:pt x="269" y="7"/>
                    <a:pt x="271" y="7"/>
                    <a:pt x="273" y="9"/>
                  </a:cubicBezTo>
                  <a:cubicBezTo>
                    <a:pt x="275" y="11"/>
                    <a:pt x="278" y="11"/>
                    <a:pt x="281" y="11"/>
                  </a:cubicBezTo>
                  <a:cubicBezTo>
                    <a:pt x="308" y="11"/>
                    <a:pt x="335" y="11"/>
                    <a:pt x="362" y="11"/>
                  </a:cubicBezTo>
                  <a:cubicBezTo>
                    <a:pt x="365" y="11"/>
                    <a:pt x="369" y="10"/>
                    <a:pt x="372" y="11"/>
                  </a:cubicBezTo>
                  <a:cubicBezTo>
                    <a:pt x="374" y="14"/>
                    <a:pt x="371" y="13"/>
                    <a:pt x="371" y="13"/>
                  </a:cubicBezTo>
                  <a:cubicBezTo>
                    <a:pt x="366" y="13"/>
                    <a:pt x="360" y="13"/>
                    <a:pt x="355" y="13"/>
                  </a:cubicBezTo>
                  <a:cubicBezTo>
                    <a:pt x="324" y="13"/>
                    <a:pt x="292" y="13"/>
                    <a:pt x="261" y="13"/>
                  </a:cubicBezTo>
                  <a:cubicBezTo>
                    <a:pt x="178" y="13"/>
                    <a:pt x="96" y="13"/>
                    <a:pt x="14" y="13"/>
                  </a:cubicBezTo>
                  <a:cubicBezTo>
                    <a:pt x="9" y="13"/>
                    <a:pt x="5" y="13"/>
                    <a:pt x="0" y="13"/>
                  </a:cubicBezTo>
                  <a:cubicBezTo>
                    <a:pt x="3" y="11"/>
                    <a:pt x="6" y="12"/>
                    <a:pt x="9" y="12"/>
                  </a:cubicBezTo>
                  <a:cubicBezTo>
                    <a:pt x="88" y="12"/>
                    <a:pt x="167" y="12"/>
                    <a:pt x="246" y="12"/>
                  </a:cubicBezTo>
                  <a:cubicBezTo>
                    <a:pt x="249" y="12"/>
                    <a:pt x="253" y="12"/>
                    <a:pt x="255" y="8"/>
                  </a:cubicBezTo>
                  <a:cubicBezTo>
                    <a:pt x="257" y="5"/>
                    <a:pt x="260" y="3"/>
                    <a:pt x="262" y="0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62">
              <a:extLst>
                <a:ext uri="{FF2B5EF4-FFF2-40B4-BE49-F238E27FC236}">
                  <a16:creationId xmlns:a16="http://schemas.microsoft.com/office/drawing/2014/main" id="{A0CE41E6-E5E1-64D1-9E19-4D4646D48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700"/>
              <a:ext cx="67" cy="14"/>
            </a:xfrm>
            <a:custGeom>
              <a:avLst/>
              <a:gdLst>
                <a:gd name="T0" fmla="*/ 38 w 38"/>
                <a:gd name="T1" fmla="*/ 6 h 8"/>
                <a:gd name="T2" fmla="*/ 30 w 38"/>
                <a:gd name="T3" fmla="*/ 6 h 8"/>
                <a:gd name="T4" fmla="*/ 0 w 38"/>
                <a:gd name="T5" fmla="*/ 7 h 8"/>
                <a:gd name="T6" fmla="*/ 16 w 38"/>
                <a:gd name="T7" fmla="*/ 4 h 8"/>
                <a:gd name="T8" fmla="*/ 22 w 38"/>
                <a:gd name="T9" fmla="*/ 5 h 8"/>
                <a:gd name="T10" fmla="*/ 38 w 38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">
                  <a:moveTo>
                    <a:pt x="38" y="6"/>
                  </a:moveTo>
                  <a:cubicBezTo>
                    <a:pt x="36" y="7"/>
                    <a:pt x="33" y="6"/>
                    <a:pt x="30" y="6"/>
                  </a:cubicBezTo>
                  <a:cubicBezTo>
                    <a:pt x="20" y="6"/>
                    <a:pt x="10" y="8"/>
                    <a:pt x="0" y="7"/>
                  </a:cubicBezTo>
                  <a:cubicBezTo>
                    <a:pt x="4" y="1"/>
                    <a:pt x="10" y="0"/>
                    <a:pt x="16" y="4"/>
                  </a:cubicBezTo>
                  <a:cubicBezTo>
                    <a:pt x="18" y="5"/>
                    <a:pt x="20" y="6"/>
                    <a:pt x="22" y="5"/>
                  </a:cubicBezTo>
                  <a:cubicBezTo>
                    <a:pt x="27" y="3"/>
                    <a:pt x="33" y="4"/>
                    <a:pt x="38" y="6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63">
              <a:extLst>
                <a:ext uri="{FF2B5EF4-FFF2-40B4-BE49-F238E27FC236}">
                  <a16:creationId xmlns:a16="http://schemas.microsoft.com/office/drawing/2014/main" id="{33CAE37C-0DAE-C8A0-84AD-B4039BE8B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797"/>
              <a:ext cx="38" cy="38"/>
            </a:xfrm>
            <a:custGeom>
              <a:avLst/>
              <a:gdLst>
                <a:gd name="T0" fmla="*/ 4 w 22"/>
                <a:gd name="T1" fmla="*/ 0 h 22"/>
                <a:gd name="T2" fmla="*/ 6 w 22"/>
                <a:gd name="T3" fmla="*/ 1 h 22"/>
                <a:gd name="T4" fmla="*/ 20 w 22"/>
                <a:gd name="T5" fmla="*/ 16 h 22"/>
                <a:gd name="T6" fmla="*/ 21 w 22"/>
                <a:gd name="T7" fmla="*/ 20 h 22"/>
                <a:gd name="T8" fmla="*/ 17 w 22"/>
                <a:gd name="T9" fmla="*/ 19 h 22"/>
                <a:gd name="T10" fmla="*/ 6 w 22"/>
                <a:gd name="T11" fmla="*/ 9 h 22"/>
                <a:gd name="T12" fmla="*/ 3 w 22"/>
                <a:gd name="T13" fmla="*/ 7 h 22"/>
                <a:gd name="T14" fmla="*/ 0 w 22"/>
                <a:gd name="T15" fmla="*/ 3 h 22"/>
                <a:gd name="T16" fmla="*/ 4 w 22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4" y="0"/>
                  </a:moveTo>
                  <a:cubicBezTo>
                    <a:pt x="5" y="0"/>
                    <a:pt x="5" y="0"/>
                    <a:pt x="6" y="1"/>
                  </a:cubicBezTo>
                  <a:cubicBezTo>
                    <a:pt x="11" y="6"/>
                    <a:pt x="15" y="11"/>
                    <a:pt x="20" y="16"/>
                  </a:cubicBezTo>
                  <a:cubicBezTo>
                    <a:pt x="22" y="17"/>
                    <a:pt x="22" y="18"/>
                    <a:pt x="21" y="20"/>
                  </a:cubicBezTo>
                  <a:cubicBezTo>
                    <a:pt x="19" y="22"/>
                    <a:pt x="18" y="20"/>
                    <a:pt x="17" y="19"/>
                  </a:cubicBezTo>
                  <a:cubicBezTo>
                    <a:pt x="13" y="16"/>
                    <a:pt x="10" y="12"/>
                    <a:pt x="6" y="9"/>
                  </a:cubicBezTo>
                  <a:cubicBezTo>
                    <a:pt x="5" y="8"/>
                    <a:pt x="5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64">
              <a:extLst>
                <a:ext uri="{FF2B5EF4-FFF2-40B4-BE49-F238E27FC236}">
                  <a16:creationId xmlns:a16="http://schemas.microsoft.com/office/drawing/2014/main" id="{3EFE4282-3FFE-1FE6-5E18-4D5FD1D7D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" y="679"/>
              <a:ext cx="201" cy="26"/>
            </a:xfrm>
            <a:custGeom>
              <a:avLst/>
              <a:gdLst>
                <a:gd name="T0" fmla="*/ 114 w 114"/>
                <a:gd name="T1" fmla="*/ 13 h 15"/>
                <a:gd name="T2" fmla="*/ 109 w 114"/>
                <a:gd name="T3" fmla="*/ 14 h 15"/>
                <a:gd name="T4" fmla="*/ 20 w 114"/>
                <a:gd name="T5" fmla="*/ 14 h 15"/>
                <a:gd name="T6" fmla="*/ 19 w 114"/>
                <a:gd name="T7" fmla="*/ 14 h 15"/>
                <a:gd name="T8" fmla="*/ 5 w 114"/>
                <a:gd name="T9" fmla="*/ 14 h 15"/>
                <a:gd name="T10" fmla="*/ 1 w 114"/>
                <a:gd name="T11" fmla="*/ 13 h 15"/>
                <a:gd name="T12" fmla="*/ 3 w 114"/>
                <a:gd name="T13" fmla="*/ 10 h 15"/>
                <a:gd name="T14" fmla="*/ 7 w 114"/>
                <a:gd name="T15" fmla="*/ 2 h 15"/>
                <a:gd name="T16" fmla="*/ 78 w 114"/>
                <a:gd name="T17" fmla="*/ 2 h 15"/>
                <a:gd name="T18" fmla="*/ 83 w 114"/>
                <a:gd name="T19" fmla="*/ 2 h 15"/>
                <a:gd name="T20" fmla="*/ 114 w 114"/>
                <a:gd name="T2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5">
                  <a:moveTo>
                    <a:pt x="114" y="13"/>
                  </a:moveTo>
                  <a:cubicBezTo>
                    <a:pt x="113" y="14"/>
                    <a:pt x="111" y="14"/>
                    <a:pt x="109" y="14"/>
                  </a:cubicBezTo>
                  <a:cubicBezTo>
                    <a:pt x="79" y="14"/>
                    <a:pt x="50" y="14"/>
                    <a:pt x="20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4" y="11"/>
                    <a:pt x="10" y="12"/>
                    <a:pt x="5" y="14"/>
                  </a:cubicBezTo>
                  <a:cubicBezTo>
                    <a:pt x="4" y="14"/>
                    <a:pt x="1" y="15"/>
                    <a:pt x="1" y="13"/>
                  </a:cubicBezTo>
                  <a:cubicBezTo>
                    <a:pt x="0" y="12"/>
                    <a:pt x="3" y="11"/>
                    <a:pt x="3" y="10"/>
                  </a:cubicBezTo>
                  <a:cubicBezTo>
                    <a:pt x="5" y="8"/>
                    <a:pt x="9" y="7"/>
                    <a:pt x="7" y="2"/>
                  </a:cubicBezTo>
                  <a:cubicBezTo>
                    <a:pt x="31" y="2"/>
                    <a:pt x="54" y="2"/>
                    <a:pt x="78" y="2"/>
                  </a:cubicBezTo>
                  <a:cubicBezTo>
                    <a:pt x="80" y="2"/>
                    <a:pt x="81" y="3"/>
                    <a:pt x="83" y="2"/>
                  </a:cubicBezTo>
                  <a:cubicBezTo>
                    <a:pt x="95" y="0"/>
                    <a:pt x="105" y="6"/>
                    <a:pt x="114" y="13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65">
              <a:extLst>
                <a:ext uri="{FF2B5EF4-FFF2-40B4-BE49-F238E27FC236}">
                  <a16:creationId xmlns:a16="http://schemas.microsoft.com/office/drawing/2014/main" id="{D5702BC9-1930-0E2E-2775-D9E60DED7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" y="723"/>
              <a:ext cx="16" cy="17"/>
            </a:xfrm>
            <a:custGeom>
              <a:avLst/>
              <a:gdLst>
                <a:gd name="T0" fmla="*/ 9 w 9"/>
                <a:gd name="T1" fmla="*/ 4 h 10"/>
                <a:gd name="T2" fmla="*/ 4 w 9"/>
                <a:gd name="T3" fmla="*/ 10 h 10"/>
                <a:gd name="T4" fmla="*/ 0 w 9"/>
                <a:gd name="T5" fmla="*/ 6 h 10"/>
                <a:gd name="T6" fmla="*/ 5 w 9"/>
                <a:gd name="T7" fmla="*/ 0 h 10"/>
                <a:gd name="T8" fmla="*/ 9 w 9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cubicBezTo>
                    <a:pt x="8" y="7"/>
                    <a:pt x="6" y="9"/>
                    <a:pt x="4" y="10"/>
                  </a:cubicBez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7" y="0"/>
                    <a:pt x="8" y="2"/>
                    <a:pt x="9" y="4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66">
              <a:extLst>
                <a:ext uri="{FF2B5EF4-FFF2-40B4-BE49-F238E27FC236}">
                  <a16:creationId xmlns:a16="http://schemas.microsoft.com/office/drawing/2014/main" id="{267D1FDF-45B8-BE47-F6C1-FB45591AD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" y="682"/>
              <a:ext cx="154" cy="21"/>
            </a:xfrm>
            <a:custGeom>
              <a:avLst/>
              <a:gdLst>
                <a:gd name="T0" fmla="*/ 0 w 88"/>
                <a:gd name="T1" fmla="*/ 7 h 12"/>
                <a:gd name="T2" fmla="*/ 21 w 88"/>
                <a:gd name="T3" fmla="*/ 1 h 12"/>
                <a:gd name="T4" fmla="*/ 72 w 88"/>
                <a:gd name="T5" fmla="*/ 1 h 12"/>
                <a:gd name="T6" fmla="*/ 85 w 88"/>
                <a:gd name="T7" fmla="*/ 6 h 12"/>
                <a:gd name="T8" fmla="*/ 87 w 88"/>
                <a:gd name="T9" fmla="*/ 9 h 12"/>
                <a:gd name="T10" fmla="*/ 84 w 88"/>
                <a:gd name="T11" fmla="*/ 9 h 12"/>
                <a:gd name="T12" fmla="*/ 80 w 88"/>
                <a:gd name="T13" fmla="*/ 8 h 12"/>
                <a:gd name="T14" fmla="*/ 82 w 88"/>
                <a:gd name="T15" fmla="*/ 6 h 12"/>
                <a:gd name="T16" fmla="*/ 77 w 88"/>
                <a:gd name="T17" fmla="*/ 9 h 12"/>
                <a:gd name="T18" fmla="*/ 74 w 88"/>
                <a:gd name="T19" fmla="*/ 11 h 12"/>
                <a:gd name="T20" fmla="*/ 71 w 88"/>
                <a:gd name="T21" fmla="*/ 11 h 12"/>
                <a:gd name="T22" fmla="*/ 16 w 88"/>
                <a:gd name="T23" fmla="*/ 11 h 12"/>
                <a:gd name="T24" fmla="*/ 7 w 88"/>
                <a:gd name="T25" fmla="*/ 11 h 12"/>
                <a:gd name="T26" fmla="*/ 0 w 88"/>
                <a:gd name="T2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">
                  <a:moveTo>
                    <a:pt x="0" y="7"/>
                  </a:moveTo>
                  <a:cubicBezTo>
                    <a:pt x="6" y="0"/>
                    <a:pt x="14" y="1"/>
                    <a:pt x="21" y="1"/>
                  </a:cubicBezTo>
                  <a:cubicBezTo>
                    <a:pt x="38" y="1"/>
                    <a:pt x="55" y="1"/>
                    <a:pt x="72" y="1"/>
                  </a:cubicBezTo>
                  <a:cubicBezTo>
                    <a:pt x="77" y="1"/>
                    <a:pt x="81" y="4"/>
                    <a:pt x="85" y="6"/>
                  </a:cubicBezTo>
                  <a:cubicBezTo>
                    <a:pt x="86" y="7"/>
                    <a:pt x="88" y="7"/>
                    <a:pt x="87" y="9"/>
                  </a:cubicBezTo>
                  <a:cubicBezTo>
                    <a:pt x="86" y="10"/>
                    <a:pt x="85" y="9"/>
                    <a:pt x="84" y="9"/>
                  </a:cubicBezTo>
                  <a:cubicBezTo>
                    <a:pt x="83" y="9"/>
                    <a:pt x="81" y="8"/>
                    <a:pt x="80" y="8"/>
                  </a:cubicBezTo>
                  <a:cubicBezTo>
                    <a:pt x="80" y="6"/>
                    <a:pt x="82" y="7"/>
                    <a:pt x="82" y="6"/>
                  </a:cubicBezTo>
                  <a:cubicBezTo>
                    <a:pt x="79" y="6"/>
                    <a:pt x="77" y="5"/>
                    <a:pt x="77" y="9"/>
                  </a:cubicBezTo>
                  <a:cubicBezTo>
                    <a:pt x="77" y="10"/>
                    <a:pt x="75" y="11"/>
                    <a:pt x="74" y="11"/>
                  </a:cubicBezTo>
                  <a:cubicBezTo>
                    <a:pt x="73" y="11"/>
                    <a:pt x="72" y="11"/>
                    <a:pt x="71" y="11"/>
                  </a:cubicBezTo>
                  <a:cubicBezTo>
                    <a:pt x="52" y="10"/>
                    <a:pt x="34" y="12"/>
                    <a:pt x="16" y="11"/>
                  </a:cubicBezTo>
                  <a:cubicBezTo>
                    <a:pt x="13" y="11"/>
                    <a:pt x="10" y="11"/>
                    <a:pt x="7" y="11"/>
                  </a:cubicBezTo>
                  <a:cubicBezTo>
                    <a:pt x="3" y="11"/>
                    <a:pt x="4" y="6"/>
                    <a:pt x="0" y="7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38" name="TextBox 3">
            <a:extLst>
              <a:ext uri="{FF2B5EF4-FFF2-40B4-BE49-F238E27FC236}">
                <a16:creationId xmlns:a16="http://schemas.microsoft.com/office/drawing/2014/main" id="{276A39E1-A09F-F33E-0E38-0BC891C90519}"/>
              </a:ext>
            </a:extLst>
          </p:cNvPr>
          <p:cNvSpPr txBox="1"/>
          <p:nvPr/>
        </p:nvSpPr>
        <p:spPr>
          <a:xfrm>
            <a:off x="1391880" y="307332"/>
            <a:ext cx="697106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rgbClr val="272F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INFOGRAPHIC </a:t>
            </a:r>
            <a:r>
              <a:rPr lang="en-US" altLang="ko-KR" sz="4800" dirty="0">
                <a:solidFill>
                  <a:srgbClr val="97E42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STYLE</a:t>
            </a:r>
            <a:endParaRPr lang="ko-KR" altLang="en-US" sz="4800" dirty="0">
              <a:solidFill>
                <a:srgbClr val="97E42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9" name="TextBox 23">
            <a:extLst>
              <a:ext uri="{FF2B5EF4-FFF2-40B4-BE49-F238E27FC236}">
                <a16:creationId xmlns:a16="http://schemas.microsoft.com/office/drawing/2014/main" id="{66A04613-3F1F-D920-4CC6-CFF22019B6F0}"/>
              </a:ext>
            </a:extLst>
          </p:cNvPr>
          <p:cNvSpPr txBox="1"/>
          <p:nvPr/>
        </p:nvSpPr>
        <p:spPr>
          <a:xfrm>
            <a:off x="1556677" y="1025193"/>
            <a:ext cx="4274702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YOUR SUBTITLE</a:t>
            </a:r>
            <a:endParaRPr lang="ko-KR" altLang="en-US" sz="1200" spc="6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40" name="Google Shape;1251;p61">
            <a:extLst>
              <a:ext uri="{FF2B5EF4-FFF2-40B4-BE49-F238E27FC236}">
                <a16:creationId xmlns:a16="http://schemas.microsoft.com/office/drawing/2014/main" id="{29717114-9394-EBCD-F415-B72B5A2F2B38}"/>
              </a:ext>
            </a:extLst>
          </p:cNvPr>
          <p:cNvGrpSpPr/>
          <p:nvPr/>
        </p:nvGrpSpPr>
        <p:grpSpPr>
          <a:xfrm>
            <a:off x="1061775" y="1085190"/>
            <a:ext cx="401947" cy="155195"/>
            <a:chOff x="4659775" y="2072775"/>
            <a:chExt cx="74325" cy="28700"/>
          </a:xfrm>
          <a:solidFill>
            <a:srgbClr val="97E42D"/>
          </a:solidFill>
        </p:grpSpPr>
        <p:sp>
          <p:nvSpPr>
            <p:cNvPr id="141" name="Google Shape;1252;p61">
              <a:extLst>
                <a:ext uri="{FF2B5EF4-FFF2-40B4-BE49-F238E27FC236}">
                  <a16:creationId xmlns:a16="http://schemas.microsoft.com/office/drawing/2014/main" id="{95F6B122-A7BF-8744-CAE8-A8A8DD4F55D7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" name="Google Shape;1253;p61">
              <a:extLst>
                <a:ext uri="{FF2B5EF4-FFF2-40B4-BE49-F238E27FC236}">
                  <a16:creationId xmlns:a16="http://schemas.microsoft.com/office/drawing/2014/main" id="{97981E75-FB67-BA3F-3A8A-695D5632A93A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3" name="Google Shape;1254;p61">
              <a:extLst>
                <a:ext uri="{FF2B5EF4-FFF2-40B4-BE49-F238E27FC236}">
                  <a16:creationId xmlns:a16="http://schemas.microsoft.com/office/drawing/2014/main" id="{360239EF-103C-A70C-C372-FEB57FB97FF3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44" name="Graphic 27">
            <a:extLst>
              <a:ext uri="{FF2B5EF4-FFF2-40B4-BE49-F238E27FC236}">
                <a16:creationId xmlns:a16="http://schemas.microsoft.com/office/drawing/2014/main" id="{B1B49FFA-306A-4934-839D-741991F82241}"/>
              </a:ext>
            </a:extLst>
          </p:cNvPr>
          <p:cNvGrpSpPr/>
          <p:nvPr/>
        </p:nvGrpSpPr>
        <p:grpSpPr>
          <a:xfrm rot="293417">
            <a:off x="317000" y="5069673"/>
            <a:ext cx="1569073" cy="1071015"/>
            <a:chOff x="1074122" y="1"/>
            <a:chExt cx="10037921" cy="6851662"/>
          </a:xfrm>
          <a:solidFill>
            <a:srgbClr val="97E42D"/>
          </a:solidFill>
        </p:grpSpPr>
        <p:sp>
          <p:nvSpPr>
            <p:cNvPr id="145" name="Freeform: Shape 193">
              <a:extLst>
                <a:ext uri="{FF2B5EF4-FFF2-40B4-BE49-F238E27FC236}">
                  <a16:creationId xmlns:a16="http://schemas.microsoft.com/office/drawing/2014/main" id="{C8CE5846-E69A-3291-00E8-AD68B78275FC}"/>
                </a:ext>
              </a:extLst>
            </p:cNvPr>
            <p:cNvSpPr/>
            <p:nvPr/>
          </p:nvSpPr>
          <p:spPr>
            <a:xfrm>
              <a:off x="6961161" y="2677283"/>
              <a:ext cx="4150882" cy="4158731"/>
            </a:xfrm>
            <a:custGeom>
              <a:avLst/>
              <a:gdLst>
                <a:gd name="connsiteX0" fmla="*/ 4156696 w 4150894"/>
                <a:gd name="connsiteY0" fmla="*/ 2297508 h 4158741"/>
                <a:gd name="connsiteX1" fmla="*/ 4039780 w 4150894"/>
                <a:gd name="connsiteY1" fmla="*/ 2383822 h 4158741"/>
                <a:gd name="connsiteX2" fmla="*/ 4019379 w 4150894"/>
                <a:gd name="connsiteY2" fmla="*/ 2406578 h 4158741"/>
                <a:gd name="connsiteX3" fmla="*/ 3985638 w 4150894"/>
                <a:gd name="connsiteY3" fmla="*/ 2563511 h 4158741"/>
                <a:gd name="connsiteX4" fmla="*/ 4000547 w 4150894"/>
                <a:gd name="connsiteY4" fmla="*/ 2592544 h 4158741"/>
                <a:gd name="connsiteX5" fmla="*/ 4059397 w 4150894"/>
                <a:gd name="connsiteY5" fmla="*/ 2722799 h 4158741"/>
                <a:gd name="connsiteX6" fmla="*/ 3938558 w 4150894"/>
                <a:gd name="connsiteY6" fmla="*/ 2788711 h 4158741"/>
                <a:gd name="connsiteX7" fmla="*/ 3906387 w 4150894"/>
                <a:gd name="connsiteY7" fmla="*/ 2805189 h 4158741"/>
                <a:gd name="connsiteX8" fmla="*/ 3833413 w 4150894"/>
                <a:gd name="connsiteY8" fmla="*/ 2968400 h 4158741"/>
                <a:gd name="connsiteX9" fmla="*/ 3864014 w 4150894"/>
                <a:gd name="connsiteY9" fmla="*/ 2990370 h 4158741"/>
                <a:gd name="connsiteX10" fmla="*/ 3892263 w 4150894"/>
                <a:gd name="connsiteY10" fmla="*/ 3119841 h 4158741"/>
                <a:gd name="connsiteX11" fmla="*/ 3768285 w 4150894"/>
                <a:gd name="connsiteY11" fmla="*/ 3165351 h 4158741"/>
                <a:gd name="connsiteX12" fmla="*/ 3697665 w 4150894"/>
                <a:gd name="connsiteY12" fmla="*/ 3188891 h 4158741"/>
                <a:gd name="connsiteX13" fmla="*/ 3611352 w 4150894"/>
                <a:gd name="connsiteY13" fmla="*/ 3308161 h 4158741"/>
                <a:gd name="connsiteX14" fmla="*/ 3636461 w 4150894"/>
                <a:gd name="connsiteY14" fmla="*/ 3473726 h 4158741"/>
                <a:gd name="connsiteX15" fmla="*/ 3469327 w 4150894"/>
                <a:gd name="connsiteY15" fmla="*/ 3467449 h 4158741"/>
                <a:gd name="connsiteX16" fmla="*/ 3327302 w 4150894"/>
                <a:gd name="connsiteY16" fmla="*/ 3593780 h 4158741"/>
                <a:gd name="connsiteX17" fmla="*/ 3332010 w 4150894"/>
                <a:gd name="connsiteY17" fmla="*/ 3637722 h 4158741"/>
                <a:gd name="connsiteX18" fmla="*/ 3321809 w 4150894"/>
                <a:gd name="connsiteY18" fmla="*/ 3745221 h 4158741"/>
                <a:gd name="connsiteX19" fmla="*/ 3226080 w 4150894"/>
                <a:gd name="connsiteY19" fmla="*/ 3783670 h 4158741"/>
                <a:gd name="connsiteX20" fmla="*/ 3133489 w 4150894"/>
                <a:gd name="connsiteY20" fmla="*/ 3732667 h 4158741"/>
                <a:gd name="connsiteX21" fmla="*/ 2993033 w 4150894"/>
                <a:gd name="connsiteY21" fmla="*/ 3811134 h 4158741"/>
                <a:gd name="connsiteX22" fmla="*/ 2989109 w 4150894"/>
                <a:gd name="connsiteY22" fmla="*/ 3858998 h 4158741"/>
                <a:gd name="connsiteX23" fmla="*/ 2952230 w 4150894"/>
                <a:gd name="connsiteY23" fmla="*/ 3970421 h 4158741"/>
                <a:gd name="connsiteX24" fmla="*/ 2835315 w 4150894"/>
                <a:gd name="connsiteY24" fmla="*/ 3972775 h 4158741"/>
                <a:gd name="connsiteX25" fmla="*/ 2800005 w 4150894"/>
                <a:gd name="connsiteY25" fmla="*/ 3931972 h 4158741"/>
                <a:gd name="connsiteX26" fmla="*/ 2756848 w 4150894"/>
                <a:gd name="connsiteY26" fmla="*/ 3916279 h 4158741"/>
                <a:gd name="connsiteX27" fmla="*/ 2611684 w 4150894"/>
                <a:gd name="connsiteY27" fmla="*/ 3963359 h 4158741"/>
                <a:gd name="connsiteX28" fmla="*/ 2588929 w 4150894"/>
                <a:gd name="connsiteY28" fmla="*/ 3999454 h 4158741"/>
                <a:gd name="connsiteX29" fmla="*/ 2509677 w 4150894"/>
                <a:gd name="connsiteY29" fmla="*/ 4119508 h 4158741"/>
                <a:gd name="connsiteX30" fmla="*/ 2392762 w 4150894"/>
                <a:gd name="connsiteY30" fmla="*/ 4046534 h 4158741"/>
                <a:gd name="connsiteX31" fmla="*/ 2344897 w 4150894"/>
                <a:gd name="connsiteY31" fmla="*/ 4019071 h 4158741"/>
                <a:gd name="connsiteX32" fmla="*/ 2208365 w 4150894"/>
                <a:gd name="connsiteY32" fmla="*/ 4030841 h 4158741"/>
                <a:gd name="connsiteX33" fmla="*/ 2170701 w 4150894"/>
                <a:gd name="connsiteY33" fmla="*/ 4068505 h 4158741"/>
                <a:gd name="connsiteX34" fmla="*/ 2071833 w 4150894"/>
                <a:gd name="connsiteY34" fmla="*/ 4162665 h 4158741"/>
                <a:gd name="connsiteX35" fmla="*/ 1970611 w 4150894"/>
                <a:gd name="connsiteY35" fmla="*/ 4065366 h 4158741"/>
                <a:gd name="connsiteX36" fmla="*/ 1932162 w 4150894"/>
                <a:gd name="connsiteY36" fmla="*/ 4028486 h 4158741"/>
                <a:gd name="connsiteX37" fmla="*/ 1799553 w 4150894"/>
                <a:gd name="connsiteY37" fmla="*/ 4014362 h 4158741"/>
                <a:gd name="connsiteX38" fmla="*/ 1761104 w 4150894"/>
                <a:gd name="connsiteY38" fmla="*/ 4038687 h 4158741"/>
                <a:gd name="connsiteX39" fmla="*/ 1647327 w 4150894"/>
                <a:gd name="connsiteY39" fmla="*/ 4121862 h 4158741"/>
                <a:gd name="connsiteX40" fmla="*/ 1561798 w 4150894"/>
                <a:gd name="connsiteY40" fmla="*/ 4014362 h 4158741"/>
                <a:gd name="connsiteX41" fmla="*/ 1517072 w 4150894"/>
                <a:gd name="connsiteY41" fmla="*/ 3952374 h 4158741"/>
                <a:gd name="connsiteX42" fmla="*/ 1382109 w 4150894"/>
                <a:gd name="connsiteY42" fmla="*/ 3910002 h 4158741"/>
                <a:gd name="connsiteX43" fmla="*/ 1371124 w 4150894"/>
                <a:gd name="connsiteY43" fmla="*/ 3927264 h 4158741"/>
                <a:gd name="connsiteX44" fmla="*/ 1244793 w 4150894"/>
                <a:gd name="connsiteY44" fmla="*/ 3984545 h 4158741"/>
                <a:gd name="connsiteX45" fmla="*/ 1178880 w 4150894"/>
                <a:gd name="connsiteY45" fmla="*/ 3862922 h 4158741"/>
                <a:gd name="connsiteX46" fmla="*/ 1147493 w 4150894"/>
                <a:gd name="connsiteY46" fmla="*/ 3800148 h 4158741"/>
                <a:gd name="connsiteX47" fmla="*/ 1075304 w 4150894"/>
                <a:gd name="connsiteY47" fmla="*/ 3760130 h 4158741"/>
                <a:gd name="connsiteX48" fmla="*/ 1004684 w 4150894"/>
                <a:gd name="connsiteY48" fmla="*/ 3717758 h 4158741"/>
                <a:gd name="connsiteX49" fmla="*/ 981929 w 4150894"/>
                <a:gd name="connsiteY49" fmla="*/ 3749145 h 4158741"/>
                <a:gd name="connsiteX50" fmla="*/ 845396 w 4150894"/>
                <a:gd name="connsiteY50" fmla="*/ 3775824 h 4158741"/>
                <a:gd name="connsiteX51" fmla="*/ 810871 w 4150894"/>
                <a:gd name="connsiteY51" fmla="*/ 3642430 h 4158741"/>
                <a:gd name="connsiteX52" fmla="*/ 792039 w 4150894"/>
                <a:gd name="connsiteY52" fmla="*/ 3554547 h 4158741"/>
                <a:gd name="connsiteX53" fmla="*/ 683755 w 4150894"/>
                <a:gd name="connsiteY53" fmla="*/ 3458033 h 4158741"/>
                <a:gd name="connsiteX54" fmla="*/ 654722 w 4150894"/>
                <a:gd name="connsiteY54" fmla="*/ 3483927 h 4158741"/>
                <a:gd name="connsiteX55" fmla="*/ 515836 w 4150894"/>
                <a:gd name="connsiteY55" fmla="*/ 3480004 h 4158741"/>
                <a:gd name="connsiteX56" fmla="*/ 510343 w 4150894"/>
                <a:gd name="connsiteY56" fmla="*/ 3342687 h 4158741"/>
                <a:gd name="connsiteX57" fmla="*/ 509558 w 4150894"/>
                <a:gd name="connsiteY57" fmla="*/ 3253234 h 4158741"/>
                <a:gd name="connsiteX58" fmla="*/ 439723 w 4150894"/>
                <a:gd name="connsiteY58" fmla="*/ 3159074 h 4158741"/>
                <a:gd name="connsiteX59" fmla="*/ 433445 w 4150894"/>
                <a:gd name="connsiteY59" fmla="*/ 3155151 h 4158741"/>
                <a:gd name="connsiteX60" fmla="*/ 277296 w 4150894"/>
                <a:gd name="connsiteY60" fmla="*/ 3127687 h 4158741"/>
                <a:gd name="connsiteX61" fmla="*/ 328300 w 4150894"/>
                <a:gd name="connsiteY61" fmla="*/ 2970754 h 4158741"/>
                <a:gd name="connsiteX62" fmla="*/ 254541 w 4150894"/>
                <a:gd name="connsiteY62" fmla="*/ 2809112 h 4158741"/>
                <a:gd name="connsiteX63" fmla="*/ 217662 w 4150894"/>
                <a:gd name="connsiteY63" fmla="*/ 2804404 h 4158741"/>
                <a:gd name="connsiteX64" fmla="*/ 105454 w 4150894"/>
                <a:gd name="connsiteY64" fmla="*/ 2766740 h 4158741"/>
                <a:gd name="connsiteX65" fmla="*/ 96038 w 4150894"/>
                <a:gd name="connsiteY65" fmla="*/ 2663949 h 4158741"/>
                <a:gd name="connsiteX66" fmla="*/ 158812 w 4150894"/>
                <a:gd name="connsiteY66" fmla="*/ 2609806 h 4158741"/>
                <a:gd name="connsiteX67" fmla="*/ 179213 w 4150894"/>
                <a:gd name="connsiteY67" fmla="*/ 2575281 h 4158741"/>
                <a:gd name="connsiteX68" fmla="*/ 140764 w 4150894"/>
                <a:gd name="connsiteY68" fmla="*/ 2411285 h 4158741"/>
                <a:gd name="connsiteX69" fmla="*/ 114085 w 4150894"/>
                <a:gd name="connsiteY69" fmla="*/ 2386961 h 4158741"/>
                <a:gd name="connsiteX70" fmla="*/ 6586 w 4150894"/>
                <a:gd name="connsiteY70" fmla="*/ 2290446 h 4158741"/>
                <a:gd name="connsiteX71" fmla="*/ 104669 w 4150894"/>
                <a:gd name="connsiteY71" fmla="*/ 2179808 h 4158741"/>
                <a:gd name="connsiteX72" fmla="*/ 115655 w 4150894"/>
                <a:gd name="connsiteY72" fmla="*/ 2174315 h 4158741"/>
                <a:gd name="connsiteX73" fmla="*/ 114085 w 4150894"/>
                <a:gd name="connsiteY73" fmla="*/ 1996981 h 4158741"/>
                <a:gd name="connsiteX74" fmla="*/ 88191 w 4150894"/>
                <a:gd name="connsiteY74" fmla="*/ 1975794 h 4158741"/>
                <a:gd name="connsiteX75" fmla="*/ 308 w 4150894"/>
                <a:gd name="connsiteY75" fmla="*/ 1868295 h 4158741"/>
                <a:gd name="connsiteX76" fmla="*/ 106239 w 4150894"/>
                <a:gd name="connsiteY76" fmla="*/ 1772565 h 4158741"/>
                <a:gd name="connsiteX77" fmla="*/ 138410 w 4150894"/>
                <a:gd name="connsiteY77" fmla="*/ 1754518 h 4158741"/>
                <a:gd name="connsiteX78" fmla="*/ 177644 w 4150894"/>
                <a:gd name="connsiteY78" fmla="*/ 1566198 h 4158741"/>
                <a:gd name="connsiteX79" fmla="*/ 151749 w 4150894"/>
                <a:gd name="connsiteY79" fmla="*/ 1556781 h 4158741"/>
                <a:gd name="connsiteX80" fmla="*/ 86622 w 4150894"/>
                <a:gd name="connsiteY80" fmla="*/ 1437512 h 4158741"/>
                <a:gd name="connsiteX81" fmla="*/ 192552 w 4150894"/>
                <a:gd name="connsiteY81" fmla="*/ 1359830 h 4158741"/>
                <a:gd name="connsiteX82" fmla="*/ 269450 w 4150894"/>
                <a:gd name="connsiteY82" fmla="*/ 1308827 h 4158741"/>
                <a:gd name="connsiteX83" fmla="*/ 322022 w 4150894"/>
                <a:gd name="connsiteY83" fmla="*/ 1191911 h 4158741"/>
                <a:gd name="connsiteX84" fmla="*/ 261603 w 4150894"/>
                <a:gd name="connsiteY84" fmla="*/ 1107167 h 4158741"/>
                <a:gd name="connsiteX85" fmla="*/ 290636 w 4150894"/>
                <a:gd name="connsiteY85" fmla="*/ 1004375 h 4158741"/>
                <a:gd name="connsiteX86" fmla="*/ 396566 w 4150894"/>
                <a:gd name="connsiteY86" fmla="*/ 987897 h 4158741"/>
                <a:gd name="connsiteX87" fmla="*/ 456201 w 4150894"/>
                <a:gd name="connsiteY87" fmla="*/ 967496 h 4158741"/>
                <a:gd name="connsiteX88" fmla="*/ 551930 w 4150894"/>
                <a:gd name="connsiteY88" fmla="*/ 834102 h 4158741"/>
                <a:gd name="connsiteX89" fmla="*/ 525252 w 4150894"/>
                <a:gd name="connsiteY89" fmla="*/ 819194 h 4158741"/>
                <a:gd name="connsiteX90" fmla="*/ 516620 w 4150894"/>
                <a:gd name="connsiteY90" fmla="*/ 684231 h 4158741"/>
                <a:gd name="connsiteX91" fmla="*/ 646090 w 4150894"/>
                <a:gd name="connsiteY91" fmla="*/ 659906 h 4158741"/>
                <a:gd name="connsiteX92" fmla="*/ 730050 w 4150894"/>
                <a:gd name="connsiteY92" fmla="*/ 647351 h 4158741"/>
                <a:gd name="connsiteX93" fmla="*/ 835980 w 4150894"/>
                <a:gd name="connsiteY93" fmla="*/ 550837 h 4158741"/>
                <a:gd name="connsiteX94" fmla="*/ 850889 w 4150894"/>
                <a:gd name="connsiteY94" fmla="*/ 384487 h 4158741"/>
                <a:gd name="connsiteX95" fmla="*/ 1009392 w 4150894"/>
                <a:gd name="connsiteY95" fmla="*/ 425290 h 4158741"/>
                <a:gd name="connsiteX96" fmla="*/ 1175741 w 4150894"/>
                <a:gd name="connsiteY96" fmla="*/ 328776 h 4158741"/>
                <a:gd name="connsiteX97" fmla="*/ 1162402 w 4150894"/>
                <a:gd name="connsiteY97" fmla="*/ 280126 h 4158741"/>
                <a:gd name="connsiteX98" fmla="*/ 1225960 w 4150894"/>
                <a:gd name="connsiteY98" fmla="*/ 173411 h 4158741"/>
                <a:gd name="connsiteX99" fmla="*/ 1346799 w 4150894"/>
                <a:gd name="connsiteY99" fmla="*/ 209506 h 4158741"/>
                <a:gd name="connsiteX100" fmla="*/ 1409573 w 4150894"/>
                <a:gd name="connsiteY100" fmla="*/ 228338 h 4158741"/>
                <a:gd name="connsiteX101" fmla="*/ 1539043 w 4150894"/>
                <a:gd name="connsiteY101" fmla="*/ 184397 h 4158741"/>
                <a:gd name="connsiteX102" fmla="*/ 1561798 w 4150894"/>
                <a:gd name="connsiteY102" fmla="*/ 153010 h 4158741"/>
                <a:gd name="connsiteX103" fmla="*/ 1648112 w 4150894"/>
                <a:gd name="connsiteY103" fmla="*/ 42372 h 4158741"/>
                <a:gd name="connsiteX104" fmla="*/ 1762674 w 4150894"/>
                <a:gd name="connsiteY104" fmla="*/ 111423 h 4158741"/>
                <a:gd name="connsiteX105" fmla="*/ 1790137 w 4150894"/>
                <a:gd name="connsiteY105" fmla="*/ 129470 h 4158741"/>
                <a:gd name="connsiteX106" fmla="*/ 1972180 w 4150894"/>
                <a:gd name="connsiteY106" fmla="*/ 109854 h 4158741"/>
                <a:gd name="connsiteX107" fmla="*/ 2081249 w 4150894"/>
                <a:gd name="connsiteY107" fmla="*/ 0 h 4158741"/>
                <a:gd name="connsiteX108" fmla="*/ 2190318 w 4150894"/>
                <a:gd name="connsiteY108" fmla="*/ 109069 h 4158741"/>
                <a:gd name="connsiteX109" fmla="*/ 2375499 w 4150894"/>
                <a:gd name="connsiteY109" fmla="*/ 129470 h 4158741"/>
                <a:gd name="connsiteX110" fmla="*/ 2401394 w 4150894"/>
                <a:gd name="connsiteY110" fmla="*/ 109069 h 4158741"/>
                <a:gd name="connsiteX111" fmla="*/ 2519878 w 4150894"/>
                <a:gd name="connsiteY111" fmla="*/ 47865 h 4158741"/>
                <a:gd name="connsiteX112" fmla="*/ 2599914 w 4150894"/>
                <a:gd name="connsiteY112" fmla="*/ 151441 h 4158741"/>
                <a:gd name="connsiteX113" fmla="*/ 2621885 w 4150894"/>
                <a:gd name="connsiteY113" fmla="*/ 183612 h 4158741"/>
                <a:gd name="connsiteX114" fmla="*/ 2767049 w 4150894"/>
                <a:gd name="connsiteY114" fmla="*/ 231477 h 4158741"/>
                <a:gd name="connsiteX115" fmla="*/ 2802359 w 4150894"/>
                <a:gd name="connsiteY115" fmla="*/ 221276 h 4158741"/>
                <a:gd name="connsiteX116" fmla="*/ 2927121 w 4150894"/>
                <a:gd name="connsiteY116" fmla="*/ 182828 h 4158741"/>
                <a:gd name="connsiteX117" fmla="*/ 2986756 w 4150894"/>
                <a:gd name="connsiteY117" fmla="*/ 297389 h 4158741"/>
                <a:gd name="connsiteX118" fmla="*/ 3011865 w 4150894"/>
                <a:gd name="connsiteY118" fmla="*/ 343685 h 4158741"/>
                <a:gd name="connsiteX119" fmla="*/ 3137412 w 4150894"/>
                <a:gd name="connsiteY119" fmla="*/ 415089 h 4158741"/>
                <a:gd name="connsiteX120" fmla="*/ 3253543 w 4150894"/>
                <a:gd name="connsiteY120" fmla="*/ 375071 h 4158741"/>
                <a:gd name="connsiteX121" fmla="*/ 3337502 w 4150894"/>
                <a:gd name="connsiteY121" fmla="*/ 516312 h 4158741"/>
                <a:gd name="connsiteX122" fmla="*/ 3351627 w 4150894"/>
                <a:gd name="connsiteY122" fmla="*/ 574377 h 4158741"/>
                <a:gd name="connsiteX123" fmla="*/ 3453634 w 4150894"/>
                <a:gd name="connsiteY123" fmla="*/ 666183 h 4158741"/>
                <a:gd name="connsiteX124" fmla="*/ 3499929 w 4150894"/>
                <a:gd name="connsiteY124" fmla="*/ 673245 h 4158741"/>
                <a:gd name="connsiteX125" fmla="*/ 3628614 w 4150894"/>
                <a:gd name="connsiteY125" fmla="*/ 688154 h 4158741"/>
                <a:gd name="connsiteX126" fmla="*/ 3635676 w 4150894"/>
                <a:gd name="connsiteY126" fmla="*/ 817624 h 4158741"/>
                <a:gd name="connsiteX127" fmla="*/ 3638815 w 4150894"/>
                <a:gd name="connsiteY127" fmla="*/ 875690 h 4158741"/>
                <a:gd name="connsiteX128" fmla="*/ 3724344 w 4150894"/>
                <a:gd name="connsiteY128" fmla="*/ 992605 h 4158741"/>
                <a:gd name="connsiteX129" fmla="*/ 3754161 w 4150894"/>
                <a:gd name="connsiteY129" fmla="*/ 1007514 h 4158741"/>
                <a:gd name="connsiteX130" fmla="*/ 3899325 w 4150894"/>
                <a:gd name="connsiteY130" fmla="*/ 1051455 h 4158741"/>
                <a:gd name="connsiteX131" fmla="*/ 3845183 w 4150894"/>
                <a:gd name="connsiteY131" fmla="*/ 1196619 h 4158741"/>
                <a:gd name="connsiteX132" fmla="*/ 3917372 w 4150894"/>
                <a:gd name="connsiteY132" fmla="*/ 1362969 h 4158741"/>
                <a:gd name="connsiteX133" fmla="*/ 3945620 w 4150894"/>
                <a:gd name="connsiteY133" fmla="*/ 1373954 h 4158741"/>
                <a:gd name="connsiteX134" fmla="*/ 4065675 w 4150894"/>
                <a:gd name="connsiteY134" fmla="*/ 1444574 h 4158741"/>
                <a:gd name="connsiteX135" fmla="*/ 4005255 w 4150894"/>
                <a:gd name="connsiteY135" fmla="*/ 1570121 h 4158741"/>
                <a:gd name="connsiteX136" fmla="*/ 3991916 w 4150894"/>
                <a:gd name="connsiteY136" fmla="*/ 1600723 h 4158741"/>
                <a:gd name="connsiteX137" fmla="*/ 4023303 w 4150894"/>
                <a:gd name="connsiteY137" fmla="*/ 1749810 h 4158741"/>
                <a:gd name="connsiteX138" fmla="*/ 4050766 w 4150894"/>
                <a:gd name="connsiteY138" fmla="*/ 1772565 h 4158741"/>
                <a:gd name="connsiteX139" fmla="*/ 4148065 w 4150894"/>
                <a:gd name="connsiteY139" fmla="*/ 1864371 h 4158741"/>
                <a:gd name="connsiteX140" fmla="*/ 4069598 w 4150894"/>
                <a:gd name="connsiteY140" fmla="*/ 1975794 h 4158741"/>
                <a:gd name="connsiteX141" fmla="*/ 4047627 w 4150894"/>
                <a:gd name="connsiteY141" fmla="*/ 2004827 h 4158741"/>
                <a:gd name="connsiteX142" fmla="*/ 4046843 w 4150894"/>
                <a:gd name="connsiteY142" fmla="*/ 2153914 h 4158741"/>
                <a:gd name="connsiteX143" fmla="*/ 4059397 w 4150894"/>
                <a:gd name="connsiteY143" fmla="*/ 2178239 h 4158741"/>
                <a:gd name="connsiteX144" fmla="*/ 4157481 w 4150894"/>
                <a:gd name="connsiteY144" fmla="*/ 2258275 h 4158741"/>
                <a:gd name="connsiteX145" fmla="*/ 4156696 w 4150894"/>
                <a:gd name="connsiteY145" fmla="*/ 2297508 h 4158741"/>
                <a:gd name="connsiteX146" fmla="*/ 2080464 w 4150894"/>
                <a:gd name="connsiteY146" fmla="*/ 3323070 h 4158741"/>
                <a:gd name="connsiteX147" fmla="*/ 3322593 w 4150894"/>
                <a:gd name="connsiteY147" fmla="*/ 2085648 h 4158741"/>
                <a:gd name="connsiteX148" fmla="*/ 2094588 w 4150894"/>
                <a:gd name="connsiteY148" fmla="*/ 845088 h 4158741"/>
                <a:gd name="connsiteX149" fmla="*/ 842257 w 4150894"/>
                <a:gd name="connsiteY149" fmla="*/ 2069170 h 4158741"/>
                <a:gd name="connsiteX150" fmla="*/ 2080464 w 4150894"/>
                <a:gd name="connsiteY150" fmla="*/ 3323070 h 41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4150894" h="4158741">
                  <a:moveTo>
                    <a:pt x="4156696" y="2297508"/>
                  </a:moveTo>
                  <a:cubicBezTo>
                    <a:pt x="4134725" y="2349296"/>
                    <a:pt x="4101769" y="2385391"/>
                    <a:pt x="4039780" y="2383822"/>
                  </a:cubicBezTo>
                  <a:cubicBezTo>
                    <a:pt x="4032718" y="2383822"/>
                    <a:pt x="4021734" y="2397161"/>
                    <a:pt x="4019379" y="2406578"/>
                  </a:cubicBezTo>
                  <a:cubicBezTo>
                    <a:pt x="4006825" y="2458365"/>
                    <a:pt x="3995055" y="2510938"/>
                    <a:pt x="3985638" y="2563511"/>
                  </a:cubicBezTo>
                  <a:cubicBezTo>
                    <a:pt x="3984069" y="2572142"/>
                    <a:pt x="3991916" y="2587836"/>
                    <a:pt x="4000547" y="2592544"/>
                  </a:cubicBezTo>
                  <a:cubicBezTo>
                    <a:pt x="4057044" y="2627854"/>
                    <a:pt x="4076660" y="2670226"/>
                    <a:pt x="4059397" y="2722799"/>
                  </a:cubicBezTo>
                  <a:cubicBezTo>
                    <a:pt x="4043704" y="2769094"/>
                    <a:pt x="3999762" y="2791849"/>
                    <a:pt x="3938558" y="2788711"/>
                  </a:cubicBezTo>
                  <a:cubicBezTo>
                    <a:pt x="3927573" y="2787926"/>
                    <a:pt x="3910310" y="2796557"/>
                    <a:pt x="3906387" y="2805189"/>
                  </a:cubicBezTo>
                  <a:cubicBezTo>
                    <a:pt x="3880493" y="2857762"/>
                    <a:pt x="3858522" y="2911904"/>
                    <a:pt x="3833413" y="2968400"/>
                  </a:cubicBezTo>
                  <a:cubicBezTo>
                    <a:pt x="3843613" y="2975462"/>
                    <a:pt x="3853814" y="2982524"/>
                    <a:pt x="3864014" y="2990370"/>
                  </a:cubicBezTo>
                  <a:cubicBezTo>
                    <a:pt x="3904818" y="3022542"/>
                    <a:pt x="3916588" y="3075114"/>
                    <a:pt x="3892263" y="3119841"/>
                  </a:cubicBezTo>
                  <a:cubicBezTo>
                    <a:pt x="3868723" y="3162997"/>
                    <a:pt x="3813796" y="3186537"/>
                    <a:pt x="3768285" y="3165351"/>
                  </a:cubicBezTo>
                  <a:cubicBezTo>
                    <a:pt x="3732191" y="3148089"/>
                    <a:pt x="3716497" y="3159859"/>
                    <a:pt x="3697665" y="3188891"/>
                  </a:cubicBezTo>
                  <a:cubicBezTo>
                    <a:pt x="3670986" y="3230479"/>
                    <a:pt x="3640384" y="3268928"/>
                    <a:pt x="3611352" y="3308161"/>
                  </a:cubicBezTo>
                  <a:cubicBezTo>
                    <a:pt x="3668633" y="3377212"/>
                    <a:pt x="3675694" y="3429785"/>
                    <a:pt x="3636461" y="3473726"/>
                  </a:cubicBezTo>
                  <a:cubicBezTo>
                    <a:pt x="3596443" y="3517668"/>
                    <a:pt x="3545439" y="3516098"/>
                    <a:pt x="3469327" y="3467449"/>
                  </a:cubicBezTo>
                  <a:cubicBezTo>
                    <a:pt x="3422247" y="3509036"/>
                    <a:pt x="3372812" y="3549839"/>
                    <a:pt x="3327302" y="3593780"/>
                  </a:cubicBezTo>
                  <a:cubicBezTo>
                    <a:pt x="3321024" y="3600058"/>
                    <a:pt x="3327302" y="3623598"/>
                    <a:pt x="3332010" y="3637722"/>
                  </a:cubicBezTo>
                  <a:cubicBezTo>
                    <a:pt x="3346133" y="3675386"/>
                    <a:pt x="3346919" y="3712265"/>
                    <a:pt x="3321809" y="3745221"/>
                  </a:cubicBezTo>
                  <a:cubicBezTo>
                    <a:pt x="3298269" y="3777393"/>
                    <a:pt x="3263743" y="3794655"/>
                    <a:pt x="3226080" y="3783670"/>
                  </a:cubicBezTo>
                  <a:cubicBezTo>
                    <a:pt x="3195478" y="3775039"/>
                    <a:pt x="3168799" y="3752284"/>
                    <a:pt x="3133489" y="3732667"/>
                  </a:cubicBezTo>
                  <a:cubicBezTo>
                    <a:pt x="3092686" y="3755422"/>
                    <a:pt x="3042467" y="3783670"/>
                    <a:pt x="2993033" y="3811134"/>
                  </a:cubicBezTo>
                  <a:cubicBezTo>
                    <a:pt x="2967139" y="3825258"/>
                    <a:pt x="2985186" y="3843305"/>
                    <a:pt x="2989109" y="3858998"/>
                  </a:cubicBezTo>
                  <a:cubicBezTo>
                    <a:pt x="3000095" y="3901370"/>
                    <a:pt x="2986756" y="3945312"/>
                    <a:pt x="2952230" y="3970421"/>
                  </a:cubicBezTo>
                  <a:cubicBezTo>
                    <a:pt x="2917705" y="3996315"/>
                    <a:pt x="2869840" y="3997885"/>
                    <a:pt x="2835315" y="3972775"/>
                  </a:cubicBezTo>
                  <a:cubicBezTo>
                    <a:pt x="2821191" y="3962574"/>
                    <a:pt x="2807851" y="3947666"/>
                    <a:pt x="2800005" y="3931972"/>
                  </a:cubicBezTo>
                  <a:cubicBezTo>
                    <a:pt x="2789019" y="3910786"/>
                    <a:pt x="2777249" y="3909217"/>
                    <a:pt x="2756848" y="3916279"/>
                  </a:cubicBezTo>
                  <a:cubicBezTo>
                    <a:pt x="2708983" y="3933542"/>
                    <a:pt x="2660334" y="3949235"/>
                    <a:pt x="2611684" y="3963359"/>
                  </a:cubicBezTo>
                  <a:cubicBezTo>
                    <a:pt x="2590499" y="3969636"/>
                    <a:pt x="2585791" y="3978268"/>
                    <a:pt x="2588929" y="3999454"/>
                  </a:cubicBezTo>
                  <a:cubicBezTo>
                    <a:pt x="2598345" y="4059873"/>
                    <a:pt x="2565389" y="4106953"/>
                    <a:pt x="2509677" y="4119508"/>
                  </a:cubicBezTo>
                  <a:cubicBezTo>
                    <a:pt x="2458674" y="4130493"/>
                    <a:pt x="2410025" y="4102245"/>
                    <a:pt x="2392762" y="4046534"/>
                  </a:cubicBezTo>
                  <a:cubicBezTo>
                    <a:pt x="2384130" y="4019855"/>
                    <a:pt x="2373145" y="4014362"/>
                    <a:pt x="2344897" y="4019071"/>
                  </a:cubicBezTo>
                  <a:cubicBezTo>
                    <a:pt x="2300171" y="4026917"/>
                    <a:pt x="2253876" y="4028486"/>
                    <a:pt x="2208365" y="4030841"/>
                  </a:cubicBezTo>
                  <a:cubicBezTo>
                    <a:pt x="2184040" y="4032410"/>
                    <a:pt x="2172270" y="4041041"/>
                    <a:pt x="2170701" y="4068505"/>
                  </a:cubicBezTo>
                  <a:cubicBezTo>
                    <a:pt x="2167562" y="4126570"/>
                    <a:pt x="2126759" y="4162665"/>
                    <a:pt x="2071833" y="4162665"/>
                  </a:cubicBezTo>
                  <a:cubicBezTo>
                    <a:pt x="2015336" y="4162665"/>
                    <a:pt x="1973749" y="4125001"/>
                    <a:pt x="1970611" y="4065366"/>
                  </a:cubicBezTo>
                  <a:cubicBezTo>
                    <a:pt x="1969041" y="4037902"/>
                    <a:pt x="1957271" y="4030056"/>
                    <a:pt x="1932162" y="4028486"/>
                  </a:cubicBezTo>
                  <a:cubicBezTo>
                    <a:pt x="1888220" y="4025348"/>
                    <a:pt x="1843494" y="4020640"/>
                    <a:pt x="1799553" y="4014362"/>
                  </a:cubicBezTo>
                  <a:cubicBezTo>
                    <a:pt x="1778367" y="4011224"/>
                    <a:pt x="1766597" y="4013578"/>
                    <a:pt x="1761104" y="4038687"/>
                  </a:cubicBezTo>
                  <a:cubicBezTo>
                    <a:pt x="1749334" y="4097538"/>
                    <a:pt x="1705392" y="4128139"/>
                    <a:pt x="1647327" y="4121862"/>
                  </a:cubicBezTo>
                  <a:cubicBezTo>
                    <a:pt x="1595539" y="4116369"/>
                    <a:pt x="1558660" y="4073213"/>
                    <a:pt x="1561798" y="4014362"/>
                  </a:cubicBezTo>
                  <a:cubicBezTo>
                    <a:pt x="1564152" y="3978268"/>
                    <a:pt x="1554736" y="3960221"/>
                    <a:pt x="1517072" y="3952374"/>
                  </a:cubicBezTo>
                  <a:cubicBezTo>
                    <a:pt x="1471561" y="3942173"/>
                    <a:pt x="1427620" y="3924911"/>
                    <a:pt x="1382109" y="3910002"/>
                  </a:cubicBezTo>
                  <a:cubicBezTo>
                    <a:pt x="1378186" y="3916279"/>
                    <a:pt x="1374263" y="3921772"/>
                    <a:pt x="1371124" y="3927264"/>
                  </a:cubicBezTo>
                  <a:cubicBezTo>
                    <a:pt x="1342091" y="3979837"/>
                    <a:pt x="1294227" y="4001808"/>
                    <a:pt x="1244793" y="3984545"/>
                  </a:cubicBezTo>
                  <a:cubicBezTo>
                    <a:pt x="1193789" y="3966498"/>
                    <a:pt x="1164756" y="3919418"/>
                    <a:pt x="1178880" y="3862922"/>
                  </a:cubicBezTo>
                  <a:cubicBezTo>
                    <a:pt x="1188296" y="3827611"/>
                    <a:pt x="1176526" y="3813488"/>
                    <a:pt x="1147493" y="3800148"/>
                  </a:cubicBezTo>
                  <a:cubicBezTo>
                    <a:pt x="1122384" y="3789163"/>
                    <a:pt x="1099629" y="3774254"/>
                    <a:pt x="1075304" y="3760130"/>
                  </a:cubicBezTo>
                  <a:cubicBezTo>
                    <a:pt x="1052549" y="3746791"/>
                    <a:pt x="1030578" y="3733451"/>
                    <a:pt x="1004684" y="3717758"/>
                  </a:cubicBezTo>
                  <a:cubicBezTo>
                    <a:pt x="996837" y="3728743"/>
                    <a:pt x="988990" y="3738944"/>
                    <a:pt x="981929" y="3749145"/>
                  </a:cubicBezTo>
                  <a:cubicBezTo>
                    <a:pt x="947403" y="3793086"/>
                    <a:pt x="890907" y="3804071"/>
                    <a:pt x="845396" y="3775824"/>
                  </a:cubicBezTo>
                  <a:cubicBezTo>
                    <a:pt x="800670" y="3748360"/>
                    <a:pt x="780269" y="3687156"/>
                    <a:pt x="810871" y="3642430"/>
                  </a:cubicBezTo>
                  <a:cubicBezTo>
                    <a:pt x="838334" y="3600842"/>
                    <a:pt x="825779" y="3580441"/>
                    <a:pt x="792039" y="3554547"/>
                  </a:cubicBezTo>
                  <a:cubicBezTo>
                    <a:pt x="755159" y="3526299"/>
                    <a:pt x="721419" y="3492558"/>
                    <a:pt x="683755" y="3458033"/>
                  </a:cubicBezTo>
                  <a:cubicBezTo>
                    <a:pt x="673554" y="3466664"/>
                    <a:pt x="664923" y="3475295"/>
                    <a:pt x="654722" y="3483927"/>
                  </a:cubicBezTo>
                  <a:cubicBezTo>
                    <a:pt x="611565" y="3519237"/>
                    <a:pt x="554284" y="3517668"/>
                    <a:pt x="515836" y="3480004"/>
                  </a:cubicBezTo>
                  <a:cubicBezTo>
                    <a:pt x="478172" y="3443124"/>
                    <a:pt x="471109" y="3380351"/>
                    <a:pt x="510343" y="3342687"/>
                  </a:cubicBezTo>
                  <a:cubicBezTo>
                    <a:pt x="546438" y="3308161"/>
                    <a:pt x="537806" y="3284621"/>
                    <a:pt x="509558" y="3253234"/>
                  </a:cubicBezTo>
                  <a:cubicBezTo>
                    <a:pt x="483664" y="3224201"/>
                    <a:pt x="462478" y="3190461"/>
                    <a:pt x="439723" y="3159074"/>
                  </a:cubicBezTo>
                  <a:cubicBezTo>
                    <a:pt x="438153" y="3157505"/>
                    <a:pt x="435015" y="3155936"/>
                    <a:pt x="433445" y="3155151"/>
                  </a:cubicBezTo>
                  <a:cubicBezTo>
                    <a:pt x="357332" y="3184968"/>
                    <a:pt x="307898" y="3176337"/>
                    <a:pt x="277296" y="3127687"/>
                  </a:cubicBezTo>
                  <a:cubicBezTo>
                    <a:pt x="246694" y="3079038"/>
                    <a:pt x="262388" y="3027250"/>
                    <a:pt x="328300" y="2970754"/>
                  </a:cubicBezTo>
                  <a:cubicBezTo>
                    <a:pt x="304760" y="2917396"/>
                    <a:pt x="281220" y="2862470"/>
                    <a:pt x="254541" y="2809112"/>
                  </a:cubicBezTo>
                  <a:cubicBezTo>
                    <a:pt x="251402" y="2802835"/>
                    <a:pt x="230216" y="2802835"/>
                    <a:pt x="217662" y="2804404"/>
                  </a:cubicBezTo>
                  <a:cubicBezTo>
                    <a:pt x="173720" y="2810682"/>
                    <a:pt x="133702" y="2805189"/>
                    <a:pt x="105454" y="2766740"/>
                  </a:cubicBezTo>
                  <a:cubicBezTo>
                    <a:pt x="81914" y="2734569"/>
                    <a:pt x="75637" y="2696905"/>
                    <a:pt x="96038" y="2663949"/>
                  </a:cubicBezTo>
                  <a:cubicBezTo>
                    <a:pt x="110162" y="2641193"/>
                    <a:pt x="135271" y="2623930"/>
                    <a:pt x="158812" y="2609806"/>
                  </a:cubicBezTo>
                  <a:cubicBezTo>
                    <a:pt x="174505" y="2600390"/>
                    <a:pt x="183921" y="2594898"/>
                    <a:pt x="179213" y="2575281"/>
                  </a:cubicBezTo>
                  <a:cubicBezTo>
                    <a:pt x="165874" y="2521139"/>
                    <a:pt x="154888" y="2465428"/>
                    <a:pt x="140764" y="2411285"/>
                  </a:cubicBezTo>
                  <a:cubicBezTo>
                    <a:pt x="138410" y="2401085"/>
                    <a:pt x="124286" y="2388530"/>
                    <a:pt x="114085" y="2386961"/>
                  </a:cubicBezTo>
                  <a:cubicBezTo>
                    <a:pt x="41111" y="2374406"/>
                    <a:pt x="8940" y="2346158"/>
                    <a:pt x="6586" y="2290446"/>
                  </a:cubicBezTo>
                  <a:cubicBezTo>
                    <a:pt x="4232" y="2230027"/>
                    <a:pt x="31695" y="2198640"/>
                    <a:pt x="104669" y="2179808"/>
                  </a:cubicBezTo>
                  <a:cubicBezTo>
                    <a:pt x="107024" y="2179024"/>
                    <a:pt x="109377" y="2177454"/>
                    <a:pt x="115655" y="2174315"/>
                  </a:cubicBezTo>
                  <a:cubicBezTo>
                    <a:pt x="115655" y="2116250"/>
                    <a:pt x="116439" y="2056615"/>
                    <a:pt x="114085" y="1996981"/>
                  </a:cubicBezTo>
                  <a:cubicBezTo>
                    <a:pt x="114085" y="1989134"/>
                    <a:pt x="98392" y="1978148"/>
                    <a:pt x="88191" y="1975794"/>
                  </a:cubicBezTo>
                  <a:cubicBezTo>
                    <a:pt x="30126" y="1960101"/>
                    <a:pt x="-3615" y="1920083"/>
                    <a:pt x="308" y="1868295"/>
                  </a:cubicBezTo>
                  <a:cubicBezTo>
                    <a:pt x="4232" y="1814937"/>
                    <a:pt x="46604" y="1777274"/>
                    <a:pt x="106239" y="1772565"/>
                  </a:cubicBezTo>
                  <a:cubicBezTo>
                    <a:pt x="118009" y="1771781"/>
                    <a:pt x="136056" y="1763150"/>
                    <a:pt x="138410" y="1754518"/>
                  </a:cubicBezTo>
                  <a:cubicBezTo>
                    <a:pt x="153319" y="1692529"/>
                    <a:pt x="164304" y="1629756"/>
                    <a:pt x="177644" y="1566198"/>
                  </a:cubicBezTo>
                  <a:cubicBezTo>
                    <a:pt x="168228" y="1563059"/>
                    <a:pt x="159596" y="1559920"/>
                    <a:pt x="151749" y="1556781"/>
                  </a:cubicBezTo>
                  <a:cubicBezTo>
                    <a:pt x="100746" y="1536380"/>
                    <a:pt x="75637" y="1491654"/>
                    <a:pt x="86622" y="1437512"/>
                  </a:cubicBezTo>
                  <a:cubicBezTo>
                    <a:pt x="96038" y="1389647"/>
                    <a:pt x="142334" y="1350414"/>
                    <a:pt x="192552" y="1359830"/>
                  </a:cubicBezTo>
                  <a:cubicBezTo>
                    <a:pt x="241986" y="1369246"/>
                    <a:pt x="256111" y="1347275"/>
                    <a:pt x="269450" y="1308827"/>
                  </a:cubicBezTo>
                  <a:cubicBezTo>
                    <a:pt x="285143" y="1266454"/>
                    <a:pt x="306329" y="1225652"/>
                    <a:pt x="322022" y="1191911"/>
                  </a:cubicBezTo>
                  <a:cubicBezTo>
                    <a:pt x="299267" y="1160524"/>
                    <a:pt x="272588" y="1136984"/>
                    <a:pt x="261603" y="1107167"/>
                  </a:cubicBezTo>
                  <a:cubicBezTo>
                    <a:pt x="248264" y="1070287"/>
                    <a:pt x="257680" y="1031839"/>
                    <a:pt x="290636" y="1004375"/>
                  </a:cubicBezTo>
                  <a:cubicBezTo>
                    <a:pt x="322807" y="976912"/>
                    <a:pt x="360471" y="971419"/>
                    <a:pt x="396566" y="987897"/>
                  </a:cubicBezTo>
                  <a:cubicBezTo>
                    <a:pt x="426383" y="1001236"/>
                    <a:pt x="440508" y="991821"/>
                    <a:pt x="456201" y="967496"/>
                  </a:cubicBezTo>
                  <a:cubicBezTo>
                    <a:pt x="483664" y="925124"/>
                    <a:pt x="515051" y="884321"/>
                    <a:pt x="551930" y="834102"/>
                  </a:cubicBezTo>
                  <a:cubicBezTo>
                    <a:pt x="543299" y="829394"/>
                    <a:pt x="532313" y="826256"/>
                    <a:pt x="525252" y="819194"/>
                  </a:cubicBezTo>
                  <a:cubicBezTo>
                    <a:pt x="486803" y="779960"/>
                    <a:pt x="483664" y="725033"/>
                    <a:pt x="516620" y="684231"/>
                  </a:cubicBezTo>
                  <a:cubicBezTo>
                    <a:pt x="548007" y="644212"/>
                    <a:pt x="602934" y="629304"/>
                    <a:pt x="646090" y="659906"/>
                  </a:cubicBezTo>
                  <a:cubicBezTo>
                    <a:pt x="683755" y="686585"/>
                    <a:pt x="704156" y="674030"/>
                    <a:pt x="730050" y="647351"/>
                  </a:cubicBezTo>
                  <a:cubicBezTo>
                    <a:pt x="763791" y="612826"/>
                    <a:pt x="800670" y="582224"/>
                    <a:pt x="835980" y="550837"/>
                  </a:cubicBezTo>
                  <a:cubicBezTo>
                    <a:pt x="795962" y="464523"/>
                    <a:pt x="800670" y="419013"/>
                    <a:pt x="850889" y="384487"/>
                  </a:cubicBezTo>
                  <a:cubicBezTo>
                    <a:pt x="898754" y="351531"/>
                    <a:pt x="946619" y="363301"/>
                    <a:pt x="1009392" y="425290"/>
                  </a:cubicBezTo>
                  <a:cubicBezTo>
                    <a:pt x="1063534" y="393903"/>
                    <a:pt x="1119246" y="361732"/>
                    <a:pt x="1175741" y="328776"/>
                  </a:cubicBezTo>
                  <a:cubicBezTo>
                    <a:pt x="1171034" y="312298"/>
                    <a:pt x="1164756" y="296604"/>
                    <a:pt x="1162402" y="280126"/>
                  </a:cubicBezTo>
                  <a:cubicBezTo>
                    <a:pt x="1156125" y="235400"/>
                    <a:pt x="1182804" y="190674"/>
                    <a:pt x="1225960" y="173411"/>
                  </a:cubicBezTo>
                  <a:cubicBezTo>
                    <a:pt x="1270686" y="155364"/>
                    <a:pt x="1321690" y="167919"/>
                    <a:pt x="1346799" y="209506"/>
                  </a:cubicBezTo>
                  <a:cubicBezTo>
                    <a:pt x="1364847" y="239324"/>
                    <a:pt x="1381325" y="240108"/>
                    <a:pt x="1409573" y="228338"/>
                  </a:cubicBezTo>
                  <a:cubicBezTo>
                    <a:pt x="1451945" y="211860"/>
                    <a:pt x="1496671" y="200875"/>
                    <a:pt x="1539043" y="184397"/>
                  </a:cubicBezTo>
                  <a:cubicBezTo>
                    <a:pt x="1549244" y="180474"/>
                    <a:pt x="1561014" y="164780"/>
                    <a:pt x="1561798" y="153010"/>
                  </a:cubicBezTo>
                  <a:cubicBezTo>
                    <a:pt x="1564937" y="94160"/>
                    <a:pt x="1594754" y="53357"/>
                    <a:pt x="1648112" y="42372"/>
                  </a:cubicBezTo>
                  <a:cubicBezTo>
                    <a:pt x="1693622" y="32956"/>
                    <a:pt x="1735995" y="59635"/>
                    <a:pt x="1762674" y="111423"/>
                  </a:cubicBezTo>
                  <a:cubicBezTo>
                    <a:pt x="1767381" y="120054"/>
                    <a:pt x="1781505" y="130255"/>
                    <a:pt x="1790137" y="129470"/>
                  </a:cubicBezTo>
                  <a:cubicBezTo>
                    <a:pt x="1851341" y="124762"/>
                    <a:pt x="1911761" y="116916"/>
                    <a:pt x="1972180" y="109854"/>
                  </a:cubicBezTo>
                  <a:cubicBezTo>
                    <a:pt x="1998074" y="26679"/>
                    <a:pt x="2023968" y="784"/>
                    <a:pt x="2081249" y="0"/>
                  </a:cubicBezTo>
                  <a:cubicBezTo>
                    <a:pt x="2139314" y="0"/>
                    <a:pt x="2163639" y="24325"/>
                    <a:pt x="2190318" y="109069"/>
                  </a:cubicBezTo>
                  <a:cubicBezTo>
                    <a:pt x="2251521" y="116131"/>
                    <a:pt x="2313510" y="123977"/>
                    <a:pt x="2375499" y="129470"/>
                  </a:cubicBezTo>
                  <a:cubicBezTo>
                    <a:pt x="2384130" y="130255"/>
                    <a:pt x="2396685" y="118485"/>
                    <a:pt x="2401394" y="109069"/>
                  </a:cubicBezTo>
                  <a:cubicBezTo>
                    <a:pt x="2428072" y="58850"/>
                    <a:pt x="2466521" y="37664"/>
                    <a:pt x="2519878" y="47865"/>
                  </a:cubicBezTo>
                  <a:cubicBezTo>
                    <a:pt x="2564604" y="56496"/>
                    <a:pt x="2594422" y="96514"/>
                    <a:pt x="2599914" y="151441"/>
                  </a:cubicBezTo>
                  <a:cubicBezTo>
                    <a:pt x="2600699" y="163211"/>
                    <a:pt x="2611684" y="178904"/>
                    <a:pt x="2621885" y="183612"/>
                  </a:cubicBezTo>
                  <a:cubicBezTo>
                    <a:pt x="2668965" y="201660"/>
                    <a:pt x="2717614" y="217353"/>
                    <a:pt x="2767049" y="231477"/>
                  </a:cubicBezTo>
                  <a:cubicBezTo>
                    <a:pt x="2777249" y="234616"/>
                    <a:pt x="2794512" y="229123"/>
                    <a:pt x="2802359" y="221276"/>
                  </a:cubicBezTo>
                  <a:cubicBezTo>
                    <a:pt x="2843161" y="177335"/>
                    <a:pt x="2881610" y="163996"/>
                    <a:pt x="2927121" y="182828"/>
                  </a:cubicBezTo>
                  <a:cubicBezTo>
                    <a:pt x="2972632" y="201660"/>
                    <a:pt x="2993033" y="237754"/>
                    <a:pt x="2986756" y="297389"/>
                  </a:cubicBezTo>
                  <a:cubicBezTo>
                    <a:pt x="2984402" y="320929"/>
                    <a:pt x="2992248" y="332699"/>
                    <a:pt x="3011865" y="343685"/>
                  </a:cubicBezTo>
                  <a:cubicBezTo>
                    <a:pt x="3058945" y="368794"/>
                    <a:pt x="3104456" y="396257"/>
                    <a:pt x="3137412" y="415089"/>
                  </a:cubicBezTo>
                  <a:cubicBezTo>
                    <a:pt x="3182923" y="398611"/>
                    <a:pt x="3218233" y="375071"/>
                    <a:pt x="3253543" y="375071"/>
                  </a:cubicBezTo>
                  <a:cubicBezTo>
                    <a:pt x="3324163" y="374287"/>
                    <a:pt x="3368889" y="450400"/>
                    <a:pt x="3337502" y="516312"/>
                  </a:cubicBezTo>
                  <a:cubicBezTo>
                    <a:pt x="3324163" y="544560"/>
                    <a:pt x="3330440" y="557114"/>
                    <a:pt x="3351627" y="574377"/>
                  </a:cubicBezTo>
                  <a:cubicBezTo>
                    <a:pt x="3386937" y="603410"/>
                    <a:pt x="3420677" y="634797"/>
                    <a:pt x="3453634" y="666183"/>
                  </a:cubicBezTo>
                  <a:cubicBezTo>
                    <a:pt x="3468542" y="680307"/>
                    <a:pt x="3479527" y="686585"/>
                    <a:pt x="3499929" y="673245"/>
                  </a:cubicBezTo>
                  <a:cubicBezTo>
                    <a:pt x="3543870" y="645782"/>
                    <a:pt x="3596443" y="653629"/>
                    <a:pt x="3628614" y="688154"/>
                  </a:cubicBezTo>
                  <a:cubicBezTo>
                    <a:pt x="3660786" y="722679"/>
                    <a:pt x="3666278" y="775252"/>
                    <a:pt x="3635676" y="817624"/>
                  </a:cubicBezTo>
                  <a:cubicBezTo>
                    <a:pt x="3619198" y="841164"/>
                    <a:pt x="3623122" y="855288"/>
                    <a:pt x="3638815" y="875690"/>
                  </a:cubicBezTo>
                  <a:cubicBezTo>
                    <a:pt x="3668633" y="914138"/>
                    <a:pt x="3694526" y="954941"/>
                    <a:pt x="3724344" y="992605"/>
                  </a:cubicBezTo>
                  <a:cubicBezTo>
                    <a:pt x="3730621" y="1000452"/>
                    <a:pt x="3745530" y="1009083"/>
                    <a:pt x="3754161" y="1007514"/>
                  </a:cubicBezTo>
                  <a:cubicBezTo>
                    <a:pt x="3834198" y="989466"/>
                    <a:pt x="3874216" y="1000452"/>
                    <a:pt x="3899325" y="1051455"/>
                  </a:cubicBezTo>
                  <a:cubicBezTo>
                    <a:pt x="3923650" y="1101674"/>
                    <a:pt x="3906387" y="1147970"/>
                    <a:pt x="3845183" y="1196619"/>
                  </a:cubicBezTo>
                  <a:cubicBezTo>
                    <a:pt x="3868723" y="1251546"/>
                    <a:pt x="3891478" y="1308042"/>
                    <a:pt x="3917372" y="1362969"/>
                  </a:cubicBezTo>
                  <a:cubicBezTo>
                    <a:pt x="3920511" y="1370031"/>
                    <a:pt x="3936205" y="1373954"/>
                    <a:pt x="3945620" y="1373954"/>
                  </a:cubicBezTo>
                  <a:cubicBezTo>
                    <a:pt x="4010748" y="1371600"/>
                    <a:pt x="4049981" y="1394356"/>
                    <a:pt x="4065675" y="1444574"/>
                  </a:cubicBezTo>
                  <a:cubicBezTo>
                    <a:pt x="4081368" y="1494008"/>
                    <a:pt x="4060967" y="1533241"/>
                    <a:pt x="4005255" y="1570121"/>
                  </a:cubicBezTo>
                  <a:cubicBezTo>
                    <a:pt x="3997408" y="1575614"/>
                    <a:pt x="3990347" y="1591307"/>
                    <a:pt x="3991916" y="1600723"/>
                  </a:cubicBezTo>
                  <a:cubicBezTo>
                    <a:pt x="4000547" y="1650942"/>
                    <a:pt x="4010748" y="1700376"/>
                    <a:pt x="4023303" y="1749810"/>
                  </a:cubicBezTo>
                  <a:cubicBezTo>
                    <a:pt x="4025657" y="1759226"/>
                    <a:pt x="4040565" y="1770211"/>
                    <a:pt x="4050766" y="1772565"/>
                  </a:cubicBezTo>
                  <a:cubicBezTo>
                    <a:pt x="4107262" y="1782766"/>
                    <a:pt x="4143357" y="1814937"/>
                    <a:pt x="4148065" y="1864371"/>
                  </a:cubicBezTo>
                  <a:cubicBezTo>
                    <a:pt x="4153557" y="1917729"/>
                    <a:pt x="4126094" y="1954608"/>
                    <a:pt x="4069598" y="1975794"/>
                  </a:cubicBezTo>
                  <a:cubicBezTo>
                    <a:pt x="4059397" y="1979718"/>
                    <a:pt x="4047627" y="1994627"/>
                    <a:pt x="4047627" y="2004827"/>
                  </a:cubicBezTo>
                  <a:cubicBezTo>
                    <a:pt x="4045274" y="2054261"/>
                    <a:pt x="4046058" y="2104480"/>
                    <a:pt x="4046843" y="2153914"/>
                  </a:cubicBezTo>
                  <a:cubicBezTo>
                    <a:pt x="4046843" y="2162545"/>
                    <a:pt x="4053905" y="2177454"/>
                    <a:pt x="4059397" y="2178239"/>
                  </a:cubicBezTo>
                  <a:cubicBezTo>
                    <a:pt x="4109616" y="2184516"/>
                    <a:pt x="4134725" y="2219826"/>
                    <a:pt x="4157481" y="2258275"/>
                  </a:cubicBezTo>
                  <a:cubicBezTo>
                    <a:pt x="4156696" y="2271615"/>
                    <a:pt x="4156696" y="2284169"/>
                    <a:pt x="4156696" y="2297508"/>
                  </a:cubicBezTo>
                  <a:close/>
                  <a:moveTo>
                    <a:pt x="2080464" y="3323070"/>
                  </a:moveTo>
                  <a:cubicBezTo>
                    <a:pt x="2763910" y="3324639"/>
                    <a:pt x="3320240" y="2770663"/>
                    <a:pt x="3322593" y="2085648"/>
                  </a:cubicBezTo>
                  <a:cubicBezTo>
                    <a:pt x="3325732" y="1410833"/>
                    <a:pt x="2767049" y="847442"/>
                    <a:pt x="2094588" y="845088"/>
                  </a:cubicBezTo>
                  <a:cubicBezTo>
                    <a:pt x="1407218" y="843518"/>
                    <a:pt x="849320" y="1392786"/>
                    <a:pt x="842257" y="2069170"/>
                  </a:cubicBezTo>
                  <a:cubicBezTo>
                    <a:pt x="835980" y="2743985"/>
                    <a:pt x="1378186" y="3319931"/>
                    <a:pt x="2080464" y="332307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94">
              <a:extLst>
                <a:ext uri="{FF2B5EF4-FFF2-40B4-BE49-F238E27FC236}">
                  <a16:creationId xmlns:a16="http://schemas.microsoft.com/office/drawing/2014/main" id="{173C629D-09F0-94BF-A4F4-0B4CE1D3A27A}"/>
                </a:ext>
              </a:extLst>
            </p:cNvPr>
            <p:cNvSpPr/>
            <p:nvPr/>
          </p:nvSpPr>
          <p:spPr>
            <a:xfrm>
              <a:off x="1074122" y="4019019"/>
              <a:ext cx="2832644" cy="2832644"/>
            </a:xfrm>
            <a:custGeom>
              <a:avLst/>
              <a:gdLst>
                <a:gd name="connsiteX0" fmla="*/ 0 w 2832652"/>
                <a:gd name="connsiteY0" fmla="*/ 1348103 h 2832652"/>
                <a:gd name="connsiteX1" fmla="*/ 31387 w 2832652"/>
                <a:gd name="connsiteY1" fmla="*/ 1144089 h 2832652"/>
                <a:gd name="connsiteX2" fmla="*/ 1021638 w 2832652"/>
                <a:gd name="connsiteY2" fmla="*/ 61247 h 2832652"/>
                <a:gd name="connsiteX3" fmla="*/ 2762817 w 2832652"/>
                <a:gd name="connsiteY3" fmla="*/ 957338 h 2832652"/>
                <a:gd name="connsiteX4" fmla="*/ 1749025 w 2832652"/>
                <a:gd name="connsiteY4" fmla="*/ 2796600 h 2832652"/>
                <a:gd name="connsiteX5" fmla="*/ 1516764 w 2832652"/>
                <a:gd name="connsiteY5" fmla="*/ 2831910 h 2832652"/>
                <a:gd name="connsiteX6" fmla="*/ 1490870 w 2832652"/>
                <a:gd name="connsiteY6" fmla="*/ 2838972 h 2832652"/>
                <a:gd name="connsiteX7" fmla="*/ 1349629 w 2832652"/>
                <a:gd name="connsiteY7" fmla="*/ 2838972 h 2832652"/>
                <a:gd name="connsiteX8" fmla="*/ 1311965 w 2832652"/>
                <a:gd name="connsiteY8" fmla="*/ 2830341 h 2832652"/>
                <a:gd name="connsiteX9" fmla="*/ 1096182 w 2832652"/>
                <a:gd name="connsiteY9" fmla="*/ 2796600 h 2832652"/>
                <a:gd name="connsiteX10" fmla="*/ 31387 w 2832652"/>
                <a:gd name="connsiteY10" fmla="*/ 1693357 h 2832652"/>
                <a:gd name="connsiteX11" fmla="*/ 0 w 2832652"/>
                <a:gd name="connsiteY11" fmla="*/ 1489343 h 2832652"/>
                <a:gd name="connsiteX12" fmla="*/ 0 w 2832652"/>
                <a:gd name="connsiteY12" fmla="*/ 1348103 h 2832652"/>
                <a:gd name="connsiteX13" fmla="*/ 440984 w 2832652"/>
                <a:gd name="connsiteY13" fmla="*/ 1418723 h 2832652"/>
                <a:gd name="connsiteX14" fmla="*/ 1423388 w 2832652"/>
                <a:gd name="connsiteY14" fmla="*/ 2399558 h 2832652"/>
                <a:gd name="connsiteX15" fmla="*/ 2402654 w 2832652"/>
                <a:gd name="connsiteY15" fmla="*/ 1421077 h 2832652"/>
                <a:gd name="connsiteX16" fmla="*/ 1422604 w 2832652"/>
                <a:gd name="connsiteY16" fmla="*/ 439457 h 2832652"/>
                <a:gd name="connsiteX17" fmla="*/ 440984 w 2832652"/>
                <a:gd name="connsiteY17" fmla="*/ 1418723 h 2832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32652" h="2832652">
                  <a:moveTo>
                    <a:pt x="0" y="1348103"/>
                  </a:moveTo>
                  <a:cubicBezTo>
                    <a:pt x="10201" y="1279836"/>
                    <a:pt x="16478" y="1210786"/>
                    <a:pt x="31387" y="1144089"/>
                  </a:cubicBezTo>
                  <a:cubicBezTo>
                    <a:pt x="155364" y="594821"/>
                    <a:pt x="484925" y="227597"/>
                    <a:pt x="1021638" y="61247"/>
                  </a:cubicBezTo>
                  <a:cubicBezTo>
                    <a:pt x="1741963" y="-161599"/>
                    <a:pt x="2518785" y="243290"/>
                    <a:pt x="2762817" y="957338"/>
                  </a:cubicBezTo>
                  <a:cubicBezTo>
                    <a:pt x="3034312" y="1751422"/>
                    <a:pt x="2565865" y="2602787"/>
                    <a:pt x="1749025" y="2796600"/>
                  </a:cubicBezTo>
                  <a:cubicBezTo>
                    <a:pt x="1672913" y="2814648"/>
                    <a:pt x="1594446" y="2820140"/>
                    <a:pt x="1516764" y="2831910"/>
                  </a:cubicBezTo>
                  <a:cubicBezTo>
                    <a:pt x="1508132" y="2833479"/>
                    <a:pt x="1499501" y="2836618"/>
                    <a:pt x="1490870" y="2838972"/>
                  </a:cubicBezTo>
                  <a:cubicBezTo>
                    <a:pt x="1443790" y="2838972"/>
                    <a:pt x="1396709" y="2838972"/>
                    <a:pt x="1349629" y="2838972"/>
                  </a:cubicBezTo>
                  <a:cubicBezTo>
                    <a:pt x="1337075" y="2835833"/>
                    <a:pt x="1324520" y="2832695"/>
                    <a:pt x="1311965" y="2830341"/>
                  </a:cubicBezTo>
                  <a:cubicBezTo>
                    <a:pt x="1239776" y="2819356"/>
                    <a:pt x="1166017" y="2815432"/>
                    <a:pt x="1096182" y="2796600"/>
                  </a:cubicBezTo>
                  <a:cubicBezTo>
                    <a:pt x="522589" y="2641236"/>
                    <a:pt x="164780" y="2274011"/>
                    <a:pt x="31387" y="1693357"/>
                  </a:cubicBezTo>
                  <a:cubicBezTo>
                    <a:pt x="15693" y="1626660"/>
                    <a:pt x="10201" y="1557609"/>
                    <a:pt x="0" y="1489343"/>
                  </a:cubicBezTo>
                  <a:cubicBezTo>
                    <a:pt x="0" y="1442263"/>
                    <a:pt x="0" y="1395183"/>
                    <a:pt x="0" y="1348103"/>
                  </a:cubicBezTo>
                  <a:close/>
                  <a:moveTo>
                    <a:pt x="440984" y="1418723"/>
                  </a:moveTo>
                  <a:cubicBezTo>
                    <a:pt x="440984" y="1957005"/>
                    <a:pt x="885106" y="2400343"/>
                    <a:pt x="1423388" y="2399558"/>
                  </a:cubicBezTo>
                  <a:cubicBezTo>
                    <a:pt x="1961671" y="2398774"/>
                    <a:pt x="2401870" y="1958574"/>
                    <a:pt x="2402654" y="1421077"/>
                  </a:cubicBezTo>
                  <a:cubicBezTo>
                    <a:pt x="2403439" y="881225"/>
                    <a:pt x="1964025" y="440241"/>
                    <a:pt x="1422604" y="439457"/>
                  </a:cubicBezTo>
                  <a:cubicBezTo>
                    <a:pt x="883536" y="437103"/>
                    <a:pt x="440984" y="879656"/>
                    <a:pt x="440984" y="1418723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95">
              <a:extLst>
                <a:ext uri="{FF2B5EF4-FFF2-40B4-BE49-F238E27FC236}">
                  <a16:creationId xmlns:a16="http://schemas.microsoft.com/office/drawing/2014/main" id="{9FBBAF42-6BAF-FBB4-32AB-A8F36298FB23}"/>
                </a:ext>
              </a:extLst>
            </p:cNvPr>
            <p:cNvSpPr/>
            <p:nvPr/>
          </p:nvSpPr>
          <p:spPr>
            <a:xfrm>
              <a:off x="5963376" y="1"/>
              <a:ext cx="3311292" cy="251093"/>
            </a:xfrm>
            <a:custGeom>
              <a:avLst/>
              <a:gdLst>
                <a:gd name="connsiteX0" fmla="*/ 3098655 w 3311299"/>
                <a:gd name="connsiteY0" fmla="*/ 0 h 251093"/>
                <a:gd name="connsiteX1" fmla="*/ 3145735 w 3311299"/>
                <a:gd name="connsiteY1" fmla="*/ 17263 h 251093"/>
                <a:gd name="connsiteX2" fmla="*/ 3312870 w 3311299"/>
                <a:gd name="connsiteY2" fmla="*/ 254233 h 251093"/>
                <a:gd name="connsiteX3" fmla="*/ 0 w 3311299"/>
                <a:gd name="connsiteY3" fmla="*/ 254233 h 251093"/>
                <a:gd name="connsiteX4" fmla="*/ 12555 w 3311299"/>
                <a:gd name="connsiteY4" fmla="*/ 183612 h 251093"/>
                <a:gd name="connsiteX5" fmla="*/ 170273 w 3311299"/>
                <a:gd name="connsiteY5" fmla="*/ 18832 h 251093"/>
                <a:gd name="connsiteX6" fmla="*/ 203229 w 3311299"/>
                <a:gd name="connsiteY6" fmla="*/ 0 h 251093"/>
                <a:gd name="connsiteX7" fmla="*/ 3098655 w 3311299"/>
                <a:gd name="connsiteY7" fmla="*/ 0 h 25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1299" h="251093">
                  <a:moveTo>
                    <a:pt x="3098655" y="0"/>
                  </a:moveTo>
                  <a:cubicBezTo>
                    <a:pt x="3114348" y="5493"/>
                    <a:pt x="3130042" y="11770"/>
                    <a:pt x="3145735" y="17263"/>
                  </a:cubicBezTo>
                  <a:cubicBezTo>
                    <a:pt x="3248526" y="52573"/>
                    <a:pt x="3323070" y="157718"/>
                    <a:pt x="3312870" y="254233"/>
                  </a:cubicBezTo>
                  <a:cubicBezTo>
                    <a:pt x="2211196" y="254233"/>
                    <a:pt x="1109521" y="254233"/>
                    <a:pt x="0" y="254233"/>
                  </a:cubicBezTo>
                  <a:cubicBezTo>
                    <a:pt x="3923" y="229908"/>
                    <a:pt x="5493" y="205583"/>
                    <a:pt x="12555" y="183612"/>
                  </a:cubicBezTo>
                  <a:cubicBezTo>
                    <a:pt x="38449" y="103576"/>
                    <a:pt x="97299" y="54142"/>
                    <a:pt x="170273" y="18832"/>
                  </a:cubicBezTo>
                  <a:cubicBezTo>
                    <a:pt x="181259" y="13339"/>
                    <a:pt x="192244" y="6277"/>
                    <a:pt x="203229" y="0"/>
                  </a:cubicBezTo>
                  <a:cubicBezTo>
                    <a:pt x="1168371" y="0"/>
                    <a:pt x="2133513" y="0"/>
                    <a:pt x="3098655" y="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96">
              <a:extLst>
                <a:ext uri="{FF2B5EF4-FFF2-40B4-BE49-F238E27FC236}">
                  <a16:creationId xmlns:a16="http://schemas.microsoft.com/office/drawing/2014/main" id="{D39AC6CE-1D6E-B88B-9516-0D2C90D4C00D}"/>
                </a:ext>
              </a:extLst>
            </p:cNvPr>
            <p:cNvSpPr/>
            <p:nvPr/>
          </p:nvSpPr>
          <p:spPr>
            <a:xfrm>
              <a:off x="1423059" y="355456"/>
              <a:ext cx="9211982" cy="5272955"/>
            </a:xfrm>
            <a:custGeom>
              <a:avLst/>
              <a:gdLst>
                <a:gd name="connsiteX0" fmla="*/ 2967071 w 9212004"/>
                <a:gd name="connsiteY0" fmla="*/ 2325757 h 5272970"/>
                <a:gd name="connsiteX1" fmla="*/ 3215811 w 9212004"/>
                <a:gd name="connsiteY1" fmla="*/ 2265337 h 5272970"/>
                <a:gd name="connsiteX2" fmla="*/ 3876501 w 9212004"/>
                <a:gd name="connsiteY2" fmla="*/ 2101342 h 5272970"/>
                <a:gd name="connsiteX3" fmla="*/ 3936136 w 9212004"/>
                <a:gd name="connsiteY3" fmla="*/ 2045630 h 5272970"/>
                <a:gd name="connsiteX4" fmla="*/ 4532484 w 9212004"/>
                <a:gd name="connsiteY4" fmla="*/ 42372 h 5272970"/>
                <a:gd name="connsiteX5" fmla="*/ 4590549 w 9212004"/>
                <a:gd name="connsiteY5" fmla="*/ 785 h 5272970"/>
                <a:gd name="connsiteX6" fmla="*/ 7788072 w 9212004"/>
                <a:gd name="connsiteY6" fmla="*/ 0 h 5272970"/>
                <a:gd name="connsiteX7" fmla="*/ 7847707 w 9212004"/>
                <a:gd name="connsiteY7" fmla="*/ 54142 h 5272970"/>
                <a:gd name="connsiteX8" fmla="*/ 8130188 w 9212004"/>
                <a:gd name="connsiteY8" fmla="*/ 1289995 h 5272970"/>
                <a:gd name="connsiteX9" fmla="*/ 8252596 w 9212004"/>
                <a:gd name="connsiteY9" fmla="*/ 1931853 h 5272970"/>
                <a:gd name="connsiteX10" fmla="*/ 8279274 w 9212004"/>
                <a:gd name="connsiteY10" fmla="*/ 2164900 h 5272970"/>
                <a:gd name="connsiteX11" fmla="*/ 8317723 w 9212004"/>
                <a:gd name="connsiteY11" fmla="*/ 2212764 h 5272970"/>
                <a:gd name="connsiteX12" fmla="*/ 9087482 w 9212004"/>
                <a:gd name="connsiteY12" fmla="*/ 2614515 h 5272970"/>
                <a:gd name="connsiteX13" fmla="*/ 9181643 w 9212004"/>
                <a:gd name="connsiteY13" fmla="*/ 2696905 h 5272970"/>
                <a:gd name="connsiteX14" fmla="*/ 9213029 w 9212004"/>
                <a:gd name="connsiteY14" fmla="*/ 2778510 h 5272970"/>
                <a:gd name="connsiteX15" fmla="*/ 9204398 w 9212004"/>
                <a:gd name="connsiteY15" fmla="*/ 2858546 h 5272970"/>
                <a:gd name="connsiteX16" fmla="*/ 9173012 w 9212004"/>
                <a:gd name="connsiteY16" fmla="*/ 2831868 h 5272970"/>
                <a:gd name="connsiteX17" fmla="*/ 8093308 w 9212004"/>
                <a:gd name="connsiteY17" fmla="*/ 2251213 h 5272970"/>
                <a:gd name="connsiteX18" fmla="*/ 7422417 w 9212004"/>
                <a:gd name="connsiteY18" fmla="*/ 2214334 h 5272970"/>
                <a:gd name="connsiteX19" fmla="*/ 6687183 w 9212004"/>
                <a:gd name="connsiteY19" fmla="*/ 2390099 h 5272970"/>
                <a:gd name="connsiteX20" fmla="*/ 5991182 w 9212004"/>
                <a:gd name="connsiteY20" fmla="*/ 2896210 h 5272970"/>
                <a:gd name="connsiteX21" fmla="*/ 5423082 w 9212004"/>
                <a:gd name="connsiteY21" fmla="*/ 4059873 h 5272970"/>
                <a:gd name="connsiteX22" fmla="*/ 5402681 w 9212004"/>
                <a:gd name="connsiteY22" fmla="*/ 4653867 h 5272970"/>
                <a:gd name="connsiteX23" fmla="*/ 5557261 w 9212004"/>
                <a:gd name="connsiteY23" fmla="*/ 5254139 h 5272970"/>
                <a:gd name="connsiteX24" fmla="*/ 5565892 w 9212004"/>
                <a:gd name="connsiteY24" fmla="*/ 5279248 h 5272970"/>
                <a:gd name="connsiteX25" fmla="*/ 2571598 w 9212004"/>
                <a:gd name="connsiteY25" fmla="*/ 5279248 h 5272970"/>
                <a:gd name="connsiteX26" fmla="*/ 2579445 w 9212004"/>
                <a:gd name="connsiteY26" fmla="*/ 5189011 h 5272970"/>
                <a:gd name="connsiteX27" fmla="*/ 2216928 w 9212004"/>
                <a:gd name="connsiteY27" fmla="*/ 4095968 h 5272970"/>
                <a:gd name="connsiteX28" fmla="*/ 1249432 w 9212004"/>
                <a:gd name="connsiteY28" fmla="*/ 3587503 h 5272970"/>
                <a:gd name="connsiteX29" fmla="*/ 373742 w 9212004"/>
                <a:gd name="connsiteY29" fmla="*/ 3715404 h 5272970"/>
                <a:gd name="connsiteX30" fmla="*/ 177575 w 9212004"/>
                <a:gd name="connsiteY30" fmla="*/ 3829181 h 5272970"/>
                <a:gd name="connsiteX31" fmla="*/ 1025 w 9212004"/>
                <a:gd name="connsiteY31" fmla="*/ 3971991 h 5272970"/>
                <a:gd name="connsiteX32" fmla="*/ 2594 w 9212004"/>
                <a:gd name="connsiteY32" fmla="*/ 3839381 h 5272970"/>
                <a:gd name="connsiteX33" fmla="*/ 38689 w 9212004"/>
                <a:gd name="connsiteY33" fmla="*/ 3800148 h 5272970"/>
                <a:gd name="connsiteX34" fmla="*/ 678194 w 9212004"/>
                <a:gd name="connsiteY34" fmla="*/ 3498836 h 5272970"/>
                <a:gd name="connsiteX35" fmla="*/ 882207 w 9212004"/>
                <a:gd name="connsiteY35" fmla="*/ 3460387 h 5272970"/>
                <a:gd name="connsiteX36" fmla="*/ 916733 w 9212004"/>
                <a:gd name="connsiteY36" fmla="*/ 3426646 h 5272970"/>
                <a:gd name="connsiteX37" fmla="*/ 989707 w 9212004"/>
                <a:gd name="connsiteY37" fmla="*/ 3097870 h 5272970"/>
                <a:gd name="connsiteX38" fmla="*/ 1216476 w 9212004"/>
                <a:gd name="connsiteY38" fmla="*/ 2806758 h 5272970"/>
                <a:gd name="connsiteX39" fmla="*/ 1538190 w 9212004"/>
                <a:gd name="connsiteY39" fmla="*/ 2698474 h 5272970"/>
                <a:gd name="connsiteX40" fmla="*/ 2423296 w 9212004"/>
                <a:gd name="connsiteY40" fmla="*/ 2480336 h 5272970"/>
                <a:gd name="connsiteX41" fmla="*/ 2471160 w 9212004"/>
                <a:gd name="connsiteY41" fmla="*/ 2416778 h 5272970"/>
                <a:gd name="connsiteX42" fmla="*/ 2470376 w 9212004"/>
                <a:gd name="connsiteY42" fmla="*/ 753282 h 5272970"/>
                <a:gd name="connsiteX43" fmla="*/ 2471160 w 9212004"/>
                <a:gd name="connsiteY43" fmla="*/ 710125 h 5272970"/>
                <a:gd name="connsiteX44" fmla="*/ 2511963 w 9212004"/>
                <a:gd name="connsiteY44" fmla="*/ 673245 h 5272970"/>
                <a:gd name="connsiteX45" fmla="*/ 2582583 w 9212004"/>
                <a:gd name="connsiteY45" fmla="*/ 674030 h 5272970"/>
                <a:gd name="connsiteX46" fmla="*/ 2621817 w 9212004"/>
                <a:gd name="connsiteY46" fmla="*/ 633227 h 5272970"/>
                <a:gd name="connsiteX47" fmla="*/ 2620247 w 9212004"/>
                <a:gd name="connsiteY47" fmla="*/ 91806 h 5272970"/>
                <a:gd name="connsiteX48" fmla="*/ 2666543 w 9212004"/>
                <a:gd name="connsiteY48" fmla="*/ 45511 h 5272970"/>
                <a:gd name="connsiteX49" fmla="*/ 2818769 w 9212004"/>
                <a:gd name="connsiteY49" fmla="*/ 46295 h 5272970"/>
                <a:gd name="connsiteX50" fmla="*/ 2821123 w 9212004"/>
                <a:gd name="connsiteY50" fmla="*/ 96514 h 5272970"/>
                <a:gd name="connsiteX51" fmla="*/ 2820338 w 9212004"/>
                <a:gd name="connsiteY51" fmla="*/ 622242 h 5272970"/>
                <a:gd name="connsiteX52" fmla="*/ 2864279 w 9212004"/>
                <a:gd name="connsiteY52" fmla="*/ 666968 h 5272970"/>
                <a:gd name="connsiteX53" fmla="*/ 2964717 w 9212004"/>
                <a:gd name="connsiteY53" fmla="*/ 770544 h 5272970"/>
                <a:gd name="connsiteX54" fmla="*/ 2964717 w 9212004"/>
                <a:gd name="connsiteY54" fmla="*/ 2284954 h 5272970"/>
                <a:gd name="connsiteX55" fmla="*/ 2967071 w 9212004"/>
                <a:gd name="connsiteY55" fmla="*/ 2325757 h 5272970"/>
                <a:gd name="connsiteX56" fmla="*/ 4133872 w 9212004"/>
                <a:gd name="connsiteY56" fmla="*/ 2069955 h 5272970"/>
                <a:gd name="connsiteX57" fmla="*/ 4188799 w 9212004"/>
                <a:gd name="connsiteY57" fmla="*/ 2069955 h 5272970"/>
                <a:gd name="connsiteX58" fmla="*/ 4479126 w 9212004"/>
                <a:gd name="connsiteY58" fmla="*/ 2064462 h 5272970"/>
                <a:gd name="connsiteX59" fmla="*/ 6217167 w 9212004"/>
                <a:gd name="connsiteY59" fmla="*/ 2047199 h 5272970"/>
                <a:gd name="connsiteX60" fmla="*/ 6268170 w 9212004"/>
                <a:gd name="connsiteY60" fmla="*/ 1996196 h 5272970"/>
                <a:gd name="connsiteX61" fmla="*/ 6268170 w 9212004"/>
                <a:gd name="connsiteY61" fmla="*/ 179689 h 5272970"/>
                <a:gd name="connsiteX62" fmla="*/ 6218736 w 9212004"/>
                <a:gd name="connsiteY62" fmla="*/ 128686 h 5272970"/>
                <a:gd name="connsiteX63" fmla="*/ 4716096 w 9212004"/>
                <a:gd name="connsiteY63" fmla="*/ 128686 h 5272970"/>
                <a:gd name="connsiteX64" fmla="*/ 4655677 w 9212004"/>
                <a:gd name="connsiteY64" fmla="*/ 175766 h 5272970"/>
                <a:gd name="connsiteX65" fmla="*/ 4193507 w 9212004"/>
                <a:gd name="connsiteY65" fmla="*/ 1854956 h 5272970"/>
                <a:gd name="connsiteX66" fmla="*/ 4133872 w 9212004"/>
                <a:gd name="connsiteY66" fmla="*/ 2069955 h 5272970"/>
                <a:gd name="connsiteX67" fmla="*/ 6388224 w 9212004"/>
                <a:gd name="connsiteY67" fmla="*/ 128686 h 5272970"/>
                <a:gd name="connsiteX68" fmla="*/ 6384301 w 9212004"/>
                <a:gd name="connsiteY68" fmla="*/ 182043 h 5272970"/>
                <a:gd name="connsiteX69" fmla="*/ 6386655 w 9212004"/>
                <a:gd name="connsiteY69" fmla="*/ 476294 h 5272970"/>
                <a:gd name="connsiteX70" fmla="*/ 6388224 w 9212004"/>
                <a:gd name="connsiteY70" fmla="*/ 2002473 h 5272970"/>
                <a:gd name="connsiteX71" fmla="*/ 6434520 w 9212004"/>
                <a:gd name="connsiteY71" fmla="*/ 2047984 h 5272970"/>
                <a:gd name="connsiteX72" fmla="*/ 6748387 w 9212004"/>
                <a:gd name="connsiteY72" fmla="*/ 2040922 h 5272970"/>
                <a:gd name="connsiteX73" fmla="*/ 8069768 w 9212004"/>
                <a:gd name="connsiteY73" fmla="*/ 2023659 h 5272970"/>
                <a:gd name="connsiteX74" fmla="*/ 8109786 w 9212004"/>
                <a:gd name="connsiteY74" fmla="*/ 2021305 h 5272970"/>
                <a:gd name="connsiteX75" fmla="*/ 8109786 w 9212004"/>
                <a:gd name="connsiteY75" fmla="*/ 1977364 h 5272970"/>
                <a:gd name="connsiteX76" fmla="*/ 8002287 w 9212004"/>
                <a:gd name="connsiteY76" fmla="*/ 1340998 h 5272970"/>
                <a:gd name="connsiteX77" fmla="*/ 7733146 w 9212004"/>
                <a:gd name="connsiteY77" fmla="*/ 170273 h 5272970"/>
                <a:gd name="connsiteX78" fmla="*/ 7680573 w 9212004"/>
                <a:gd name="connsiteY78" fmla="*/ 129470 h 5272970"/>
                <a:gd name="connsiteX79" fmla="*/ 6429027 w 9212004"/>
                <a:gd name="connsiteY79" fmla="*/ 129470 h 5272970"/>
                <a:gd name="connsiteX80" fmla="*/ 6388224 w 9212004"/>
                <a:gd name="connsiteY80" fmla="*/ 128686 h 5272970"/>
                <a:gd name="connsiteX81" fmla="*/ 5205730 w 9212004"/>
                <a:gd name="connsiteY81" fmla="*/ 2214334 h 5272970"/>
                <a:gd name="connsiteX82" fmla="*/ 5205730 w 9212004"/>
                <a:gd name="connsiteY82" fmla="*/ 2224534 h 5272970"/>
                <a:gd name="connsiteX83" fmla="*/ 4169967 w 9212004"/>
                <a:gd name="connsiteY83" fmla="*/ 2223750 h 5272970"/>
                <a:gd name="connsiteX84" fmla="*/ 4121318 w 9212004"/>
                <a:gd name="connsiteY84" fmla="*/ 2272399 h 5272970"/>
                <a:gd name="connsiteX85" fmla="*/ 4121318 w 9212004"/>
                <a:gd name="connsiteY85" fmla="*/ 3986899 h 5272970"/>
                <a:gd name="connsiteX86" fmla="*/ 4169967 w 9212004"/>
                <a:gd name="connsiteY86" fmla="*/ 4034764 h 5272970"/>
                <a:gd name="connsiteX87" fmla="*/ 5119416 w 9212004"/>
                <a:gd name="connsiteY87" fmla="*/ 4033979 h 5272970"/>
                <a:gd name="connsiteX88" fmla="*/ 5235547 w 9212004"/>
                <a:gd name="connsiteY88" fmla="*/ 3942958 h 5272970"/>
                <a:gd name="connsiteX89" fmla="*/ 6252477 w 9212004"/>
                <a:gd name="connsiteY89" fmla="*/ 2447380 h 5272970"/>
                <a:gd name="connsiteX90" fmla="*/ 6282294 w 9212004"/>
                <a:gd name="connsiteY90" fmla="*/ 2389315 h 5272970"/>
                <a:gd name="connsiteX91" fmla="*/ 6281509 w 9212004"/>
                <a:gd name="connsiteY91" fmla="*/ 2251998 h 5272970"/>
                <a:gd name="connsiteX92" fmla="*/ 6228937 w 9212004"/>
                <a:gd name="connsiteY92" fmla="*/ 2200994 h 5272970"/>
                <a:gd name="connsiteX93" fmla="*/ 5205730 w 9212004"/>
                <a:gd name="connsiteY93" fmla="*/ 2214334 h 5272970"/>
                <a:gd name="connsiteX94" fmla="*/ 2887035 w 9212004"/>
                <a:gd name="connsiteY94" fmla="*/ 3486281 h 5272970"/>
                <a:gd name="connsiteX95" fmla="*/ 2887035 w 9212004"/>
                <a:gd name="connsiteY95" fmla="*/ 2762032 h 5272970"/>
                <a:gd name="connsiteX96" fmla="*/ 2796798 w 9212004"/>
                <a:gd name="connsiteY96" fmla="*/ 2832652 h 5272970"/>
                <a:gd name="connsiteX97" fmla="*/ 2796798 w 9212004"/>
                <a:gd name="connsiteY97" fmla="*/ 3420369 h 5272970"/>
                <a:gd name="connsiteX98" fmla="*/ 2876049 w 9212004"/>
                <a:gd name="connsiteY98" fmla="*/ 3490204 h 5272970"/>
                <a:gd name="connsiteX99" fmla="*/ 2887035 w 9212004"/>
                <a:gd name="connsiteY99" fmla="*/ 3486281 h 5272970"/>
                <a:gd name="connsiteX100" fmla="*/ 2991396 w 9212004"/>
                <a:gd name="connsiteY100" fmla="*/ 3488635 h 5272970"/>
                <a:gd name="connsiteX101" fmla="*/ 3023567 w 9212004"/>
                <a:gd name="connsiteY101" fmla="*/ 3490989 h 5272970"/>
                <a:gd name="connsiteX102" fmla="*/ 3082417 w 9212004"/>
                <a:gd name="connsiteY102" fmla="*/ 3435278 h 5272970"/>
                <a:gd name="connsiteX103" fmla="*/ 3083202 w 9212004"/>
                <a:gd name="connsiteY103" fmla="*/ 2773018 h 5272970"/>
                <a:gd name="connsiteX104" fmla="*/ 3037691 w 9212004"/>
                <a:gd name="connsiteY104" fmla="*/ 2725153 h 5272970"/>
                <a:gd name="connsiteX105" fmla="*/ 2991396 w 9212004"/>
                <a:gd name="connsiteY105" fmla="*/ 2770663 h 5272970"/>
                <a:gd name="connsiteX106" fmla="*/ 2992180 w 9212004"/>
                <a:gd name="connsiteY106" fmla="*/ 3350533 h 5272970"/>
                <a:gd name="connsiteX107" fmla="*/ 2991396 w 9212004"/>
                <a:gd name="connsiteY107" fmla="*/ 3488635 h 5272970"/>
                <a:gd name="connsiteX108" fmla="*/ 2590430 w 9212004"/>
                <a:gd name="connsiteY108" fmla="*/ 3144166 h 5272970"/>
                <a:gd name="connsiteX109" fmla="*/ 2589645 w 9212004"/>
                <a:gd name="connsiteY109" fmla="*/ 3453325 h 5272970"/>
                <a:gd name="connsiteX110" fmla="*/ 2635156 w 9212004"/>
                <a:gd name="connsiteY110" fmla="*/ 3491773 h 5272970"/>
                <a:gd name="connsiteX111" fmla="*/ 2682236 w 9212004"/>
                <a:gd name="connsiteY111" fmla="*/ 3454110 h 5272970"/>
                <a:gd name="connsiteX112" fmla="*/ 2682236 w 9212004"/>
                <a:gd name="connsiteY112" fmla="*/ 2835006 h 5272970"/>
                <a:gd name="connsiteX113" fmla="*/ 2636725 w 9212004"/>
                <a:gd name="connsiteY113" fmla="*/ 2795773 h 5272970"/>
                <a:gd name="connsiteX114" fmla="*/ 2590430 w 9212004"/>
                <a:gd name="connsiteY114" fmla="*/ 2834222 h 5272970"/>
                <a:gd name="connsiteX115" fmla="*/ 2590430 w 9212004"/>
                <a:gd name="connsiteY115" fmla="*/ 3144166 h 5272970"/>
                <a:gd name="connsiteX116" fmla="*/ 2493916 w 9212004"/>
                <a:gd name="connsiteY116" fmla="*/ 3484712 h 5272970"/>
                <a:gd name="connsiteX117" fmla="*/ 2493916 w 9212004"/>
                <a:gd name="connsiteY117" fmla="*/ 3449401 h 5272970"/>
                <a:gd name="connsiteX118" fmla="*/ 2494701 w 9212004"/>
                <a:gd name="connsiteY118" fmla="*/ 2866393 h 5272970"/>
                <a:gd name="connsiteX119" fmla="*/ 2451544 w 9212004"/>
                <a:gd name="connsiteY119" fmla="*/ 2821667 h 5272970"/>
                <a:gd name="connsiteX120" fmla="*/ 2402894 w 9212004"/>
                <a:gd name="connsiteY120" fmla="*/ 2866393 h 5272970"/>
                <a:gd name="connsiteX121" fmla="*/ 2403679 w 9212004"/>
                <a:gd name="connsiteY121" fmla="*/ 3421938 h 5272970"/>
                <a:gd name="connsiteX122" fmla="*/ 2482146 w 9212004"/>
                <a:gd name="connsiteY122" fmla="*/ 3490989 h 5272970"/>
                <a:gd name="connsiteX123" fmla="*/ 2493916 w 9212004"/>
                <a:gd name="connsiteY123" fmla="*/ 3484712 h 5272970"/>
                <a:gd name="connsiteX124" fmla="*/ 2287548 w 9212004"/>
                <a:gd name="connsiteY124" fmla="*/ 3487850 h 5272970"/>
                <a:gd name="connsiteX125" fmla="*/ 2289902 w 9212004"/>
                <a:gd name="connsiteY125" fmla="*/ 3454894 h 5272970"/>
                <a:gd name="connsiteX126" fmla="*/ 2290687 w 9212004"/>
                <a:gd name="connsiteY126" fmla="*/ 2914258 h 5272970"/>
                <a:gd name="connsiteX127" fmla="*/ 2245961 w 9212004"/>
                <a:gd name="connsiteY127" fmla="*/ 2875024 h 5272970"/>
                <a:gd name="connsiteX128" fmla="*/ 2198881 w 9212004"/>
                <a:gd name="connsiteY128" fmla="*/ 2916612 h 5272970"/>
                <a:gd name="connsiteX129" fmla="*/ 2199665 w 9212004"/>
                <a:gd name="connsiteY129" fmla="*/ 3418015 h 5272970"/>
                <a:gd name="connsiteX130" fmla="*/ 2287548 w 9212004"/>
                <a:gd name="connsiteY130" fmla="*/ 3487850 h 5272970"/>
                <a:gd name="connsiteX131" fmla="*/ 1814393 w 9212004"/>
                <a:gd name="connsiteY131" fmla="*/ 2958984 h 5272970"/>
                <a:gd name="connsiteX132" fmla="*/ 1814393 w 9212004"/>
                <a:gd name="connsiteY132" fmla="*/ 3488635 h 5272970"/>
                <a:gd name="connsiteX133" fmla="*/ 1836364 w 9212004"/>
                <a:gd name="connsiteY133" fmla="*/ 3491773 h 5272970"/>
                <a:gd name="connsiteX134" fmla="*/ 1903845 w 9212004"/>
                <a:gd name="connsiteY134" fmla="*/ 3429000 h 5272970"/>
                <a:gd name="connsiteX135" fmla="*/ 1903845 w 9212004"/>
                <a:gd name="connsiteY135" fmla="*/ 3029604 h 5272970"/>
                <a:gd name="connsiteX136" fmla="*/ 1814393 w 9212004"/>
                <a:gd name="connsiteY136" fmla="*/ 2958984 h 5272970"/>
                <a:gd name="connsiteX137" fmla="*/ 2084319 w 9212004"/>
                <a:gd name="connsiteY137" fmla="*/ 2915827 h 5272970"/>
                <a:gd name="connsiteX138" fmla="*/ 2058425 w 9212004"/>
                <a:gd name="connsiteY138" fmla="*/ 2913473 h 5272970"/>
                <a:gd name="connsiteX139" fmla="*/ 1995651 w 9212004"/>
                <a:gd name="connsiteY139" fmla="*/ 2972323 h 5272970"/>
                <a:gd name="connsiteX140" fmla="*/ 1995651 w 9212004"/>
                <a:gd name="connsiteY140" fmla="*/ 3418015 h 5272970"/>
                <a:gd name="connsiteX141" fmla="*/ 2075688 w 9212004"/>
                <a:gd name="connsiteY141" fmla="*/ 3489420 h 5272970"/>
                <a:gd name="connsiteX142" fmla="*/ 2084319 w 9212004"/>
                <a:gd name="connsiteY142" fmla="*/ 3483927 h 5272970"/>
                <a:gd name="connsiteX143" fmla="*/ 2084319 w 9212004"/>
                <a:gd name="connsiteY143" fmla="*/ 2915827 h 527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9212004" h="5272970">
                  <a:moveTo>
                    <a:pt x="2967071" y="2325757"/>
                  </a:moveTo>
                  <a:cubicBezTo>
                    <a:pt x="3054169" y="2304571"/>
                    <a:pt x="3134990" y="2285739"/>
                    <a:pt x="3215811" y="2265337"/>
                  </a:cubicBezTo>
                  <a:cubicBezTo>
                    <a:pt x="3436302" y="2210410"/>
                    <a:pt x="3656009" y="2154699"/>
                    <a:pt x="3876501" y="2101342"/>
                  </a:cubicBezTo>
                  <a:cubicBezTo>
                    <a:pt x="3909457" y="2093495"/>
                    <a:pt x="3925935" y="2079371"/>
                    <a:pt x="3936136" y="2045630"/>
                  </a:cubicBezTo>
                  <a:cubicBezTo>
                    <a:pt x="4134657" y="1377877"/>
                    <a:pt x="4333963" y="710125"/>
                    <a:pt x="4532484" y="42372"/>
                  </a:cubicBezTo>
                  <a:cubicBezTo>
                    <a:pt x="4541900" y="9416"/>
                    <a:pt x="4557593" y="785"/>
                    <a:pt x="4590549" y="785"/>
                  </a:cubicBezTo>
                  <a:cubicBezTo>
                    <a:pt x="5656129" y="1569"/>
                    <a:pt x="6722493" y="1569"/>
                    <a:pt x="7788072" y="0"/>
                  </a:cubicBezTo>
                  <a:cubicBezTo>
                    <a:pt x="7831229" y="0"/>
                    <a:pt x="7840645" y="21186"/>
                    <a:pt x="7847707" y="54142"/>
                  </a:cubicBezTo>
                  <a:cubicBezTo>
                    <a:pt x="7941867" y="466093"/>
                    <a:pt x="8039951" y="877259"/>
                    <a:pt x="8130188" y="1289995"/>
                  </a:cubicBezTo>
                  <a:cubicBezTo>
                    <a:pt x="8177268" y="1502640"/>
                    <a:pt x="8214148" y="1717639"/>
                    <a:pt x="8252596" y="1931853"/>
                  </a:cubicBezTo>
                  <a:cubicBezTo>
                    <a:pt x="8266720" y="2008751"/>
                    <a:pt x="8272998" y="2087217"/>
                    <a:pt x="8279274" y="2164900"/>
                  </a:cubicBezTo>
                  <a:cubicBezTo>
                    <a:pt x="8281629" y="2193932"/>
                    <a:pt x="8290260" y="2204918"/>
                    <a:pt x="8317723" y="2212764"/>
                  </a:cubicBezTo>
                  <a:cubicBezTo>
                    <a:pt x="8600988" y="2294370"/>
                    <a:pt x="8857575" y="2428548"/>
                    <a:pt x="9087482" y="2614515"/>
                  </a:cubicBezTo>
                  <a:cubicBezTo>
                    <a:pt x="9119654" y="2641193"/>
                    <a:pt x="9149471" y="2671011"/>
                    <a:pt x="9181643" y="2696905"/>
                  </a:cubicBezTo>
                  <a:cubicBezTo>
                    <a:pt x="9209891" y="2718875"/>
                    <a:pt x="9218523" y="2744770"/>
                    <a:pt x="9213029" y="2778510"/>
                  </a:cubicBezTo>
                  <a:cubicBezTo>
                    <a:pt x="9209106" y="2802835"/>
                    <a:pt x="9207537" y="2827160"/>
                    <a:pt x="9204398" y="2858546"/>
                  </a:cubicBezTo>
                  <a:cubicBezTo>
                    <a:pt x="9191844" y="2847561"/>
                    <a:pt x="9181643" y="2839714"/>
                    <a:pt x="9173012" y="2831868"/>
                  </a:cubicBezTo>
                  <a:cubicBezTo>
                    <a:pt x="8866991" y="2538402"/>
                    <a:pt x="8509967" y="2339881"/>
                    <a:pt x="8093308" y="2251213"/>
                  </a:cubicBezTo>
                  <a:cubicBezTo>
                    <a:pt x="7872031" y="2204133"/>
                    <a:pt x="7647617" y="2197071"/>
                    <a:pt x="7422417" y="2214334"/>
                  </a:cubicBezTo>
                  <a:cubicBezTo>
                    <a:pt x="7168184" y="2233950"/>
                    <a:pt x="6922583" y="2291231"/>
                    <a:pt x="6687183" y="2390099"/>
                  </a:cubicBezTo>
                  <a:cubicBezTo>
                    <a:pt x="6415687" y="2504661"/>
                    <a:pt x="6192842" y="2685919"/>
                    <a:pt x="5991182" y="2896210"/>
                  </a:cubicBezTo>
                  <a:cubicBezTo>
                    <a:pt x="5677315" y="3223417"/>
                    <a:pt x="5490564" y="3611828"/>
                    <a:pt x="5423082" y="4059873"/>
                  </a:cubicBezTo>
                  <a:cubicBezTo>
                    <a:pt x="5393265" y="4257610"/>
                    <a:pt x="5382280" y="4455346"/>
                    <a:pt x="5402681" y="4653867"/>
                  </a:cubicBezTo>
                  <a:cubicBezTo>
                    <a:pt x="5423867" y="4861020"/>
                    <a:pt x="5471732" y="5062679"/>
                    <a:pt x="5557261" y="5254139"/>
                  </a:cubicBezTo>
                  <a:cubicBezTo>
                    <a:pt x="5560399" y="5261200"/>
                    <a:pt x="5561969" y="5268263"/>
                    <a:pt x="5565892" y="5279248"/>
                  </a:cubicBezTo>
                  <a:cubicBezTo>
                    <a:pt x="4567009" y="5279248"/>
                    <a:pt x="3571265" y="5279248"/>
                    <a:pt x="2571598" y="5279248"/>
                  </a:cubicBezTo>
                  <a:cubicBezTo>
                    <a:pt x="2574737" y="5247861"/>
                    <a:pt x="2577091" y="5218829"/>
                    <a:pt x="2579445" y="5189011"/>
                  </a:cubicBezTo>
                  <a:cubicBezTo>
                    <a:pt x="2613970" y="4773137"/>
                    <a:pt x="2482930" y="4411405"/>
                    <a:pt x="2216928" y="4095968"/>
                  </a:cubicBezTo>
                  <a:cubicBezTo>
                    <a:pt x="1964265" y="3796225"/>
                    <a:pt x="1637843" y="3632229"/>
                    <a:pt x="1249432" y="3587503"/>
                  </a:cubicBezTo>
                  <a:cubicBezTo>
                    <a:pt x="945765" y="3552193"/>
                    <a:pt x="652300" y="3585934"/>
                    <a:pt x="373742" y="3715404"/>
                  </a:cubicBezTo>
                  <a:cubicBezTo>
                    <a:pt x="305476" y="3747576"/>
                    <a:pt x="239564" y="3786024"/>
                    <a:pt x="177575" y="3829181"/>
                  </a:cubicBezTo>
                  <a:cubicBezTo>
                    <a:pt x="116371" y="3870768"/>
                    <a:pt x="61444" y="3921772"/>
                    <a:pt x="1025" y="3971991"/>
                  </a:cubicBezTo>
                  <a:cubicBezTo>
                    <a:pt x="1025" y="3928049"/>
                    <a:pt x="-2114" y="3883323"/>
                    <a:pt x="2594" y="3839381"/>
                  </a:cubicBezTo>
                  <a:cubicBezTo>
                    <a:pt x="4164" y="3825257"/>
                    <a:pt x="24565" y="3811918"/>
                    <a:pt x="38689" y="3800148"/>
                  </a:cubicBezTo>
                  <a:cubicBezTo>
                    <a:pt x="227794" y="3648707"/>
                    <a:pt x="444362" y="3555332"/>
                    <a:pt x="678194" y="3498836"/>
                  </a:cubicBezTo>
                  <a:cubicBezTo>
                    <a:pt x="745675" y="3482358"/>
                    <a:pt x="813941" y="3471372"/>
                    <a:pt x="882207" y="3460387"/>
                  </a:cubicBezTo>
                  <a:cubicBezTo>
                    <a:pt x="904963" y="3456463"/>
                    <a:pt x="912025" y="3447832"/>
                    <a:pt x="916733" y="3426646"/>
                  </a:cubicBezTo>
                  <a:cubicBezTo>
                    <a:pt x="940273" y="3316793"/>
                    <a:pt x="966167" y="3207724"/>
                    <a:pt x="989707" y="3097870"/>
                  </a:cubicBezTo>
                  <a:cubicBezTo>
                    <a:pt x="1018740" y="2964477"/>
                    <a:pt x="1101914" y="2875024"/>
                    <a:pt x="1216476" y="2806758"/>
                  </a:cubicBezTo>
                  <a:cubicBezTo>
                    <a:pt x="1316129" y="2747908"/>
                    <a:pt x="1427552" y="2725153"/>
                    <a:pt x="1538190" y="2698474"/>
                  </a:cubicBezTo>
                  <a:cubicBezTo>
                    <a:pt x="1833225" y="2625500"/>
                    <a:pt x="2128261" y="2550956"/>
                    <a:pt x="2423296" y="2480336"/>
                  </a:cubicBezTo>
                  <a:cubicBezTo>
                    <a:pt x="2462529" y="2470920"/>
                    <a:pt x="2471160" y="2453658"/>
                    <a:pt x="2471160" y="2416778"/>
                  </a:cubicBezTo>
                  <a:cubicBezTo>
                    <a:pt x="2470376" y="1862018"/>
                    <a:pt x="2470376" y="1308042"/>
                    <a:pt x="2470376" y="753282"/>
                  </a:cubicBezTo>
                  <a:cubicBezTo>
                    <a:pt x="2470376" y="739157"/>
                    <a:pt x="2469591" y="724249"/>
                    <a:pt x="2471160" y="710125"/>
                  </a:cubicBezTo>
                  <a:cubicBezTo>
                    <a:pt x="2473515" y="686585"/>
                    <a:pt x="2485285" y="671676"/>
                    <a:pt x="2511963" y="673245"/>
                  </a:cubicBezTo>
                  <a:cubicBezTo>
                    <a:pt x="2535503" y="674030"/>
                    <a:pt x="2559043" y="671676"/>
                    <a:pt x="2582583" y="674030"/>
                  </a:cubicBezTo>
                  <a:cubicBezTo>
                    <a:pt x="2613970" y="677169"/>
                    <a:pt x="2621817" y="663829"/>
                    <a:pt x="2621817" y="633227"/>
                  </a:cubicBezTo>
                  <a:cubicBezTo>
                    <a:pt x="2620247" y="452754"/>
                    <a:pt x="2621817" y="272280"/>
                    <a:pt x="2620247" y="91806"/>
                  </a:cubicBezTo>
                  <a:cubicBezTo>
                    <a:pt x="2620247" y="55711"/>
                    <a:pt x="2629664" y="43157"/>
                    <a:pt x="2666543" y="45511"/>
                  </a:cubicBezTo>
                  <a:cubicBezTo>
                    <a:pt x="2715977" y="48649"/>
                    <a:pt x="2765411" y="46295"/>
                    <a:pt x="2818769" y="46295"/>
                  </a:cubicBezTo>
                  <a:cubicBezTo>
                    <a:pt x="2819553" y="65912"/>
                    <a:pt x="2821123" y="80821"/>
                    <a:pt x="2821123" y="96514"/>
                  </a:cubicBezTo>
                  <a:cubicBezTo>
                    <a:pt x="2821123" y="271495"/>
                    <a:pt x="2821907" y="447261"/>
                    <a:pt x="2820338" y="622242"/>
                  </a:cubicBezTo>
                  <a:cubicBezTo>
                    <a:pt x="2820338" y="655983"/>
                    <a:pt x="2828969" y="666968"/>
                    <a:pt x="2864279" y="666968"/>
                  </a:cubicBezTo>
                  <a:cubicBezTo>
                    <a:pt x="2967071" y="665399"/>
                    <a:pt x="2964717" y="666968"/>
                    <a:pt x="2964717" y="770544"/>
                  </a:cubicBezTo>
                  <a:cubicBezTo>
                    <a:pt x="2963932" y="1275086"/>
                    <a:pt x="2963932" y="1780412"/>
                    <a:pt x="2964717" y="2284954"/>
                  </a:cubicBezTo>
                  <a:cubicBezTo>
                    <a:pt x="2963148" y="2296724"/>
                    <a:pt x="2965501" y="2307709"/>
                    <a:pt x="2967071" y="2325757"/>
                  </a:cubicBezTo>
                  <a:close/>
                  <a:moveTo>
                    <a:pt x="4133872" y="2069955"/>
                  </a:moveTo>
                  <a:cubicBezTo>
                    <a:pt x="4158197" y="2069955"/>
                    <a:pt x="4173106" y="2069955"/>
                    <a:pt x="4188799" y="2069955"/>
                  </a:cubicBezTo>
                  <a:cubicBezTo>
                    <a:pt x="4285313" y="2068385"/>
                    <a:pt x="4382612" y="2065247"/>
                    <a:pt x="4479126" y="2064462"/>
                  </a:cubicBezTo>
                  <a:cubicBezTo>
                    <a:pt x="5058212" y="2058185"/>
                    <a:pt x="5637297" y="2051907"/>
                    <a:pt x="6217167" y="2047199"/>
                  </a:cubicBezTo>
                  <a:cubicBezTo>
                    <a:pt x="6256400" y="2047199"/>
                    <a:pt x="6268170" y="2036214"/>
                    <a:pt x="6268170" y="1996196"/>
                  </a:cubicBezTo>
                  <a:cubicBezTo>
                    <a:pt x="6266601" y="1390432"/>
                    <a:pt x="6267385" y="785453"/>
                    <a:pt x="6268170" y="179689"/>
                  </a:cubicBezTo>
                  <a:cubicBezTo>
                    <a:pt x="6268170" y="141240"/>
                    <a:pt x="6259539" y="128686"/>
                    <a:pt x="6218736" y="128686"/>
                  </a:cubicBezTo>
                  <a:cubicBezTo>
                    <a:pt x="5718118" y="130255"/>
                    <a:pt x="5216715" y="130255"/>
                    <a:pt x="4716096" y="128686"/>
                  </a:cubicBezTo>
                  <a:cubicBezTo>
                    <a:pt x="4678432" y="128686"/>
                    <a:pt x="4665093" y="140456"/>
                    <a:pt x="4655677" y="175766"/>
                  </a:cubicBezTo>
                  <a:cubicBezTo>
                    <a:pt x="4502667" y="736019"/>
                    <a:pt x="4348087" y="1295487"/>
                    <a:pt x="4193507" y="1854956"/>
                  </a:cubicBezTo>
                  <a:cubicBezTo>
                    <a:pt x="4173106" y="1924006"/>
                    <a:pt x="4155058" y="1993057"/>
                    <a:pt x="4133872" y="2069955"/>
                  </a:cubicBezTo>
                  <a:close/>
                  <a:moveTo>
                    <a:pt x="6388224" y="128686"/>
                  </a:moveTo>
                  <a:cubicBezTo>
                    <a:pt x="6386655" y="149087"/>
                    <a:pt x="6384301" y="165565"/>
                    <a:pt x="6384301" y="182043"/>
                  </a:cubicBezTo>
                  <a:cubicBezTo>
                    <a:pt x="6385086" y="280127"/>
                    <a:pt x="6386655" y="378210"/>
                    <a:pt x="6386655" y="476294"/>
                  </a:cubicBezTo>
                  <a:cubicBezTo>
                    <a:pt x="6387440" y="984759"/>
                    <a:pt x="6388224" y="1493224"/>
                    <a:pt x="6388224" y="2002473"/>
                  </a:cubicBezTo>
                  <a:cubicBezTo>
                    <a:pt x="6388224" y="2038568"/>
                    <a:pt x="6398425" y="2049553"/>
                    <a:pt x="6434520" y="2047984"/>
                  </a:cubicBezTo>
                  <a:cubicBezTo>
                    <a:pt x="6538880" y="2044061"/>
                    <a:pt x="6643241" y="2041707"/>
                    <a:pt x="6748387" y="2040922"/>
                  </a:cubicBezTo>
                  <a:cubicBezTo>
                    <a:pt x="7188586" y="2034645"/>
                    <a:pt x="7629569" y="2029152"/>
                    <a:pt x="8069768" y="2023659"/>
                  </a:cubicBezTo>
                  <a:cubicBezTo>
                    <a:pt x="8083107" y="2023659"/>
                    <a:pt x="8097232" y="2022090"/>
                    <a:pt x="8109786" y="2021305"/>
                  </a:cubicBezTo>
                  <a:cubicBezTo>
                    <a:pt x="8109786" y="2003258"/>
                    <a:pt x="8111355" y="1989919"/>
                    <a:pt x="8109786" y="1977364"/>
                  </a:cubicBezTo>
                  <a:cubicBezTo>
                    <a:pt x="8074476" y="1764719"/>
                    <a:pt x="8047797" y="1551289"/>
                    <a:pt x="8002287" y="1340998"/>
                  </a:cubicBezTo>
                  <a:cubicBezTo>
                    <a:pt x="7917543" y="949449"/>
                    <a:pt x="7822598" y="560253"/>
                    <a:pt x="7733146" y="170273"/>
                  </a:cubicBezTo>
                  <a:cubicBezTo>
                    <a:pt x="7726083" y="138886"/>
                    <a:pt x="7712744" y="129470"/>
                    <a:pt x="7680573" y="129470"/>
                  </a:cubicBezTo>
                  <a:cubicBezTo>
                    <a:pt x="7263129" y="130255"/>
                    <a:pt x="6846471" y="129470"/>
                    <a:pt x="6429027" y="129470"/>
                  </a:cubicBezTo>
                  <a:cubicBezTo>
                    <a:pt x="6417257" y="128686"/>
                    <a:pt x="6403917" y="128686"/>
                    <a:pt x="6388224" y="128686"/>
                  </a:cubicBezTo>
                  <a:close/>
                  <a:moveTo>
                    <a:pt x="5205730" y="2214334"/>
                  </a:moveTo>
                  <a:cubicBezTo>
                    <a:pt x="5205730" y="2217472"/>
                    <a:pt x="5205730" y="2221396"/>
                    <a:pt x="5205730" y="2224534"/>
                  </a:cubicBezTo>
                  <a:cubicBezTo>
                    <a:pt x="4860475" y="2224534"/>
                    <a:pt x="4515221" y="2225319"/>
                    <a:pt x="4169967" y="2223750"/>
                  </a:cubicBezTo>
                  <a:cubicBezTo>
                    <a:pt x="4132303" y="2223750"/>
                    <a:pt x="4121318" y="2234735"/>
                    <a:pt x="4121318" y="2272399"/>
                  </a:cubicBezTo>
                  <a:cubicBezTo>
                    <a:pt x="4122102" y="2843638"/>
                    <a:pt x="4122102" y="3415661"/>
                    <a:pt x="4121318" y="3986899"/>
                  </a:cubicBezTo>
                  <a:cubicBezTo>
                    <a:pt x="4121318" y="4025348"/>
                    <a:pt x="4133088" y="4034764"/>
                    <a:pt x="4169967" y="4034764"/>
                  </a:cubicBezTo>
                  <a:cubicBezTo>
                    <a:pt x="4486189" y="4033195"/>
                    <a:pt x="4803194" y="4033979"/>
                    <a:pt x="5119416" y="4033979"/>
                  </a:cubicBezTo>
                  <a:cubicBezTo>
                    <a:pt x="5213576" y="4033979"/>
                    <a:pt x="5212791" y="4033979"/>
                    <a:pt x="5235547" y="3942958"/>
                  </a:cubicBezTo>
                  <a:cubicBezTo>
                    <a:pt x="5394050" y="3322285"/>
                    <a:pt x="5721256" y="2815390"/>
                    <a:pt x="6252477" y="2447380"/>
                  </a:cubicBezTo>
                  <a:cubicBezTo>
                    <a:pt x="6274447" y="2431687"/>
                    <a:pt x="6283079" y="2415209"/>
                    <a:pt x="6282294" y="2389315"/>
                  </a:cubicBezTo>
                  <a:cubicBezTo>
                    <a:pt x="6280725" y="2343804"/>
                    <a:pt x="6282294" y="2297509"/>
                    <a:pt x="6281509" y="2251998"/>
                  </a:cubicBezTo>
                  <a:cubicBezTo>
                    <a:pt x="6281509" y="2200994"/>
                    <a:pt x="6281509" y="2200210"/>
                    <a:pt x="6228937" y="2200994"/>
                  </a:cubicBezTo>
                  <a:cubicBezTo>
                    <a:pt x="5888391" y="2205702"/>
                    <a:pt x="5547060" y="2210410"/>
                    <a:pt x="5205730" y="2214334"/>
                  </a:cubicBezTo>
                  <a:close/>
                  <a:moveTo>
                    <a:pt x="2887035" y="3486281"/>
                  </a:moveTo>
                  <a:cubicBezTo>
                    <a:pt x="2887035" y="3245388"/>
                    <a:pt x="2887035" y="3003710"/>
                    <a:pt x="2887035" y="2762032"/>
                  </a:cubicBezTo>
                  <a:cubicBezTo>
                    <a:pt x="2796798" y="2747908"/>
                    <a:pt x="2796798" y="2747908"/>
                    <a:pt x="2796798" y="2832652"/>
                  </a:cubicBezTo>
                  <a:cubicBezTo>
                    <a:pt x="2796798" y="3028819"/>
                    <a:pt x="2796798" y="3224986"/>
                    <a:pt x="2796798" y="3420369"/>
                  </a:cubicBezTo>
                  <a:cubicBezTo>
                    <a:pt x="2796798" y="3498051"/>
                    <a:pt x="2796798" y="3498051"/>
                    <a:pt x="2876049" y="3490204"/>
                  </a:cubicBezTo>
                  <a:cubicBezTo>
                    <a:pt x="2878403" y="3490204"/>
                    <a:pt x="2880757" y="3488635"/>
                    <a:pt x="2887035" y="3486281"/>
                  </a:cubicBezTo>
                  <a:close/>
                  <a:moveTo>
                    <a:pt x="2991396" y="3488635"/>
                  </a:moveTo>
                  <a:cubicBezTo>
                    <a:pt x="3005520" y="3490204"/>
                    <a:pt x="3014936" y="3490989"/>
                    <a:pt x="3023567" y="3490989"/>
                  </a:cubicBezTo>
                  <a:cubicBezTo>
                    <a:pt x="3082417" y="3492558"/>
                    <a:pt x="3082417" y="3492558"/>
                    <a:pt x="3082417" y="3435278"/>
                  </a:cubicBezTo>
                  <a:cubicBezTo>
                    <a:pt x="3082417" y="3214786"/>
                    <a:pt x="3081632" y="2993509"/>
                    <a:pt x="3083202" y="2773018"/>
                  </a:cubicBezTo>
                  <a:cubicBezTo>
                    <a:pt x="3083202" y="2738492"/>
                    <a:pt x="3074570" y="2725153"/>
                    <a:pt x="3037691" y="2725153"/>
                  </a:cubicBezTo>
                  <a:cubicBezTo>
                    <a:pt x="3003166" y="2725938"/>
                    <a:pt x="2990611" y="2733784"/>
                    <a:pt x="2991396" y="2770663"/>
                  </a:cubicBezTo>
                  <a:cubicBezTo>
                    <a:pt x="2992965" y="2963692"/>
                    <a:pt x="2992180" y="3157505"/>
                    <a:pt x="2992180" y="3350533"/>
                  </a:cubicBezTo>
                  <a:cubicBezTo>
                    <a:pt x="2991396" y="3396044"/>
                    <a:pt x="2991396" y="3439986"/>
                    <a:pt x="2991396" y="3488635"/>
                  </a:cubicBezTo>
                  <a:close/>
                  <a:moveTo>
                    <a:pt x="2590430" y="3144166"/>
                  </a:moveTo>
                  <a:cubicBezTo>
                    <a:pt x="2590430" y="3246957"/>
                    <a:pt x="2591999" y="3350533"/>
                    <a:pt x="2589645" y="3453325"/>
                  </a:cubicBezTo>
                  <a:cubicBezTo>
                    <a:pt x="2588861" y="3490989"/>
                    <a:pt x="2606908" y="3492558"/>
                    <a:pt x="2635156" y="3491773"/>
                  </a:cubicBezTo>
                  <a:cubicBezTo>
                    <a:pt x="2661835" y="3490989"/>
                    <a:pt x="2682236" y="3492558"/>
                    <a:pt x="2682236" y="3454110"/>
                  </a:cubicBezTo>
                  <a:cubicBezTo>
                    <a:pt x="2680667" y="3247742"/>
                    <a:pt x="2680667" y="3041374"/>
                    <a:pt x="2682236" y="2835006"/>
                  </a:cubicBezTo>
                  <a:cubicBezTo>
                    <a:pt x="2682236" y="2798127"/>
                    <a:pt x="2664974" y="2795773"/>
                    <a:pt x="2636725" y="2795773"/>
                  </a:cubicBezTo>
                  <a:cubicBezTo>
                    <a:pt x="2610047" y="2796558"/>
                    <a:pt x="2589645" y="2794988"/>
                    <a:pt x="2590430" y="2834222"/>
                  </a:cubicBezTo>
                  <a:cubicBezTo>
                    <a:pt x="2591999" y="2937798"/>
                    <a:pt x="2590430" y="3041374"/>
                    <a:pt x="2590430" y="3144166"/>
                  </a:cubicBezTo>
                  <a:close/>
                  <a:moveTo>
                    <a:pt x="2493916" y="3484712"/>
                  </a:moveTo>
                  <a:cubicBezTo>
                    <a:pt x="2493916" y="3472942"/>
                    <a:pt x="2493916" y="3461171"/>
                    <a:pt x="2493916" y="3449401"/>
                  </a:cubicBezTo>
                  <a:cubicBezTo>
                    <a:pt x="2493916" y="3254804"/>
                    <a:pt x="2493131" y="3060206"/>
                    <a:pt x="2494701" y="2866393"/>
                  </a:cubicBezTo>
                  <a:cubicBezTo>
                    <a:pt x="2494701" y="2832652"/>
                    <a:pt x="2486854" y="2820098"/>
                    <a:pt x="2451544" y="2821667"/>
                  </a:cubicBezTo>
                  <a:cubicBezTo>
                    <a:pt x="2419372" y="2823236"/>
                    <a:pt x="2402110" y="2826375"/>
                    <a:pt x="2402894" y="2866393"/>
                  </a:cubicBezTo>
                  <a:cubicBezTo>
                    <a:pt x="2405248" y="3051575"/>
                    <a:pt x="2403679" y="3236756"/>
                    <a:pt x="2403679" y="3421938"/>
                  </a:cubicBezTo>
                  <a:cubicBezTo>
                    <a:pt x="2403679" y="3499620"/>
                    <a:pt x="2403679" y="3499620"/>
                    <a:pt x="2482146" y="3490989"/>
                  </a:cubicBezTo>
                  <a:cubicBezTo>
                    <a:pt x="2484500" y="3490204"/>
                    <a:pt x="2486854" y="3487850"/>
                    <a:pt x="2493916" y="3484712"/>
                  </a:cubicBezTo>
                  <a:close/>
                  <a:moveTo>
                    <a:pt x="2287548" y="3487850"/>
                  </a:moveTo>
                  <a:cubicBezTo>
                    <a:pt x="2288333" y="3475296"/>
                    <a:pt x="2289902" y="3465095"/>
                    <a:pt x="2289902" y="3454894"/>
                  </a:cubicBezTo>
                  <a:cubicBezTo>
                    <a:pt x="2289902" y="3274421"/>
                    <a:pt x="2289118" y="3093947"/>
                    <a:pt x="2290687" y="2914258"/>
                  </a:cubicBezTo>
                  <a:cubicBezTo>
                    <a:pt x="2291471" y="2877378"/>
                    <a:pt x="2274209" y="2875809"/>
                    <a:pt x="2245961" y="2875024"/>
                  </a:cubicBezTo>
                  <a:cubicBezTo>
                    <a:pt x="2215359" y="2874240"/>
                    <a:pt x="2198881" y="2878948"/>
                    <a:pt x="2198881" y="2916612"/>
                  </a:cubicBezTo>
                  <a:cubicBezTo>
                    <a:pt x="2201235" y="3083746"/>
                    <a:pt x="2199665" y="3250880"/>
                    <a:pt x="2199665" y="3418015"/>
                  </a:cubicBezTo>
                  <a:cubicBezTo>
                    <a:pt x="2199665" y="3499620"/>
                    <a:pt x="2199665" y="3499620"/>
                    <a:pt x="2287548" y="3487850"/>
                  </a:cubicBezTo>
                  <a:close/>
                  <a:moveTo>
                    <a:pt x="1814393" y="2958984"/>
                  </a:moveTo>
                  <a:cubicBezTo>
                    <a:pt x="1814393" y="3134749"/>
                    <a:pt x="1814393" y="3311300"/>
                    <a:pt x="1814393" y="3488635"/>
                  </a:cubicBezTo>
                  <a:cubicBezTo>
                    <a:pt x="1823809" y="3490204"/>
                    <a:pt x="1830087" y="3491773"/>
                    <a:pt x="1836364" y="3491773"/>
                  </a:cubicBezTo>
                  <a:cubicBezTo>
                    <a:pt x="1903845" y="3494912"/>
                    <a:pt x="1903845" y="3494912"/>
                    <a:pt x="1903845" y="3429000"/>
                  </a:cubicBezTo>
                  <a:cubicBezTo>
                    <a:pt x="1903845" y="3295606"/>
                    <a:pt x="1903845" y="3162998"/>
                    <a:pt x="1903845" y="3029604"/>
                  </a:cubicBezTo>
                  <a:cubicBezTo>
                    <a:pt x="1903845" y="2945645"/>
                    <a:pt x="1903061" y="2944860"/>
                    <a:pt x="1814393" y="2958984"/>
                  </a:cubicBezTo>
                  <a:close/>
                  <a:moveTo>
                    <a:pt x="2084319" y="2915827"/>
                  </a:moveTo>
                  <a:cubicBezTo>
                    <a:pt x="2073334" y="2915042"/>
                    <a:pt x="2065487" y="2913473"/>
                    <a:pt x="2058425" y="2913473"/>
                  </a:cubicBezTo>
                  <a:cubicBezTo>
                    <a:pt x="1996436" y="2911904"/>
                    <a:pt x="1995651" y="2911904"/>
                    <a:pt x="1995651" y="2972323"/>
                  </a:cubicBezTo>
                  <a:cubicBezTo>
                    <a:pt x="1995651" y="3120626"/>
                    <a:pt x="1995651" y="3269712"/>
                    <a:pt x="1995651" y="3418015"/>
                  </a:cubicBezTo>
                  <a:cubicBezTo>
                    <a:pt x="1995651" y="3496482"/>
                    <a:pt x="1995651" y="3497266"/>
                    <a:pt x="2075688" y="3489420"/>
                  </a:cubicBezTo>
                  <a:cubicBezTo>
                    <a:pt x="2078042" y="3489420"/>
                    <a:pt x="2079611" y="3487066"/>
                    <a:pt x="2084319" y="3483927"/>
                  </a:cubicBezTo>
                  <a:cubicBezTo>
                    <a:pt x="2084319" y="3297176"/>
                    <a:pt x="2084319" y="3108856"/>
                    <a:pt x="2084319" y="2915827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97">
              <a:extLst>
                <a:ext uri="{FF2B5EF4-FFF2-40B4-BE49-F238E27FC236}">
                  <a16:creationId xmlns:a16="http://schemas.microsoft.com/office/drawing/2014/main" id="{D89189BF-E7F5-3E73-0801-CC5181E11495}"/>
                </a:ext>
              </a:extLst>
            </p:cNvPr>
            <p:cNvSpPr/>
            <p:nvPr/>
          </p:nvSpPr>
          <p:spPr>
            <a:xfrm>
              <a:off x="9991417" y="2528630"/>
              <a:ext cx="502186" cy="298171"/>
            </a:xfrm>
            <a:custGeom>
              <a:avLst/>
              <a:gdLst>
                <a:gd name="connsiteX0" fmla="*/ 504189 w 502187"/>
                <a:gd name="connsiteY0" fmla="*/ 301661 h 298173"/>
                <a:gd name="connsiteX1" fmla="*/ 322931 w 502187"/>
                <a:gd name="connsiteY1" fmla="*/ 180038 h 298173"/>
                <a:gd name="connsiteX2" fmla="*/ 34958 w 502187"/>
                <a:gd name="connsiteY2" fmla="*/ 50568 h 298173"/>
                <a:gd name="connsiteX3" fmla="*/ 2002 w 502187"/>
                <a:gd name="connsiteY3" fmla="*/ 349 h 298173"/>
                <a:gd name="connsiteX4" fmla="*/ 249172 w 502187"/>
                <a:gd name="connsiteY4" fmla="*/ 349 h 298173"/>
                <a:gd name="connsiteX5" fmla="*/ 472018 w 502187"/>
                <a:gd name="connsiteY5" fmla="*/ 8980 h 298173"/>
                <a:gd name="connsiteX6" fmla="*/ 502620 w 502187"/>
                <a:gd name="connsiteY6" fmla="*/ 30951 h 298173"/>
                <a:gd name="connsiteX7" fmla="*/ 504189 w 502187"/>
                <a:gd name="connsiteY7" fmla="*/ 301661 h 29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2187" h="298173">
                  <a:moveTo>
                    <a:pt x="504189" y="301661"/>
                  </a:moveTo>
                  <a:cubicBezTo>
                    <a:pt x="441416" y="258505"/>
                    <a:pt x="385705" y="212209"/>
                    <a:pt x="322931" y="180038"/>
                  </a:cubicBezTo>
                  <a:cubicBezTo>
                    <a:pt x="229555" y="131388"/>
                    <a:pt x="132257" y="91370"/>
                    <a:pt x="34958" y="50568"/>
                  </a:cubicBezTo>
                  <a:cubicBezTo>
                    <a:pt x="6710" y="38798"/>
                    <a:pt x="-5060" y="25458"/>
                    <a:pt x="2002" y="349"/>
                  </a:cubicBezTo>
                  <a:cubicBezTo>
                    <a:pt x="85962" y="349"/>
                    <a:pt x="167567" y="-436"/>
                    <a:pt x="249172" y="349"/>
                  </a:cubicBezTo>
                  <a:cubicBezTo>
                    <a:pt x="323716" y="1918"/>
                    <a:pt x="397475" y="4272"/>
                    <a:pt x="472018" y="8980"/>
                  </a:cubicBezTo>
                  <a:cubicBezTo>
                    <a:pt x="483004" y="9765"/>
                    <a:pt x="502620" y="23104"/>
                    <a:pt x="502620" y="30951"/>
                  </a:cubicBezTo>
                  <a:cubicBezTo>
                    <a:pt x="504975" y="120403"/>
                    <a:pt x="504189" y="209855"/>
                    <a:pt x="504189" y="301661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98">
              <a:extLst>
                <a:ext uri="{FF2B5EF4-FFF2-40B4-BE49-F238E27FC236}">
                  <a16:creationId xmlns:a16="http://schemas.microsoft.com/office/drawing/2014/main" id="{626FBEE6-F649-BBB1-AC8E-166B2768228A}"/>
                </a:ext>
              </a:extLst>
            </p:cNvPr>
            <p:cNvSpPr/>
            <p:nvPr/>
          </p:nvSpPr>
          <p:spPr>
            <a:xfrm>
              <a:off x="8657124" y="4389421"/>
              <a:ext cx="753278" cy="753278"/>
            </a:xfrm>
            <a:custGeom>
              <a:avLst/>
              <a:gdLst>
                <a:gd name="connsiteX0" fmla="*/ 756431 w 753281"/>
                <a:gd name="connsiteY0" fmla="*/ 378997 h 753281"/>
                <a:gd name="connsiteX1" fmla="*/ 379790 w 753281"/>
                <a:gd name="connsiteY1" fmla="*/ 756423 h 753281"/>
                <a:gd name="connsiteX2" fmla="*/ 11 w 753281"/>
                <a:gd name="connsiteY2" fmla="*/ 376643 h 753281"/>
                <a:gd name="connsiteX3" fmla="*/ 378220 w 753281"/>
                <a:gd name="connsiteY3" fmla="*/ 3 h 753281"/>
                <a:gd name="connsiteX4" fmla="*/ 756431 w 753281"/>
                <a:gd name="connsiteY4" fmla="*/ 378997 h 75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281" h="753281">
                  <a:moveTo>
                    <a:pt x="756431" y="378997"/>
                  </a:moveTo>
                  <a:cubicBezTo>
                    <a:pt x="756431" y="585365"/>
                    <a:pt x="585373" y="755638"/>
                    <a:pt x="379790" y="756423"/>
                  </a:cubicBezTo>
                  <a:cubicBezTo>
                    <a:pt x="172638" y="756423"/>
                    <a:pt x="-1559" y="583011"/>
                    <a:pt x="11" y="376643"/>
                  </a:cubicBezTo>
                  <a:cubicBezTo>
                    <a:pt x="1579" y="169491"/>
                    <a:pt x="171853" y="3"/>
                    <a:pt x="378220" y="3"/>
                  </a:cubicBezTo>
                  <a:cubicBezTo>
                    <a:pt x="586157" y="-782"/>
                    <a:pt x="756431" y="169491"/>
                    <a:pt x="756431" y="378997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99">
              <a:extLst>
                <a:ext uri="{FF2B5EF4-FFF2-40B4-BE49-F238E27FC236}">
                  <a16:creationId xmlns:a16="http://schemas.microsoft.com/office/drawing/2014/main" id="{3BAB583C-C33A-85B7-4C41-05DDEA383BDB}"/>
                </a:ext>
              </a:extLst>
            </p:cNvPr>
            <p:cNvSpPr/>
            <p:nvPr/>
          </p:nvSpPr>
          <p:spPr>
            <a:xfrm>
              <a:off x="8930984" y="3956278"/>
              <a:ext cx="204014" cy="204014"/>
            </a:xfrm>
            <a:custGeom>
              <a:avLst/>
              <a:gdLst>
                <a:gd name="connsiteX0" fmla="*/ 102007 w 204013"/>
                <a:gd name="connsiteY0" fmla="*/ 10 h 204013"/>
                <a:gd name="connsiteX1" fmla="*/ 207152 w 204013"/>
                <a:gd name="connsiteY1" fmla="*/ 102801 h 204013"/>
                <a:gd name="connsiteX2" fmla="*/ 105146 w 204013"/>
                <a:gd name="connsiteY2" fmla="*/ 206377 h 204013"/>
                <a:gd name="connsiteX3" fmla="*/ 0 w 204013"/>
                <a:gd name="connsiteY3" fmla="*/ 102017 h 204013"/>
                <a:gd name="connsiteX4" fmla="*/ 102007 w 204013"/>
                <a:gd name="connsiteY4" fmla="*/ 10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102007" y="10"/>
                  </a:moveTo>
                  <a:cubicBezTo>
                    <a:pt x="160073" y="-775"/>
                    <a:pt x="207938" y="45520"/>
                    <a:pt x="207152" y="102801"/>
                  </a:cubicBezTo>
                  <a:cubicBezTo>
                    <a:pt x="207152" y="157728"/>
                    <a:pt x="159288" y="204808"/>
                    <a:pt x="105146" y="206377"/>
                  </a:cubicBezTo>
                  <a:cubicBezTo>
                    <a:pt x="48650" y="207162"/>
                    <a:pt x="0" y="158513"/>
                    <a:pt x="0" y="102017"/>
                  </a:cubicBezTo>
                  <a:cubicBezTo>
                    <a:pt x="0" y="46305"/>
                    <a:pt x="45511" y="794"/>
                    <a:pt x="102007" y="1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200">
              <a:extLst>
                <a:ext uri="{FF2B5EF4-FFF2-40B4-BE49-F238E27FC236}">
                  <a16:creationId xmlns:a16="http://schemas.microsoft.com/office/drawing/2014/main" id="{6D63DEC6-A363-95E2-76F3-CF8A1B24E73C}"/>
                </a:ext>
              </a:extLst>
            </p:cNvPr>
            <p:cNvSpPr/>
            <p:nvPr/>
          </p:nvSpPr>
          <p:spPr>
            <a:xfrm>
              <a:off x="9550083" y="4309378"/>
              <a:ext cx="204014" cy="196168"/>
            </a:xfrm>
            <a:custGeom>
              <a:avLst/>
              <a:gdLst>
                <a:gd name="connsiteX0" fmla="*/ 101222 w 204013"/>
                <a:gd name="connsiteY0" fmla="*/ 203239 h 196167"/>
                <a:gd name="connsiteX1" fmla="*/ 0 w 204013"/>
                <a:gd name="connsiteY1" fmla="*/ 102017 h 196167"/>
                <a:gd name="connsiteX2" fmla="*/ 105146 w 204013"/>
                <a:gd name="connsiteY2" fmla="*/ 10 h 196167"/>
                <a:gd name="connsiteX3" fmla="*/ 207153 w 204013"/>
                <a:gd name="connsiteY3" fmla="*/ 102017 h 196167"/>
                <a:gd name="connsiteX4" fmla="*/ 101222 w 204013"/>
                <a:gd name="connsiteY4" fmla="*/ 203239 h 19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196167">
                  <a:moveTo>
                    <a:pt x="101222" y="203239"/>
                  </a:moveTo>
                  <a:cubicBezTo>
                    <a:pt x="43942" y="202454"/>
                    <a:pt x="0" y="158513"/>
                    <a:pt x="0" y="102017"/>
                  </a:cubicBezTo>
                  <a:cubicBezTo>
                    <a:pt x="0" y="44736"/>
                    <a:pt x="46296" y="-775"/>
                    <a:pt x="105146" y="10"/>
                  </a:cubicBezTo>
                  <a:cubicBezTo>
                    <a:pt x="161642" y="794"/>
                    <a:pt x="207153" y="47090"/>
                    <a:pt x="207153" y="102017"/>
                  </a:cubicBezTo>
                  <a:cubicBezTo>
                    <a:pt x="207153" y="160082"/>
                    <a:pt x="160857" y="204024"/>
                    <a:pt x="101222" y="203239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201">
              <a:extLst>
                <a:ext uri="{FF2B5EF4-FFF2-40B4-BE49-F238E27FC236}">
                  <a16:creationId xmlns:a16="http://schemas.microsoft.com/office/drawing/2014/main" id="{6D19A2E4-179E-6CC5-46FF-64AEA727A6E8}"/>
                </a:ext>
              </a:extLst>
            </p:cNvPr>
            <p:cNvSpPr/>
            <p:nvPr/>
          </p:nvSpPr>
          <p:spPr>
            <a:xfrm>
              <a:off x="8936475" y="5378849"/>
              <a:ext cx="204014" cy="204014"/>
            </a:xfrm>
            <a:custGeom>
              <a:avLst/>
              <a:gdLst>
                <a:gd name="connsiteX0" fmla="*/ 204014 w 204013"/>
                <a:gd name="connsiteY0" fmla="*/ 102830 h 204013"/>
                <a:gd name="connsiteX1" fmla="*/ 100437 w 204013"/>
                <a:gd name="connsiteY1" fmla="*/ 206406 h 204013"/>
                <a:gd name="connsiteX2" fmla="*/ 0 w 204013"/>
                <a:gd name="connsiteY2" fmla="*/ 103615 h 204013"/>
                <a:gd name="connsiteX3" fmla="*/ 103576 w 204013"/>
                <a:gd name="connsiteY3" fmla="*/ 39 h 204013"/>
                <a:gd name="connsiteX4" fmla="*/ 204014 w 204013"/>
                <a:gd name="connsiteY4" fmla="*/ 102830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204014" y="102830"/>
                  </a:moveTo>
                  <a:cubicBezTo>
                    <a:pt x="204014" y="161680"/>
                    <a:pt x="159288" y="207191"/>
                    <a:pt x="100437" y="206406"/>
                  </a:cubicBezTo>
                  <a:cubicBezTo>
                    <a:pt x="43941" y="205622"/>
                    <a:pt x="0" y="161680"/>
                    <a:pt x="0" y="103615"/>
                  </a:cubicBezTo>
                  <a:cubicBezTo>
                    <a:pt x="0" y="44765"/>
                    <a:pt x="46296" y="-1531"/>
                    <a:pt x="103576" y="39"/>
                  </a:cubicBezTo>
                  <a:cubicBezTo>
                    <a:pt x="160857" y="1608"/>
                    <a:pt x="204014" y="45549"/>
                    <a:pt x="204014" y="10283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202">
              <a:extLst>
                <a:ext uri="{FF2B5EF4-FFF2-40B4-BE49-F238E27FC236}">
                  <a16:creationId xmlns:a16="http://schemas.microsoft.com/office/drawing/2014/main" id="{B1A2D7D8-70D3-872E-BC2E-9C2E4BDEAE43}"/>
                </a:ext>
              </a:extLst>
            </p:cNvPr>
            <p:cNvSpPr/>
            <p:nvPr/>
          </p:nvSpPr>
          <p:spPr>
            <a:xfrm>
              <a:off x="8318934" y="4310174"/>
              <a:ext cx="204014" cy="204014"/>
            </a:xfrm>
            <a:custGeom>
              <a:avLst/>
              <a:gdLst>
                <a:gd name="connsiteX0" fmla="*/ 10 w 204013"/>
                <a:gd name="connsiteY0" fmla="*/ 105146 h 204013"/>
                <a:gd name="connsiteX1" fmla="*/ 104370 w 204013"/>
                <a:gd name="connsiteY1" fmla="*/ 0 h 204013"/>
                <a:gd name="connsiteX2" fmla="*/ 207947 w 204013"/>
                <a:gd name="connsiteY2" fmla="*/ 102007 h 204013"/>
                <a:gd name="connsiteX3" fmla="*/ 103586 w 204013"/>
                <a:gd name="connsiteY3" fmla="*/ 207937 h 204013"/>
                <a:gd name="connsiteX4" fmla="*/ 10 w 204013"/>
                <a:gd name="connsiteY4" fmla="*/ 105146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10" y="105146"/>
                  </a:moveTo>
                  <a:cubicBezTo>
                    <a:pt x="-775" y="48650"/>
                    <a:pt x="47090" y="0"/>
                    <a:pt x="104370" y="0"/>
                  </a:cubicBezTo>
                  <a:cubicBezTo>
                    <a:pt x="159297" y="0"/>
                    <a:pt x="207162" y="47080"/>
                    <a:pt x="207947" y="102007"/>
                  </a:cubicBezTo>
                  <a:cubicBezTo>
                    <a:pt x="209516" y="157719"/>
                    <a:pt x="159297" y="207937"/>
                    <a:pt x="103586" y="207937"/>
                  </a:cubicBezTo>
                  <a:cubicBezTo>
                    <a:pt x="48659" y="207153"/>
                    <a:pt x="794" y="159288"/>
                    <a:pt x="10" y="105146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203">
              <a:extLst>
                <a:ext uri="{FF2B5EF4-FFF2-40B4-BE49-F238E27FC236}">
                  <a16:creationId xmlns:a16="http://schemas.microsoft.com/office/drawing/2014/main" id="{FF67E53D-CFDC-F219-3E41-6FFE9DB34AB8}"/>
                </a:ext>
              </a:extLst>
            </p:cNvPr>
            <p:cNvSpPr/>
            <p:nvPr/>
          </p:nvSpPr>
          <p:spPr>
            <a:xfrm>
              <a:off x="8325210" y="5022638"/>
              <a:ext cx="196168" cy="196168"/>
            </a:xfrm>
            <a:custGeom>
              <a:avLst/>
              <a:gdLst>
                <a:gd name="connsiteX0" fmla="*/ 102803 w 196167"/>
                <a:gd name="connsiteY0" fmla="*/ 202455 h 196167"/>
                <a:gd name="connsiteX1" fmla="*/ 11 w 196167"/>
                <a:gd name="connsiteY1" fmla="*/ 102803 h 196167"/>
                <a:gd name="connsiteX2" fmla="*/ 102803 w 196167"/>
                <a:gd name="connsiteY2" fmla="*/ 11 h 196167"/>
                <a:gd name="connsiteX3" fmla="*/ 203240 w 196167"/>
                <a:gd name="connsiteY3" fmla="*/ 101233 h 196167"/>
                <a:gd name="connsiteX4" fmla="*/ 102803 w 196167"/>
                <a:gd name="connsiteY4" fmla="*/ 202455 h 19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67" h="196167">
                  <a:moveTo>
                    <a:pt x="102803" y="202455"/>
                  </a:moveTo>
                  <a:cubicBezTo>
                    <a:pt x="43952" y="202455"/>
                    <a:pt x="796" y="160868"/>
                    <a:pt x="11" y="102803"/>
                  </a:cubicBezTo>
                  <a:cubicBezTo>
                    <a:pt x="-774" y="41599"/>
                    <a:pt x="41599" y="-774"/>
                    <a:pt x="102803" y="11"/>
                  </a:cubicBezTo>
                  <a:cubicBezTo>
                    <a:pt x="162437" y="11"/>
                    <a:pt x="203240" y="41599"/>
                    <a:pt x="203240" y="101233"/>
                  </a:cubicBezTo>
                  <a:cubicBezTo>
                    <a:pt x="203240" y="159299"/>
                    <a:pt x="160868" y="201671"/>
                    <a:pt x="102803" y="202455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204">
              <a:extLst>
                <a:ext uri="{FF2B5EF4-FFF2-40B4-BE49-F238E27FC236}">
                  <a16:creationId xmlns:a16="http://schemas.microsoft.com/office/drawing/2014/main" id="{4E110150-D326-1B53-52E0-9A088D637F41}"/>
                </a:ext>
              </a:extLst>
            </p:cNvPr>
            <p:cNvSpPr/>
            <p:nvPr/>
          </p:nvSpPr>
          <p:spPr>
            <a:xfrm>
              <a:off x="9549291" y="5023423"/>
              <a:ext cx="204014" cy="204014"/>
            </a:xfrm>
            <a:custGeom>
              <a:avLst/>
              <a:gdLst>
                <a:gd name="connsiteX0" fmla="*/ 204024 w 204013"/>
                <a:gd name="connsiteY0" fmla="*/ 102802 h 204013"/>
                <a:gd name="connsiteX1" fmla="*/ 102017 w 204013"/>
                <a:gd name="connsiteY1" fmla="*/ 204024 h 204013"/>
                <a:gd name="connsiteX2" fmla="*/ 11 w 204013"/>
                <a:gd name="connsiteY2" fmla="*/ 98879 h 204013"/>
                <a:gd name="connsiteX3" fmla="*/ 104372 w 204013"/>
                <a:gd name="connsiteY3" fmla="*/ 11 h 204013"/>
                <a:gd name="connsiteX4" fmla="*/ 204024 w 204013"/>
                <a:gd name="connsiteY4" fmla="*/ 102802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204024" y="102802"/>
                  </a:moveTo>
                  <a:cubicBezTo>
                    <a:pt x="203240" y="160868"/>
                    <a:pt x="160868" y="204024"/>
                    <a:pt x="102017" y="204024"/>
                  </a:cubicBezTo>
                  <a:cubicBezTo>
                    <a:pt x="42383" y="204024"/>
                    <a:pt x="-774" y="159298"/>
                    <a:pt x="11" y="98879"/>
                  </a:cubicBezTo>
                  <a:cubicBezTo>
                    <a:pt x="1580" y="41598"/>
                    <a:pt x="45522" y="-774"/>
                    <a:pt x="104372" y="11"/>
                  </a:cubicBezTo>
                  <a:cubicBezTo>
                    <a:pt x="161652" y="795"/>
                    <a:pt x="204024" y="43952"/>
                    <a:pt x="204024" y="102802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205">
              <a:extLst>
                <a:ext uri="{FF2B5EF4-FFF2-40B4-BE49-F238E27FC236}">
                  <a16:creationId xmlns:a16="http://schemas.microsoft.com/office/drawing/2014/main" id="{1292442C-4915-6ECD-E3E7-37D127E3BE03}"/>
                </a:ext>
              </a:extLst>
            </p:cNvPr>
            <p:cNvSpPr/>
            <p:nvPr/>
          </p:nvSpPr>
          <p:spPr>
            <a:xfrm>
              <a:off x="2214227" y="5185846"/>
              <a:ext cx="541418" cy="533572"/>
            </a:xfrm>
            <a:custGeom>
              <a:avLst/>
              <a:gdLst>
                <a:gd name="connsiteX0" fmla="*/ 274649 w 541421"/>
                <a:gd name="connsiteY0" fmla="*/ 15 h 533574"/>
                <a:gd name="connsiteX1" fmla="*/ 542221 w 541421"/>
                <a:gd name="connsiteY1" fmla="*/ 270726 h 533574"/>
                <a:gd name="connsiteX2" fmla="*/ 265233 w 541421"/>
                <a:gd name="connsiteY2" fmla="*/ 540652 h 533574"/>
                <a:gd name="connsiteX3" fmla="*/ 15 w 541421"/>
                <a:gd name="connsiteY3" fmla="*/ 266803 h 533574"/>
                <a:gd name="connsiteX4" fmla="*/ 274649 w 541421"/>
                <a:gd name="connsiteY4" fmla="*/ 15 h 53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421" h="533574">
                  <a:moveTo>
                    <a:pt x="274649" y="15"/>
                  </a:moveTo>
                  <a:cubicBezTo>
                    <a:pt x="423736" y="2369"/>
                    <a:pt x="543790" y="123208"/>
                    <a:pt x="542221" y="270726"/>
                  </a:cubicBezTo>
                  <a:cubicBezTo>
                    <a:pt x="540652" y="422167"/>
                    <a:pt x="417459" y="542221"/>
                    <a:pt x="265233" y="540652"/>
                  </a:cubicBezTo>
                  <a:cubicBezTo>
                    <a:pt x="118500" y="539082"/>
                    <a:pt x="-1554" y="414320"/>
                    <a:pt x="15" y="266803"/>
                  </a:cubicBezTo>
                  <a:cubicBezTo>
                    <a:pt x="1585" y="116931"/>
                    <a:pt x="123993" y="-1554"/>
                    <a:pt x="274649" y="15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206">
              <a:extLst>
                <a:ext uri="{FF2B5EF4-FFF2-40B4-BE49-F238E27FC236}">
                  <a16:creationId xmlns:a16="http://schemas.microsoft.com/office/drawing/2014/main" id="{377C7CB8-A648-F9CB-FA7C-110C2F9B7039}"/>
                </a:ext>
              </a:extLst>
            </p:cNvPr>
            <p:cNvSpPr/>
            <p:nvPr/>
          </p:nvSpPr>
          <p:spPr>
            <a:xfrm>
              <a:off x="1952948" y="5114394"/>
              <a:ext cx="141240" cy="141240"/>
            </a:xfrm>
            <a:custGeom>
              <a:avLst/>
              <a:gdLst>
                <a:gd name="connsiteX0" fmla="*/ 0 w 141240"/>
                <a:gd name="connsiteY0" fmla="*/ 71464 h 141240"/>
                <a:gd name="connsiteX1" fmla="*/ 75328 w 141240"/>
                <a:gd name="connsiteY1" fmla="*/ 59 h 141240"/>
                <a:gd name="connsiteX2" fmla="*/ 146733 w 141240"/>
                <a:gd name="connsiteY2" fmla="*/ 73818 h 141240"/>
                <a:gd name="connsiteX3" fmla="*/ 73759 w 141240"/>
                <a:gd name="connsiteY3" fmla="*/ 147577 h 141240"/>
                <a:gd name="connsiteX4" fmla="*/ 0 w 141240"/>
                <a:gd name="connsiteY4" fmla="*/ 71464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0" y="71464"/>
                  </a:moveTo>
                  <a:cubicBezTo>
                    <a:pt x="0" y="28307"/>
                    <a:pt x="31387" y="-1510"/>
                    <a:pt x="75328" y="59"/>
                  </a:cubicBezTo>
                  <a:cubicBezTo>
                    <a:pt x="115346" y="1629"/>
                    <a:pt x="147518" y="33800"/>
                    <a:pt x="146733" y="73818"/>
                  </a:cubicBezTo>
                  <a:cubicBezTo>
                    <a:pt x="145948" y="111482"/>
                    <a:pt x="110638" y="146792"/>
                    <a:pt x="73759" y="147577"/>
                  </a:cubicBezTo>
                  <a:cubicBezTo>
                    <a:pt x="32956" y="147577"/>
                    <a:pt x="0" y="113836"/>
                    <a:pt x="0" y="71464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207">
              <a:extLst>
                <a:ext uri="{FF2B5EF4-FFF2-40B4-BE49-F238E27FC236}">
                  <a16:creationId xmlns:a16="http://schemas.microsoft.com/office/drawing/2014/main" id="{FE1B4A17-0A33-4DDE-D44A-64F9E0697661}"/>
                </a:ext>
              </a:extLst>
            </p:cNvPr>
            <p:cNvSpPr/>
            <p:nvPr/>
          </p:nvSpPr>
          <p:spPr>
            <a:xfrm>
              <a:off x="2864717" y="5119162"/>
              <a:ext cx="141240" cy="141240"/>
            </a:xfrm>
            <a:custGeom>
              <a:avLst/>
              <a:gdLst>
                <a:gd name="connsiteX0" fmla="*/ 146746 w 141240"/>
                <a:gd name="connsiteY0" fmla="*/ 72189 h 141240"/>
                <a:gd name="connsiteX1" fmla="*/ 77695 w 141240"/>
                <a:gd name="connsiteY1" fmla="*/ 145948 h 141240"/>
                <a:gd name="connsiteX2" fmla="*/ 13 w 141240"/>
                <a:gd name="connsiteY2" fmla="*/ 75328 h 141240"/>
                <a:gd name="connsiteX3" fmla="*/ 74556 w 141240"/>
                <a:gd name="connsiteY3" fmla="*/ 0 h 141240"/>
                <a:gd name="connsiteX4" fmla="*/ 146746 w 141240"/>
                <a:gd name="connsiteY4" fmla="*/ 72189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146746" y="72189"/>
                  </a:moveTo>
                  <a:cubicBezTo>
                    <a:pt x="147530" y="114561"/>
                    <a:pt x="119282" y="144379"/>
                    <a:pt x="77695" y="145948"/>
                  </a:cubicBezTo>
                  <a:cubicBezTo>
                    <a:pt x="35323" y="147518"/>
                    <a:pt x="798" y="116131"/>
                    <a:pt x="13" y="75328"/>
                  </a:cubicBezTo>
                  <a:cubicBezTo>
                    <a:pt x="-772" y="36095"/>
                    <a:pt x="34538" y="0"/>
                    <a:pt x="74556" y="0"/>
                  </a:cubicBezTo>
                  <a:cubicBezTo>
                    <a:pt x="114574" y="0"/>
                    <a:pt x="145961" y="31387"/>
                    <a:pt x="146746" y="72189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208">
              <a:extLst>
                <a:ext uri="{FF2B5EF4-FFF2-40B4-BE49-F238E27FC236}">
                  <a16:creationId xmlns:a16="http://schemas.microsoft.com/office/drawing/2014/main" id="{50D716F0-5BC7-3C26-8AC3-7F5B8EF4650A}"/>
                </a:ext>
              </a:extLst>
            </p:cNvPr>
            <p:cNvSpPr/>
            <p:nvPr/>
          </p:nvSpPr>
          <p:spPr>
            <a:xfrm>
              <a:off x="2407212" y="4843732"/>
              <a:ext cx="141240" cy="141240"/>
            </a:xfrm>
            <a:custGeom>
              <a:avLst/>
              <a:gdLst>
                <a:gd name="connsiteX0" fmla="*/ 73814 w 141240"/>
                <a:gd name="connsiteY0" fmla="*/ 146745 h 141240"/>
                <a:gd name="connsiteX1" fmla="*/ 55 w 141240"/>
                <a:gd name="connsiteY1" fmla="*/ 77695 h 141240"/>
                <a:gd name="connsiteX2" fmla="*/ 70675 w 141240"/>
                <a:gd name="connsiteY2" fmla="*/ 12 h 141240"/>
                <a:gd name="connsiteX3" fmla="*/ 146003 w 141240"/>
                <a:gd name="connsiteY3" fmla="*/ 75341 h 141240"/>
                <a:gd name="connsiteX4" fmla="*/ 73814 w 141240"/>
                <a:gd name="connsiteY4" fmla="*/ 146745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73814" y="146745"/>
                  </a:moveTo>
                  <a:cubicBezTo>
                    <a:pt x="32227" y="147530"/>
                    <a:pt x="1625" y="118497"/>
                    <a:pt x="55" y="77695"/>
                  </a:cubicBezTo>
                  <a:cubicBezTo>
                    <a:pt x="-1514" y="35322"/>
                    <a:pt x="30657" y="797"/>
                    <a:pt x="70675" y="12"/>
                  </a:cubicBezTo>
                  <a:cubicBezTo>
                    <a:pt x="109909" y="-772"/>
                    <a:pt x="146788" y="36107"/>
                    <a:pt x="146003" y="75341"/>
                  </a:cubicBezTo>
                  <a:cubicBezTo>
                    <a:pt x="146003" y="114574"/>
                    <a:pt x="113832" y="145961"/>
                    <a:pt x="73814" y="146745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209">
              <a:extLst>
                <a:ext uri="{FF2B5EF4-FFF2-40B4-BE49-F238E27FC236}">
                  <a16:creationId xmlns:a16="http://schemas.microsoft.com/office/drawing/2014/main" id="{85624E52-910D-A955-5959-0703DE709AAF}"/>
                </a:ext>
              </a:extLst>
            </p:cNvPr>
            <p:cNvSpPr/>
            <p:nvPr/>
          </p:nvSpPr>
          <p:spPr>
            <a:xfrm>
              <a:off x="2864717" y="5651168"/>
              <a:ext cx="141240" cy="141240"/>
            </a:xfrm>
            <a:custGeom>
              <a:avLst/>
              <a:gdLst>
                <a:gd name="connsiteX0" fmla="*/ 146746 w 141240"/>
                <a:gd name="connsiteY0" fmla="*/ 72190 h 141240"/>
                <a:gd name="connsiteX1" fmla="*/ 76911 w 141240"/>
                <a:gd name="connsiteY1" fmla="*/ 145948 h 141240"/>
                <a:gd name="connsiteX2" fmla="*/ 13 w 141240"/>
                <a:gd name="connsiteY2" fmla="*/ 73759 h 141240"/>
                <a:gd name="connsiteX3" fmla="*/ 75341 w 141240"/>
                <a:gd name="connsiteY3" fmla="*/ 0 h 141240"/>
                <a:gd name="connsiteX4" fmla="*/ 146746 w 141240"/>
                <a:gd name="connsiteY4" fmla="*/ 72190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146746" y="72190"/>
                  </a:moveTo>
                  <a:cubicBezTo>
                    <a:pt x="146746" y="113777"/>
                    <a:pt x="117713" y="145164"/>
                    <a:pt x="76911" y="145948"/>
                  </a:cubicBezTo>
                  <a:cubicBezTo>
                    <a:pt x="35323" y="147518"/>
                    <a:pt x="798" y="113777"/>
                    <a:pt x="13" y="73759"/>
                  </a:cubicBezTo>
                  <a:cubicBezTo>
                    <a:pt x="-771" y="32956"/>
                    <a:pt x="33754" y="0"/>
                    <a:pt x="75341" y="0"/>
                  </a:cubicBezTo>
                  <a:cubicBezTo>
                    <a:pt x="116929" y="0"/>
                    <a:pt x="146746" y="30602"/>
                    <a:pt x="146746" y="7219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210">
              <a:extLst>
                <a:ext uri="{FF2B5EF4-FFF2-40B4-BE49-F238E27FC236}">
                  <a16:creationId xmlns:a16="http://schemas.microsoft.com/office/drawing/2014/main" id="{CD740673-9BA4-62B9-5E38-6CE480748A56}"/>
                </a:ext>
              </a:extLst>
            </p:cNvPr>
            <p:cNvSpPr/>
            <p:nvPr/>
          </p:nvSpPr>
          <p:spPr>
            <a:xfrm>
              <a:off x="2407270" y="5912450"/>
              <a:ext cx="141240" cy="141240"/>
            </a:xfrm>
            <a:custGeom>
              <a:avLst/>
              <a:gdLst>
                <a:gd name="connsiteX0" fmla="*/ 0 w 141240"/>
                <a:gd name="connsiteY0" fmla="*/ 74557 h 141240"/>
                <a:gd name="connsiteX1" fmla="*/ 73759 w 141240"/>
                <a:gd name="connsiteY1" fmla="*/ 14 h 141240"/>
                <a:gd name="connsiteX2" fmla="*/ 146733 w 141240"/>
                <a:gd name="connsiteY2" fmla="*/ 72988 h 141240"/>
                <a:gd name="connsiteX3" fmla="*/ 71405 w 141240"/>
                <a:gd name="connsiteY3" fmla="*/ 145962 h 141240"/>
                <a:gd name="connsiteX4" fmla="*/ 0 w 141240"/>
                <a:gd name="connsiteY4" fmla="*/ 74557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0" y="74557"/>
                  </a:moveTo>
                  <a:cubicBezTo>
                    <a:pt x="0" y="32185"/>
                    <a:pt x="32956" y="-771"/>
                    <a:pt x="73759" y="14"/>
                  </a:cubicBezTo>
                  <a:cubicBezTo>
                    <a:pt x="112208" y="798"/>
                    <a:pt x="145948" y="35324"/>
                    <a:pt x="146733" y="72988"/>
                  </a:cubicBezTo>
                  <a:cubicBezTo>
                    <a:pt x="147518" y="113006"/>
                    <a:pt x="112208" y="146747"/>
                    <a:pt x="71405" y="145962"/>
                  </a:cubicBezTo>
                  <a:cubicBezTo>
                    <a:pt x="29817" y="145962"/>
                    <a:pt x="0" y="116145"/>
                    <a:pt x="0" y="74557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211">
              <a:extLst>
                <a:ext uri="{FF2B5EF4-FFF2-40B4-BE49-F238E27FC236}">
                  <a16:creationId xmlns:a16="http://schemas.microsoft.com/office/drawing/2014/main" id="{5D1BEE71-6F85-8C06-343E-67C9C2A675EA}"/>
                </a:ext>
              </a:extLst>
            </p:cNvPr>
            <p:cNvSpPr/>
            <p:nvPr/>
          </p:nvSpPr>
          <p:spPr>
            <a:xfrm>
              <a:off x="1957647" y="5638612"/>
              <a:ext cx="141240" cy="141240"/>
            </a:xfrm>
            <a:custGeom>
              <a:avLst/>
              <a:gdLst>
                <a:gd name="connsiteX0" fmla="*/ 73771 w 141240"/>
                <a:gd name="connsiteY0" fmla="*/ 147530 h 141240"/>
                <a:gd name="connsiteX1" fmla="*/ 13 w 141240"/>
                <a:gd name="connsiteY1" fmla="*/ 75341 h 141240"/>
                <a:gd name="connsiteX2" fmla="*/ 74556 w 141240"/>
                <a:gd name="connsiteY2" fmla="*/ 12 h 141240"/>
                <a:gd name="connsiteX3" fmla="*/ 148315 w 141240"/>
                <a:gd name="connsiteY3" fmla="*/ 76125 h 141240"/>
                <a:gd name="connsiteX4" fmla="*/ 73771 w 141240"/>
                <a:gd name="connsiteY4" fmla="*/ 147530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73771" y="147530"/>
                  </a:moveTo>
                  <a:cubicBezTo>
                    <a:pt x="35323" y="147530"/>
                    <a:pt x="797" y="113789"/>
                    <a:pt x="13" y="75341"/>
                  </a:cubicBezTo>
                  <a:cubicBezTo>
                    <a:pt x="-772" y="36107"/>
                    <a:pt x="35323" y="-772"/>
                    <a:pt x="74556" y="12"/>
                  </a:cubicBezTo>
                  <a:cubicBezTo>
                    <a:pt x="114574" y="12"/>
                    <a:pt x="149884" y="37677"/>
                    <a:pt x="148315" y="76125"/>
                  </a:cubicBezTo>
                  <a:cubicBezTo>
                    <a:pt x="146746" y="114574"/>
                    <a:pt x="111435" y="147530"/>
                    <a:pt x="73771" y="14753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953493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FAD6D0B-487B-4FFD-912E-3745F4072A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4321922"/>
              </p:ext>
            </p:extLst>
          </p:nvPr>
        </p:nvGraphicFramePr>
        <p:xfrm>
          <a:off x="878186" y="1690512"/>
          <a:ext cx="7061703" cy="260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BD82B3ED-BCBE-4C2F-BEE5-9C47143DE090}"/>
              </a:ext>
            </a:extLst>
          </p:cNvPr>
          <p:cNvSpPr/>
          <p:nvPr/>
        </p:nvSpPr>
        <p:spPr>
          <a:xfrm>
            <a:off x="913326" y="5045180"/>
            <a:ext cx="693414" cy="693414"/>
          </a:xfrm>
          <a:prstGeom prst="ellipse">
            <a:avLst/>
          </a:prstGeom>
          <a:solidFill>
            <a:srgbClr val="97E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C07A86-724C-4598-B7BF-64DE88F377A8}"/>
              </a:ext>
            </a:extLst>
          </p:cNvPr>
          <p:cNvGrpSpPr/>
          <p:nvPr/>
        </p:nvGrpSpPr>
        <p:grpSpPr>
          <a:xfrm>
            <a:off x="5362340" y="4649375"/>
            <a:ext cx="2401003" cy="1485026"/>
            <a:chOff x="1775729" y="2124268"/>
            <a:chExt cx="1716151" cy="148502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E5E8F1-52B2-4F4C-818E-2634B452B33C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EE3EFD-DFA4-4D07-B518-8186E8699F1B}"/>
                </a:ext>
              </a:extLst>
            </p:cNvPr>
            <p:cNvSpPr txBox="1"/>
            <p:nvPr/>
          </p:nvSpPr>
          <p:spPr>
            <a:xfrm>
              <a:off x="1777330" y="2124268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082A4AB6-952E-4228-887D-7162C53E423B}"/>
              </a:ext>
            </a:extLst>
          </p:cNvPr>
          <p:cNvSpPr/>
          <p:nvPr/>
        </p:nvSpPr>
        <p:spPr>
          <a:xfrm>
            <a:off x="4527818" y="5045180"/>
            <a:ext cx="693414" cy="693414"/>
          </a:xfrm>
          <a:prstGeom prst="ellipse">
            <a:avLst/>
          </a:pr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C8D123E-68FE-4187-9847-500E3B0C9FC5}"/>
              </a:ext>
            </a:extLst>
          </p:cNvPr>
          <p:cNvSpPr/>
          <p:nvPr/>
        </p:nvSpPr>
        <p:spPr>
          <a:xfrm>
            <a:off x="8142312" y="5045180"/>
            <a:ext cx="693414" cy="693414"/>
          </a:xfrm>
          <a:prstGeom prst="ellipse">
            <a:avLst/>
          </a:prstGeom>
          <a:solidFill>
            <a:srgbClr val="97E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E62528-6B00-4E0A-97F7-9FCA00387C14}"/>
              </a:ext>
            </a:extLst>
          </p:cNvPr>
          <p:cNvGrpSpPr/>
          <p:nvPr/>
        </p:nvGrpSpPr>
        <p:grpSpPr>
          <a:xfrm>
            <a:off x="1683553" y="4649375"/>
            <a:ext cx="2517255" cy="1485026"/>
            <a:chOff x="1775729" y="2124268"/>
            <a:chExt cx="1716151" cy="148502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3552A42-0E1B-4CFD-80C8-D3AB70D79548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3F551E-A0A3-47B8-9F77-17D566FB8E69}"/>
                </a:ext>
              </a:extLst>
            </p:cNvPr>
            <p:cNvSpPr txBox="1"/>
            <p:nvPr/>
          </p:nvSpPr>
          <p:spPr>
            <a:xfrm>
              <a:off x="1777330" y="2124268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E6094D-5CE1-4B4A-851B-1FAA1CAD9560}"/>
              </a:ext>
            </a:extLst>
          </p:cNvPr>
          <p:cNvGrpSpPr/>
          <p:nvPr/>
        </p:nvGrpSpPr>
        <p:grpSpPr>
          <a:xfrm>
            <a:off x="8924876" y="4649375"/>
            <a:ext cx="2401003" cy="1485026"/>
            <a:chOff x="1775729" y="2124268"/>
            <a:chExt cx="1716151" cy="148502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BB33A0-4834-4FF9-A28C-9A8EFA9BF004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A6C6D0-69C2-496C-831D-4E56CC459136}"/>
                </a:ext>
              </a:extLst>
            </p:cNvPr>
            <p:cNvSpPr txBox="1"/>
            <p:nvPr/>
          </p:nvSpPr>
          <p:spPr>
            <a:xfrm>
              <a:off x="1777330" y="2124268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61E74919-362C-811A-5A8E-294A6B209620}"/>
              </a:ext>
            </a:extLst>
          </p:cNvPr>
          <p:cNvGrpSpPr/>
          <p:nvPr/>
        </p:nvGrpSpPr>
        <p:grpSpPr>
          <a:xfrm>
            <a:off x="0" y="0"/>
            <a:ext cx="2210545" cy="1625153"/>
            <a:chOff x="-11" y="0"/>
            <a:chExt cx="3222501" cy="1625153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F6C1D30F-B006-A1ED-4BC7-3312A84532B7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solidFill>
              <a:srgbClr val="272F1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13AD1C77-FA50-3E4B-F223-70792BC90488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97E4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/>
              </a:endParaRPr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id="{417B5019-28AA-3205-9D8D-3350E27384C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18613" y="74613"/>
            <a:ext cx="2830512" cy="1393825"/>
            <a:chOff x="5807" y="47"/>
            <a:chExt cx="1783" cy="878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15253370-5DC6-0A79-4478-DB43ACF37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128"/>
              <a:ext cx="604" cy="551"/>
            </a:xfrm>
            <a:custGeom>
              <a:avLst/>
              <a:gdLst>
                <a:gd name="T0" fmla="*/ 62 w 344"/>
                <a:gd name="T1" fmla="*/ 304 h 313"/>
                <a:gd name="T2" fmla="*/ 34 w 344"/>
                <a:gd name="T3" fmla="*/ 273 h 313"/>
                <a:gd name="T4" fmla="*/ 5 w 344"/>
                <a:gd name="T5" fmla="*/ 205 h 313"/>
                <a:gd name="T6" fmla="*/ 9 w 344"/>
                <a:gd name="T7" fmla="*/ 125 h 313"/>
                <a:gd name="T8" fmla="*/ 37 w 344"/>
                <a:gd name="T9" fmla="*/ 69 h 313"/>
                <a:gd name="T10" fmla="*/ 115 w 344"/>
                <a:gd name="T11" fmla="*/ 13 h 313"/>
                <a:gd name="T12" fmla="*/ 204 w 344"/>
                <a:gd name="T13" fmla="*/ 6 h 313"/>
                <a:gd name="T14" fmla="*/ 248 w 344"/>
                <a:gd name="T15" fmla="*/ 20 h 313"/>
                <a:gd name="T16" fmla="*/ 269 w 344"/>
                <a:gd name="T17" fmla="*/ 32 h 313"/>
                <a:gd name="T18" fmla="*/ 297 w 344"/>
                <a:gd name="T19" fmla="*/ 55 h 313"/>
                <a:gd name="T20" fmla="*/ 319 w 344"/>
                <a:gd name="T21" fmla="*/ 83 h 313"/>
                <a:gd name="T22" fmla="*/ 329 w 344"/>
                <a:gd name="T23" fmla="*/ 102 h 313"/>
                <a:gd name="T24" fmla="*/ 335 w 344"/>
                <a:gd name="T25" fmla="*/ 119 h 313"/>
                <a:gd name="T26" fmla="*/ 340 w 344"/>
                <a:gd name="T27" fmla="*/ 135 h 313"/>
                <a:gd name="T28" fmla="*/ 344 w 344"/>
                <a:gd name="T29" fmla="*/ 169 h 313"/>
                <a:gd name="T30" fmla="*/ 339 w 344"/>
                <a:gd name="T31" fmla="*/ 215 h 313"/>
                <a:gd name="T32" fmla="*/ 328 w 344"/>
                <a:gd name="T33" fmla="*/ 246 h 313"/>
                <a:gd name="T34" fmla="*/ 320 w 344"/>
                <a:gd name="T35" fmla="*/ 260 h 313"/>
                <a:gd name="T36" fmla="*/ 300 w 344"/>
                <a:gd name="T37" fmla="*/ 288 h 313"/>
                <a:gd name="T38" fmla="*/ 276 w 344"/>
                <a:gd name="T39" fmla="*/ 310 h 313"/>
                <a:gd name="T40" fmla="*/ 268 w 344"/>
                <a:gd name="T41" fmla="*/ 313 h 313"/>
                <a:gd name="T42" fmla="*/ 229 w 344"/>
                <a:gd name="T43" fmla="*/ 310 h 313"/>
                <a:gd name="T44" fmla="*/ 78 w 344"/>
                <a:gd name="T45" fmla="*/ 310 h 313"/>
                <a:gd name="T46" fmla="*/ 62 w 344"/>
                <a:gd name="T47" fmla="*/ 30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313">
                  <a:moveTo>
                    <a:pt x="62" y="304"/>
                  </a:moveTo>
                  <a:cubicBezTo>
                    <a:pt x="52" y="294"/>
                    <a:pt x="42" y="284"/>
                    <a:pt x="34" y="273"/>
                  </a:cubicBezTo>
                  <a:cubicBezTo>
                    <a:pt x="20" y="252"/>
                    <a:pt x="10" y="230"/>
                    <a:pt x="5" y="205"/>
                  </a:cubicBezTo>
                  <a:cubicBezTo>
                    <a:pt x="0" y="178"/>
                    <a:pt x="1" y="151"/>
                    <a:pt x="9" y="125"/>
                  </a:cubicBezTo>
                  <a:cubicBezTo>
                    <a:pt x="15" y="105"/>
                    <a:pt x="24" y="86"/>
                    <a:pt x="37" y="69"/>
                  </a:cubicBezTo>
                  <a:cubicBezTo>
                    <a:pt x="58" y="43"/>
                    <a:pt x="83" y="24"/>
                    <a:pt x="115" y="13"/>
                  </a:cubicBezTo>
                  <a:cubicBezTo>
                    <a:pt x="144" y="2"/>
                    <a:pt x="174" y="0"/>
                    <a:pt x="204" y="6"/>
                  </a:cubicBezTo>
                  <a:cubicBezTo>
                    <a:pt x="219" y="9"/>
                    <a:pt x="234" y="13"/>
                    <a:pt x="248" y="20"/>
                  </a:cubicBezTo>
                  <a:cubicBezTo>
                    <a:pt x="256" y="22"/>
                    <a:pt x="262" y="27"/>
                    <a:pt x="269" y="32"/>
                  </a:cubicBezTo>
                  <a:cubicBezTo>
                    <a:pt x="279" y="38"/>
                    <a:pt x="289" y="46"/>
                    <a:pt x="297" y="55"/>
                  </a:cubicBezTo>
                  <a:cubicBezTo>
                    <a:pt x="305" y="64"/>
                    <a:pt x="313" y="73"/>
                    <a:pt x="319" y="83"/>
                  </a:cubicBezTo>
                  <a:cubicBezTo>
                    <a:pt x="322" y="90"/>
                    <a:pt x="326" y="95"/>
                    <a:pt x="329" y="102"/>
                  </a:cubicBezTo>
                  <a:cubicBezTo>
                    <a:pt x="331" y="107"/>
                    <a:pt x="333" y="113"/>
                    <a:pt x="335" y="119"/>
                  </a:cubicBezTo>
                  <a:cubicBezTo>
                    <a:pt x="336" y="124"/>
                    <a:pt x="339" y="129"/>
                    <a:pt x="340" y="135"/>
                  </a:cubicBezTo>
                  <a:cubicBezTo>
                    <a:pt x="341" y="146"/>
                    <a:pt x="344" y="157"/>
                    <a:pt x="344" y="169"/>
                  </a:cubicBezTo>
                  <a:cubicBezTo>
                    <a:pt x="344" y="185"/>
                    <a:pt x="342" y="200"/>
                    <a:pt x="339" y="215"/>
                  </a:cubicBezTo>
                  <a:cubicBezTo>
                    <a:pt x="337" y="226"/>
                    <a:pt x="333" y="236"/>
                    <a:pt x="328" y="246"/>
                  </a:cubicBezTo>
                  <a:cubicBezTo>
                    <a:pt x="325" y="251"/>
                    <a:pt x="323" y="256"/>
                    <a:pt x="320" y="260"/>
                  </a:cubicBezTo>
                  <a:cubicBezTo>
                    <a:pt x="314" y="270"/>
                    <a:pt x="308" y="280"/>
                    <a:pt x="300" y="288"/>
                  </a:cubicBezTo>
                  <a:cubicBezTo>
                    <a:pt x="292" y="296"/>
                    <a:pt x="284" y="304"/>
                    <a:pt x="276" y="310"/>
                  </a:cubicBezTo>
                  <a:cubicBezTo>
                    <a:pt x="273" y="312"/>
                    <a:pt x="271" y="313"/>
                    <a:pt x="268" y="313"/>
                  </a:cubicBezTo>
                  <a:cubicBezTo>
                    <a:pt x="255" y="311"/>
                    <a:pt x="242" y="310"/>
                    <a:pt x="229" y="310"/>
                  </a:cubicBezTo>
                  <a:cubicBezTo>
                    <a:pt x="179" y="310"/>
                    <a:pt x="128" y="310"/>
                    <a:pt x="78" y="310"/>
                  </a:cubicBezTo>
                  <a:cubicBezTo>
                    <a:pt x="71" y="310"/>
                    <a:pt x="66" y="309"/>
                    <a:pt x="62" y="30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CD942181-5F8B-65BF-9017-52F078D2C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6" y="681"/>
              <a:ext cx="1155" cy="40"/>
            </a:xfrm>
            <a:custGeom>
              <a:avLst/>
              <a:gdLst>
                <a:gd name="T0" fmla="*/ 10 w 658"/>
                <a:gd name="T1" fmla="*/ 8 h 23"/>
                <a:gd name="T2" fmla="*/ 46 w 658"/>
                <a:gd name="T3" fmla="*/ 10 h 23"/>
                <a:gd name="T4" fmla="*/ 51 w 658"/>
                <a:gd name="T5" fmla="*/ 9 h 23"/>
                <a:gd name="T6" fmla="*/ 55 w 658"/>
                <a:gd name="T7" fmla="*/ 10 h 23"/>
                <a:gd name="T8" fmla="*/ 130 w 658"/>
                <a:gd name="T9" fmla="*/ 10 h 23"/>
                <a:gd name="T10" fmla="*/ 173 w 658"/>
                <a:gd name="T11" fmla="*/ 9 h 23"/>
                <a:gd name="T12" fmla="*/ 202 w 658"/>
                <a:gd name="T13" fmla="*/ 8 h 23"/>
                <a:gd name="T14" fmla="*/ 219 w 658"/>
                <a:gd name="T15" fmla="*/ 6 h 23"/>
                <a:gd name="T16" fmla="*/ 252 w 658"/>
                <a:gd name="T17" fmla="*/ 6 h 23"/>
                <a:gd name="T18" fmla="*/ 295 w 658"/>
                <a:gd name="T19" fmla="*/ 4 h 23"/>
                <a:gd name="T20" fmla="*/ 340 w 658"/>
                <a:gd name="T21" fmla="*/ 2 h 23"/>
                <a:gd name="T22" fmla="*/ 358 w 658"/>
                <a:gd name="T23" fmla="*/ 0 h 23"/>
                <a:gd name="T24" fmla="*/ 359 w 658"/>
                <a:gd name="T25" fmla="*/ 0 h 23"/>
                <a:gd name="T26" fmla="*/ 521 w 658"/>
                <a:gd name="T27" fmla="*/ 0 h 23"/>
                <a:gd name="T28" fmla="*/ 545 w 658"/>
                <a:gd name="T29" fmla="*/ 0 h 23"/>
                <a:gd name="T30" fmla="*/ 648 w 658"/>
                <a:gd name="T31" fmla="*/ 0 h 23"/>
                <a:gd name="T32" fmla="*/ 658 w 658"/>
                <a:gd name="T33" fmla="*/ 1 h 23"/>
                <a:gd name="T34" fmla="*/ 658 w 658"/>
                <a:gd name="T35" fmla="*/ 3 h 23"/>
                <a:gd name="T36" fmla="*/ 655 w 658"/>
                <a:gd name="T37" fmla="*/ 6 h 23"/>
                <a:gd name="T38" fmla="*/ 638 w 658"/>
                <a:gd name="T39" fmla="*/ 14 h 23"/>
                <a:gd name="T40" fmla="*/ 574 w 658"/>
                <a:gd name="T41" fmla="*/ 14 h 23"/>
                <a:gd name="T42" fmla="*/ 457 w 658"/>
                <a:gd name="T43" fmla="*/ 14 h 23"/>
                <a:gd name="T44" fmla="*/ 406 w 658"/>
                <a:gd name="T45" fmla="*/ 14 h 23"/>
                <a:gd name="T46" fmla="*/ 396 w 658"/>
                <a:gd name="T47" fmla="*/ 15 h 23"/>
                <a:gd name="T48" fmla="*/ 374 w 658"/>
                <a:gd name="T49" fmla="*/ 16 h 23"/>
                <a:gd name="T50" fmla="*/ 339 w 658"/>
                <a:gd name="T51" fmla="*/ 17 h 23"/>
                <a:gd name="T52" fmla="*/ 323 w 658"/>
                <a:gd name="T53" fmla="*/ 18 h 23"/>
                <a:gd name="T54" fmla="*/ 305 w 658"/>
                <a:gd name="T55" fmla="*/ 17 h 23"/>
                <a:gd name="T56" fmla="*/ 300 w 658"/>
                <a:gd name="T57" fmla="*/ 16 h 23"/>
                <a:gd name="T58" fmla="*/ 285 w 658"/>
                <a:gd name="T59" fmla="*/ 18 h 23"/>
                <a:gd name="T60" fmla="*/ 283 w 658"/>
                <a:gd name="T61" fmla="*/ 19 h 23"/>
                <a:gd name="T62" fmla="*/ 262 w 658"/>
                <a:gd name="T63" fmla="*/ 20 h 23"/>
                <a:gd name="T64" fmla="*/ 240 w 658"/>
                <a:gd name="T65" fmla="*/ 21 h 23"/>
                <a:gd name="T66" fmla="*/ 232 w 658"/>
                <a:gd name="T67" fmla="*/ 21 h 23"/>
                <a:gd name="T68" fmla="*/ 204 w 658"/>
                <a:gd name="T69" fmla="*/ 21 h 23"/>
                <a:gd name="T70" fmla="*/ 139 w 658"/>
                <a:gd name="T71" fmla="*/ 23 h 23"/>
                <a:gd name="T72" fmla="*/ 90 w 658"/>
                <a:gd name="T73" fmla="*/ 23 h 23"/>
                <a:gd name="T74" fmla="*/ 69 w 658"/>
                <a:gd name="T75" fmla="*/ 22 h 23"/>
                <a:gd name="T76" fmla="*/ 49 w 658"/>
                <a:gd name="T77" fmla="*/ 21 h 23"/>
                <a:gd name="T78" fmla="*/ 17 w 658"/>
                <a:gd name="T79" fmla="*/ 19 h 23"/>
                <a:gd name="T80" fmla="*/ 14 w 658"/>
                <a:gd name="T81" fmla="*/ 12 h 23"/>
                <a:gd name="T82" fmla="*/ 7 w 658"/>
                <a:gd name="T83" fmla="*/ 16 h 23"/>
                <a:gd name="T84" fmla="*/ 2 w 658"/>
                <a:gd name="T85" fmla="*/ 16 h 23"/>
                <a:gd name="T86" fmla="*/ 1 w 658"/>
                <a:gd name="T87" fmla="*/ 12 h 23"/>
                <a:gd name="T88" fmla="*/ 5 w 658"/>
                <a:gd name="T89" fmla="*/ 8 h 23"/>
                <a:gd name="T90" fmla="*/ 10 w 658"/>
                <a:gd name="T91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8" h="23">
                  <a:moveTo>
                    <a:pt x="10" y="8"/>
                  </a:moveTo>
                  <a:cubicBezTo>
                    <a:pt x="22" y="9"/>
                    <a:pt x="34" y="9"/>
                    <a:pt x="46" y="10"/>
                  </a:cubicBezTo>
                  <a:cubicBezTo>
                    <a:pt x="48" y="10"/>
                    <a:pt x="49" y="10"/>
                    <a:pt x="51" y="9"/>
                  </a:cubicBezTo>
                  <a:cubicBezTo>
                    <a:pt x="52" y="10"/>
                    <a:pt x="54" y="10"/>
                    <a:pt x="55" y="10"/>
                  </a:cubicBezTo>
                  <a:cubicBezTo>
                    <a:pt x="80" y="10"/>
                    <a:pt x="105" y="10"/>
                    <a:pt x="130" y="10"/>
                  </a:cubicBezTo>
                  <a:cubicBezTo>
                    <a:pt x="144" y="9"/>
                    <a:pt x="159" y="10"/>
                    <a:pt x="173" y="9"/>
                  </a:cubicBezTo>
                  <a:cubicBezTo>
                    <a:pt x="183" y="8"/>
                    <a:pt x="192" y="9"/>
                    <a:pt x="202" y="8"/>
                  </a:cubicBezTo>
                  <a:cubicBezTo>
                    <a:pt x="208" y="7"/>
                    <a:pt x="213" y="6"/>
                    <a:pt x="219" y="6"/>
                  </a:cubicBezTo>
                  <a:cubicBezTo>
                    <a:pt x="230" y="7"/>
                    <a:pt x="241" y="6"/>
                    <a:pt x="252" y="6"/>
                  </a:cubicBezTo>
                  <a:cubicBezTo>
                    <a:pt x="266" y="5"/>
                    <a:pt x="280" y="5"/>
                    <a:pt x="295" y="4"/>
                  </a:cubicBezTo>
                  <a:cubicBezTo>
                    <a:pt x="310" y="3"/>
                    <a:pt x="325" y="3"/>
                    <a:pt x="340" y="2"/>
                  </a:cubicBezTo>
                  <a:cubicBezTo>
                    <a:pt x="346" y="1"/>
                    <a:pt x="352" y="2"/>
                    <a:pt x="358" y="0"/>
                  </a:cubicBezTo>
                  <a:cubicBezTo>
                    <a:pt x="358" y="0"/>
                    <a:pt x="359" y="0"/>
                    <a:pt x="359" y="0"/>
                  </a:cubicBezTo>
                  <a:cubicBezTo>
                    <a:pt x="413" y="0"/>
                    <a:pt x="467" y="0"/>
                    <a:pt x="521" y="0"/>
                  </a:cubicBezTo>
                  <a:cubicBezTo>
                    <a:pt x="529" y="0"/>
                    <a:pt x="537" y="0"/>
                    <a:pt x="545" y="0"/>
                  </a:cubicBezTo>
                  <a:cubicBezTo>
                    <a:pt x="579" y="0"/>
                    <a:pt x="614" y="0"/>
                    <a:pt x="648" y="0"/>
                  </a:cubicBezTo>
                  <a:cubicBezTo>
                    <a:pt x="651" y="0"/>
                    <a:pt x="654" y="1"/>
                    <a:pt x="658" y="1"/>
                  </a:cubicBezTo>
                  <a:cubicBezTo>
                    <a:pt x="658" y="2"/>
                    <a:pt x="658" y="2"/>
                    <a:pt x="658" y="3"/>
                  </a:cubicBezTo>
                  <a:cubicBezTo>
                    <a:pt x="657" y="4"/>
                    <a:pt x="656" y="5"/>
                    <a:pt x="655" y="6"/>
                  </a:cubicBezTo>
                  <a:cubicBezTo>
                    <a:pt x="651" y="12"/>
                    <a:pt x="646" y="14"/>
                    <a:pt x="638" y="14"/>
                  </a:cubicBezTo>
                  <a:cubicBezTo>
                    <a:pt x="617" y="13"/>
                    <a:pt x="596" y="14"/>
                    <a:pt x="574" y="14"/>
                  </a:cubicBezTo>
                  <a:cubicBezTo>
                    <a:pt x="535" y="14"/>
                    <a:pt x="496" y="14"/>
                    <a:pt x="457" y="14"/>
                  </a:cubicBezTo>
                  <a:cubicBezTo>
                    <a:pt x="440" y="14"/>
                    <a:pt x="423" y="14"/>
                    <a:pt x="406" y="14"/>
                  </a:cubicBezTo>
                  <a:cubicBezTo>
                    <a:pt x="403" y="14"/>
                    <a:pt x="400" y="14"/>
                    <a:pt x="396" y="15"/>
                  </a:cubicBezTo>
                  <a:cubicBezTo>
                    <a:pt x="389" y="15"/>
                    <a:pt x="381" y="15"/>
                    <a:pt x="374" y="16"/>
                  </a:cubicBezTo>
                  <a:cubicBezTo>
                    <a:pt x="362" y="16"/>
                    <a:pt x="351" y="16"/>
                    <a:pt x="339" y="17"/>
                  </a:cubicBezTo>
                  <a:cubicBezTo>
                    <a:pt x="334" y="18"/>
                    <a:pt x="329" y="17"/>
                    <a:pt x="323" y="18"/>
                  </a:cubicBezTo>
                  <a:cubicBezTo>
                    <a:pt x="317" y="17"/>
                    <a:pt x="311" y="15"/>
                    <a:pt x="305" y="17"/>
                  </a:cubicBezTo>
                  <a:cubicBezTo>
                    <a:pt x="304" y="18"/>
                    <a:pt x="302" y="17"/>
                    <a:pt x="300" y="16"/>
                  </a:cubicBezTo>
                  <a:cubicBezTo>
                    <a:pt x="295" y="13"/>
                    <a:pt x="290" y="14"/>
                    <a:pt x="285" y="18"/>
                  </a:cubicBezTo>
                  <a:cubicBezTo>
                    <a:pt x="284" y="19"/>
                    <a:pt x="284" y="19"/>
                    <a:pt x="283" y="19"/>
                  </a:cubicBezTo>
                  <a:cubicBezTo>
                    <a:pt x="276" y="19"/>
                    <a:pt x="269" y="20"/>
                    <a:pt x="262" y="20"/>
                  </a:cubicBezTo>
                  <a:cubicBezTo>
                    <a:pt x="255" y="19"/>
                    <a:pt x="248" y="20"/>
                    <a:pt x="240" y="21"/>
                  </a:cubicBezTo>
                  <a:cubicBezTo>
                    <a:pt x="238" y="21"/>
                    <a:pt x="235" y="21"/>
                    <a:pt x="232" y="21"/>
                  </a:cubicBezTo>
                  <a:cubicBezTo>
                    <a:pt x="223" y="21"/>
                    <a:pt x="213" y="21"/>
                    <a:pt x="204" y="21"/>
                  </a:cubicBezTo>
                  <a:cubicBezTo>
                    <a:pt x="182" y="22"/>
                    <a:pt x="160" y="23"/>
                    <a:pt x="139" y="23"/>
                  </a:cubicBezTo>
                  <a:cubicBezTo>
                    <a:pt x="122" y="23"/>
                    <a:pt x="106" y="23"/>
                    <a:pt x="90" y="23"/>
                  </a:cubicBezTo>
                  <a:cubicBezTo>
                    <a:pt x="83" y="23"/>
                    <a:pt x="76" y="23"/>
                    <a:pt x="69" y="22"/>
                  </a:cubicBezTo>
                  <a:cubicBezTo>
                    <a:pt x="62" y="22"/>
                    <a:pt x="56" y="22"/>
                    <a:pt x="49" y="21"/>
                  </a:cubicBezTo>
                  <a:cubicBezTo>
                    <a:pt x="38" y="20"/>
                    <a:pt x="28" y="20"/>
                    <a:pt x="17" y="19"/>
                  </a:cubicBezTo>
                  <a:cubicBezTo>
                    <a:pt x="11" y="18"/>
                    <a:pt x="11" y="18"/>
                    <a:pt x="14" y="12"/>
                  </a:cubicBezTo>
                  <a:cubicBezTo>
                    <a:pt x="11" y="12"/>
                    <a:pt x="9" y="14"/>
                    <a:pt x="7" y="16"/>
                  </a:cubicBezTo>
                  <a:cubicBezTo>
                    <a:pt x="6" y="17"/>
                    <a:pt x="4" y="18"/>
                    <a:pt x="2" y="16"/>
                  </a:cubicBezTo>
                  <a:cubicBezTo>
                    <a:pt x="1" y="15"/>
                    <a:pt x="0" y="14"/>
                    <a:pt x="1" y="12"/>
                  </a:cubicBezTo>
                  <a:cubicBezTo>
                    <a:pt x="1" y="10"/>
                    <a:pt x="2" y="8"/>
                    <a:pt x="5" y="8"/>
                  </a:cubicBezTo>
                  <a:cubicBezTo>
                    <a:pt x="7" y="8"/>
                    <a:pt x="8" y="8"/>
                    <a:pt x="10" y="8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8797ADE5-6251-0E81-FB2E-C7924E2ED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" y="855"/>
              <a:ext cx="759" cy="37"/>
            </a:xfrm>
            <a:custGeom>
              <a:avLst/>
              <a:gdLst>
                <a:gd name="T0" fmla="*/ 426 w 432"/>
                <a:gd name="T1" fmla="*/ 13 h 21"/>
                <a:gd name="T2" fmla="*/ 320 w 432"/>
                <a:gd name="T3" fmla="*/ 17 h 21"/>
                <a:gd name="T4" fmla="*/ 159 w 432"/>
                <a:gd name="T5" fmla="*/ 21 h 21"/>
                <a:gd name="T6" fmla="*/ 40 w 432"/>
                <a:gd name="T7" fmla="*/ 15 h 21"/>
                <a:gd name="T8" fmla="*/ 26 w 432"/>
                <a:gd name="T9" fmla="*/ 14 h 21"/>
                <a:gd name="T10" fmla="*/ 0 w 432"/>
                <a:gd name="T11" fmla="*/ 1 h 21"/>
                <a:gd name="T12" fmla="*/ 23 w 432"/>
                <a:gd name="T13" fmla="*/ 3 h 21"/>
                <a:gd name="T14" fmla="*/ 204 w 432"/>
                <a:gd name="T15" fmla="*/ 8 h 21"/>
                <a:gd name="T16" fmla="*/ 325 w 432"/>
                <a:gd name="T17" fmla="*/ 4 h 21"/>
                <a:gd name="T18" fmla="*/ 420 w 432"/>
                <a:gd name="T19" fmla="*/ 1 h 21"/>
                <a:gd name="T20" fmla="*/ 423 w 432"/>
                <a:gd name="T21" fmla="*/ 1 h 21"/>
                <a:gd name="T22" fmla="*/ 431 w 432"/>
                <a:gd name="T23" fmla="*/ 10 h 21"/>
                <a:gd name="T24" fmla="*/ 429 w 432"/>
                <a:gd name="T25" fmla="*/ 13 h 21"/>
                <a:gd name="T26" fmla="*/ 426 w 432"/>
                <a:gd name="T27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21">
                  <a:moveTo>
                    <a:pt x="426" y="13"/>
                  </a:moveTo>
                  <a:cubicBezTo>
                    <a:pt x="390" y="15"/>
                    <a:pt x="355" y="16"/>
                    <a:pt x="320" y="17"/>
                  </a:cubicBezTo>
                  <a:cubicBezTo>
                    <a:pt x="266" y="19"/>
                    <a:pt x="212" y="21"/>
                    <a:pt x="159" y="21"/>
                  </a:cubicBezTo>
                  <a:cubicBezTo>
                    <a:pt x="119" y="20"/>
                    <a:pt x="80" y="18"/>
                    <a:pt x="40" y="15"/>
                  </a:cubicBezTo>
                  <a:cubicBezTo>
                    <a:pt x="36" y="14"/>
                    <a:pt x="31" y="14"/>
                    <a:pt x="26" y="14"/>
                  </a:cubicBezTo>
                  <a:cubicBezTo>
                    <a:pt x="15" y="14"/>
                    <a:pt x="8" y="6"/>
                    <a:pt x="0" y="1"/>
                  </a:cubicBezTo>
                  <a:cubicBezTo>
                    <a:pt x="8" y="2"/>
                    <a:pt x="15" y="2"/>
                    <a:pt x="23" y="3"/>
                  </a:cubicBezTo>
                  <a:cubicBezTo>
                    <a:pt x="83" y="9"/>
                    <a:pt x="144" y="9"/>
                    <a:pt x="204" y="8"/>
                  </a:cubicBezTo>
                  <a:cubicBezTo>
                    <a:pt x="244" y="7"/>
                    <a:pt x="284" y="6"/>
                    <a:pt x="325" y="4"/>
                  </a:cubicBezTo>
                  <a:cubicBezTo>
                    <a:pt x="356" y="3"/>
                    <a:pt x="388" y="2"/>
                    <a:pt x="420" y="1"/>
                  </a:cubicBezTo>
                  <a:cubicBezTo>
                    <a:pt x="421" y="0"/>
                    <a:pt x="422" y="0"/>
                    <a:pt x="423" y="1"/>
                  </a:cubicBezTo>
                  <a:cubicBezTo>
                    <a:pt x="426" y="4"/>
                    <a:pt x="429" y="7"/>
                    <a:pt x="431" y="10"/>
                  </a:cubicBezTo>
                  <a:cubicBezTo>
                    <a:pt x="432" y="12"/>
                    <a:pt x="432" y="13"/>
                    <a:pt x="429" y="13"/>
                  </a:cubicBezTo>
                  <a:cubicBezTo>
                    <a:pt x="428" y="13"/>
                    <a:pt x="427" y="13"/>
                    <a:pt x="426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62A16DF4-A819-E42D-1A4F-66054BFB2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" y="719"/>
              <a:ext cx="346" cy="194"/>
            </a:xfrm>
            <a:custGeom>
              <a:avLst/>
              <a:gdLst>
                <a:gd name="T0" fmla="*/ 128 w 197"/>
                <a:gd name="T1" fmla="*/ 90 h 110"/>
                <a:gd name="T2" fmla="*/ 129 w 197"/>
                <a:gd name="T3" fmla="*/ 84 h 110"/>
                <a:gd name="T4" fmla="*/ 122 w 197"/>
                <a:gd name="T5" fmla="*/ 78 h 110"/>
                <a:gd name="T6" fmla="*/ 108 w 197"/>
                <a:gd name="T7" fmla="*/ 71 h 110"/>
                <a:gd name="T8" fmla="*/ 111 w 197"/>
                <a:gd name="T9" fmla="*/ 69 h 110"/>
                <a:gd name="T10" fmla="*/ 102 w 197"/>
                <a:gd name="T11" fmla="*/ 58 h 110"/>
                <a:gd name="T12" fmla="*/ 91 w 197"/>
                <a:gd name="T13" fmla="*/ 51 h 110"/>
                <a:gd name="T14" fmla="*/ 86 w 197"/>
                <a:gd name="T15" fmla="*/ 51 h 110"/>
                <a:gd name="T16" fmla="*/ 91 w 197"/>
                <a:gd name="T17" fmla="*/ 49 h 110"/>
                <a:gd name="T18" fmla="*/ 78 w 197"/>
                <a:gd name="T19" fmla="*/ 39 h 110"/>
                <a:gd name="T20" fmla="*/ 68 w 197"/>
                <a:gd name="T21" fmla="*/ 32 h 110"/>
                <a:gd name="T22" fmla="*/ 64 w 197"/>
                <a:gd name="T23" fmla="*/ 32 h 110"/>
                <a:gd name="T24" fmla="*/ 66 w 197"/>
                <a:gd name="T25" fmla="*/ 31 h 110"/>
                <a:gd name="T26" fmla="*/ 46 w 197"/>
                <a:gd name="T27" fmla="*/ 19 h 110"/>
                <a:gd name="T28" fmla="*/ 30 w 197"/>
                <a:gd name="T29" fmla="*/ 12 h 110"/>
                <a:gd name="T30" fmla="*/ 3 w 197"/>
                <a:gd name="T31" fmla="*/ 4 h 110"/>
                <a:gd name="T32" fmla="*/ 0 w 197"/>
                <a:gd name="T33" fmla="*/ 1 h 110"/>
                <a:gd name="T34" fmla="*/ 39 w 197"/>
                <a:gd name="T35" fmla="*/ 1 h 110"/>
                <a:gd name="T36" fmla="*/ 48 w 197"/>
                <a:gd name="T37" fmla="*/ 3 h 110"/>
                <a:gd name="T38" fmla="*/ 96 w 197"/>
                <a:gd name="T39" fmla="*/ 22 h 110"/>
                <a:gd name="T40" fmla="*/ 151 w 197"/>
                <a:gd name="T41" fmla="*/ 62 h 110"/>
                <a:gd name="T42" fmla="*/ 195 w 197"/>
                <a:gd name="T43" fmla="*/ 105 h 110"/>
                <a:gd name="T44" fmla="*/ 197 w 197"/>
                <a:gd name="T45" fmla="*/ 109 h 110"/>
                <a:gd name="T46" fmla="*/ 178 w 197"/>
                <a:gd name="T47" fmla="*/ 109 h 110"/>
                <a:gd name="T48" fmla="*/ 149 w 197"/>
                <a:gd name="T49" fmla="*/ 110 h 110"/>
                <a:gd name="T50" fmla="*/ 144 w 197"/>
                <a:gd name="T51" fmla="*/ 102 h 110"/>
                <a:gd name="T52" fmla="*/ 140 w 197"/>
                <a:gd name="T53" fmla="*/ 98 h 110"/>
                <a:gd name="T54" fmla="*/ 128 w 197"/>
                <a:gd name="T55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7" h="110">
                  <a:moveTo>
                    <a:pt x="128" y="90"/>
                  </a:moveTo>
                  <a:cubicBezTo>
                    <a:pt x="134" y="89"/>
                    <a:pt x="134" y="89"/>
                    <a:pt x="129" y="84"/>
                  </a:cubicBezTo>
                  <a:cubicBezTo>
                    <a:pt x="127" y="82"/>
                    <a:pt x="126" y="79"/>
                    <a:pt x="122" y="78"/>
                  </a:cubicBezTo>
                  <a:cubicBezTo>
                    <a:pt x="119" y="72"/>
                    <a:pt x="115" y="70"/>
                    <a:pt x="108" y="71"/>
                  </a:cubicBezTo>
                  <a:cubicBezTo>
                    <a:pt x="108" y="69"/>
                    <a:pt x="111" y="70"/>
                    <a:pt x="111" y="69"/>
                  </a:cubicBezTo>
                  <a:cubicBezTo>
                    <a:pt x="109" y="64"/>
                    <a:pt x="105" y="62"/>
                    <a:pt x="102" y="58"/>
                  </a:cubicBezTo>
                  <a:cubicBezTo>
                    <a:pt x="99" y="54"/>
                    <a:pt x="96" y="50"/>
                    <a:pt x="91" y="51"/>
                  </a:cubicBezTo>
                  <a:cubicBezTo>
                    <a:pt x="89" y="51"/>
                    <a:pt x="88" y="51"/>
                    <a:pt x="86" y="51"/>
                  </a:cubicBezTo>
                  <a:cubicBezTo>
                    <a:pt x="87" y="48"/>
                    <a:pt x="89" y="50"/>
                    <a:pt x="91" y="49"/>
                  </a:cubicBezTo>
                  <a:cubicBezTo>
                    <a:pt x="87" y="46"/>
                    <a:pt x="83" y="41"/>
                    <a:pt x="78" y="39"/>
                  </a:cubicBezTo>
                  <a:cubicBezTo>
                    <a:pt x="76" y="35"/>
                    <a:pt x="72" y="33"/>
                    <a:pt x="68" y="32"/>
                  </a:cubicBezTo>
                  <a:cubicBezTo>
                    <a:pt x="66" y="32"/>
                    <a:pt x="65" y="32"/>
                    <a:pt x="64" y="32"/>
                  </a:cubicBezTo>
                  <a:cubicBezTo>
                    <a:pt x="64" y="29"/>
                    <a:pt x="66" y="30"/>
                    <a:pt x="66" y="31"/>
                  </a:cubicBezTo>
                  <a:cubicBezTo>
                    <a:pt x="60" y="27"/>
                    <a:pt x="52" y="24"/>
                    <a:pt x="46" y="19"/>
                  </a:cubicBezTo>
                  <a:cubicBezTo>
                    <a:pt x="41" y="16"/>
                    <a:pt x="35" y="14"/>
                    <a:pt x="30" y="12"/>
                  </a:cubicBezTo>
                  <a:cubicBezTo>
                    <a:pt x="21" y="11"/>
                    <a:pt x="12" y="6"/>
                    <a:pt x="3" y="4"/>
                  </a:cubicBezTo>
                  <a:cubicBezTo>
                    <a:pt x="1" y="3"/>
                    <a:pt x="0" y="3"/>
                    <a:pt x="0" y="1"/>
                  </a:cubicBezTo>
                  <a:cubicBezTo>
                    <a:pt x="13" y="1"/>
                    <a:pt x="26" y="0"/>
                    <a:pt x="39" y="1"/>
                  </a:cubicBezTo>
                  <a:cubicBezTo>
                    <a:pt x="42" y="1"/>
                    <a:pt x="45" y="2"/>
                    <a:pt x="48" y="3"/>
                  </a:cubicBezTo>
                  <a:cubicBezTo>
                    <a:pt x="65" y="9"/>
                    <a:pt x="81" y="15"/>
                    <a:pt x="96" y="22"/>
                  </a:cubicBezTo>
                  <a:cubicBezTo>
                    <a:pt x="117" y="32"/>
                    <a:pt x="135" y="46"/>
                    <a:pt x="151" y="62"/>
                  </a:cubicBezTo>
                  <a:cubicBezTo>
                    <a:pt x="166" y="76"/>
                    <a:pt x="181" y="90"/>
                    <a:pt x="195" y="105"/>
                  </a:cubicBezTo>
                  <a:cubicBezTo>
                    <a:pt x="196" y="107"/>
                    <a:pt x="197" y="107"/>
                    <a:pt x="197" y="109"/>
                  </a:cubicBezTo>
                  <a:cubicBezTo>
                    <a:pt x="191" y="109"/>
                    <a:pt x="184" y="109"/>
                    <a:pt x="178" y="109"/>
                  </a:cubicBezTo>
                  <a:cubicBezTo>
                    <a:pt x="168" y="110"/>
                    <a:pt x="159" y="110"/>
                    <a:pt x="149" y="110"/>
                  </a:cubicBezTo>
                  <a:cubicBezTo>
                    <a:pt x="149" y="106"/>
                    <a:pt x="146" y="104"/>
                    <a:pt x="144" y="102"/>
                  </a:cubicBezTo>
                  <a:cubicBezTo>
                    <a:pt x="143" y="100"/>
                    <a:pt x="141" y="99"/>
                    <a:pt x="140" y="98"/>
                  </a:cubicBezTo>
                  <a:cubicBezTo>
                    <a:pt x="138" y="92"/>
                    <a:pt x="134" y="89"/>
                    <a:pt x="128" y="9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053AA968-6EF9-724C-368C-49D0FFA9F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" y="890"/>
              <a:ext cx="739" cy="35"/>
            </a:xfrm>
            <a:custGeom>
              <a:avLst/>
              <a:gdLst>
                <a:gd name="T0" fmla="*/ 409 w 421"/>
                <a:gd name="T1" fmla="*/ 1 h 20"/>
                <a:gd name="T2" fmla="*/ 419 w 421"/>
                <a:gd name="T3" fmla="*/ 11 h 20"/>
                <a:gd name="T4" fmla="*/ 418 w 421"/>
                <a:gd name="T5" fmla="*/ 13 h 20"/>
                <a:gd name="T6" fmla="*/ 304 w 421"/>
                <a:gd name="T7" fmla="*/ 17 h 20"/>
                <a:gd name="T8" fmla="*/ 166 w 421"/>
                <a:gd name="T9" fmla="*/ 20 h 20"/>
                <a:gd name="T10" fmla="*/ 53 w 421"/>
                <a:gd name="T11" fmla="*/ 14 h 20"/>
                <a:gd name="T12" fmla="*/ 24 w 421"/>
                <a:gd name="T13" fmla="*/ 12 h 20"/>
                <a:gd name="T14" fmla="*/ 15 w 421"/>
                <a:gd name="T15" fmla="*/ 9 h 20"/>
                <a:gd name="T16" fmla="*/ 0 w 421"/>
                <a:gd name="T17" fmla="*/ 0 h 20"/>
                <a:gd name="T18" fmla="*/ 13 w 421"/>
                <a:gd name="T19" fmla="*/ 1 h 20"/>
                <a:gd name="T20" fmla="*/ 73 w 421"/>
                <a:gd name="T21" fmla="*/ 5 h 20"/>
                <a:gd name="T22" fmla="*/ 232 w 421"/>
                <a:gd name="T23" fmla="*/ 6 h 20"/>
                <a:gd name="T24" fmla="*/ 401 w 421"/>
                <a:gd name="T25" fmla="*/ 1 h 20"/>
                <a:gd name="T26" fmla="*/ 409 w 421"/>
                <a:gd name="T2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20">
                  <a:moveTo>
                    <a:pt x="409" y="1"/>
                  </a:moveTo>
                  <a:cubicBezTo>
                    <a:pt x="414" y="3"/>
                    <a:pt x="416" y="7"/>
                    <a:pt x="419" y="11"/>
                  </a:cubicBezTo>
                  <a:cubicBezTo>
                    <a:pt x="421" y="12"/>
                    <a:pt x="419" y="12"/>
                    <a:pt x="418" y="13"/>
                  </a:cubicBezTo>
                  <a:cubicBezTo>
                    <a:pt x="380" y="14"/>
                    <a:pt x="342" y="16"/>
                    <a:pt x="304" y="17"/>
                  </a:cubicBezTo>
                  <a:cubicBezTo>
                    <a:pt x="258" y="18"/>
                    <a:pt x="212" y="20"/>
                    <a:pt x="166" y="20"/>
                  </a:cubicBezTo>
                  <a:cubicBezTo>
                    <a:pt x="128" y="19"/>
                    <a:pt x="90" y="17"/>
                    <a:pt x="53" y="14"/>
                  </a:cubicBezTo>
                  <a:cubicBezTo>
                    <a:pt x="43" y="14"/>
                    <a:pt x="34" y="13"/>
                    <a:pt x="24" y="12"/>
                  </a:cubicBezTo>
                  <a:cubicBezTo>
                    <a:pt x="21" y="12"/>
                    <a:pt x="18" y="11"/>
                    <a:pt x="15" y="9"/>
                  </a:cubicBezTo>
                  <a:cubicBezTo>
                    <a:pt x="11" y="6"/>
                    <a:pt x="6" y="3"/>
                    <a:pt x="0" y="0"/>
                  </a:cubicBezTo>
                  <a:cubicBezTo>
                    <a:pt x="5" y="0"/>
                    <a:pt x="9" y="1"/>
                    <a:pt x="13" y="1"/>
                  </a:cubicBezTo>
                  <a:cubicBezTo>
                    <a:pt x="33" y="3"/>
                    <a:pt x="53" y="4"/>
                    <a:pt x="73" y="5"/>
                  </a:cubicBezTo>
                  <a:cubicBezTo>
                    <a:pt x="126" y="8"/>
                    <a:pt x="179" y="8"/>
                    <a:pt x="232" y="6"/>
                  </a:cubicBezTo>
                  <a:cubicBezTo>
                    <a:pt x="288" y="5"/>
                    <a:pt x="345" y="3"/>
                    <a:pt x="401" y="1"/>
                  </a:cubicBezTo>
                  <a:cubicBezTo>
                    <a:pt x="404" y="1"/>
                    <a:pt x="407" y="1"/>
                    <a:pt x="409" y="1"/>
                  </a:cubicBezTo>
                  <a:close/>
                </a:path>
              </a:pathLst>
            </a:custGeom>
            <a:solidFill>
              <a:srgbClr val="4A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32AC294A-B0C8-528E-34CE-FC568AA2E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" y="719"/>
              <a:ext cx="393" cy="194"/>
            </a:xfrm>
            <a:custGeom>
              <a:avLst/>
              <a:gdLst>
                <a:gd name="T0" fmla="*/ 224 w 224"/>
                <a:gd name="T1" fmla="*/ 109 h 110"/>
                <a:gd name="T2" fmla="*/ 181 w 224"/>
                <a:gd name="T3" fmla="*/ 110 h 110"/>
                <a:gd name="T4" fmla="*/ 176 w 224"/>
                <a:gd name="T5" fmla="*/ 107 h 110"/>
                <a:gd name="T6" fmla="*/ 111 w 224"/>
                <a:gd name="T7" fmla="*/ 53 h 110"/>
                <a:gd name="T8" fmla="*/ 32 w 224"/>
                <a:gd name="T9" fmla="*/ 11 h 110"/>
                <a:gd name="T10" fmla="*/ 0 w 224"/>
                <a:gd name="T11" fmla="*/ 1 h 110"/>
                <a:gd name="T12" fmla="*/ 41 w 224"/>
                <a:gd name="T13" fmla="*/ 1 h 110"/>
                <a:gd name="T14" fmla="*/ 67 w 224"/>
                <a:gd name="T15" fmla="*/ 9 h 110"/>
                <a:gd name="T16" fmla="*/ 134 w 224"/>
                <a:gd name="T17" fmla="*/ 38 h 110"/>
                <a:gd name="T18" fmla="*/ 184 w 224"/>
                <a:gd name="T19" fmla="*/ 75 h 110"/>
                <a:gd name="T20" fmla="*/ 222 w 224"/>
                <a:gd name="T21" fmla="*/ 107 h 110"/>
                <a:gd name="T22" fmla="*/ 224 w 224"/>
                <a:gd name="T23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" h="110">
                  <a:moveTo>
                    <a:pt x="224" y="109"/>
                  </a:moveTo>
                  <a:cubicBezTo>
                    <a:pt x="209" y="109"/>
                    <a:pt x="195" y="109"/>
                    <a:pt x="181" y="110"/>
                  </a:cubicBezTo>
                  <a:cubicBezTo>
                    <a:pt x="178" y="110"/>
                    <a:pt x="177" y="108"/>
                    <a:pt x="176" y="107"/>
                  </a:cubicBezTo>
                  <a:cubicBezTo>
                    <a:pt x="155" y="88"/>
                    <a:pt x="134" y="70"/>
                    <a:pt x="111" y="53"/>
                  </a:cubicBezTo>
                  <a:cubicBezTo>
                    <a:pt x="87" y="35"/>
                    <a:pt x="60" y="22"/>
                    <a:pt x="32" y="11"/>
                  </a:cubicBezTo>
                  <a:cubicBezTo>
                    <a:pt x="22" y="8"/>
                    <a:pt x="11" y="5"/>
                    <a:pt x="0" y="1"/>
                  </a:cubicBezTo>
                  <a:cubicBezTo>
                    <a:pt x="14" y="1"/>
                    <a:pt x="27" y="0"/>
                    <a:pt x="41" y="1"/>
                  </a:cubicBezTo>
                  <a:cubicBezTo>
                    <a:pt x="50" y="2"/>
                    <a:pt x="58" y="6"/>
                    <a:pt x="67" y="9"/>
                  </a:cubicBezTo>
                  <a:cubicBezTo>
                    <a:pt x="90" y="17"/>
                    <a:pt x="113" y="26"/>
                    <a:pt x="134" y="38"/>
                  </a:cubicBezTo>
                  <a:cubicBezTo>
                    <a:pt x="152" y="49"/>
                    <a:pt x="168" y="62"/>
                    <a:pt x="184" y="75"/>
                  </a:cubicBezTo>
                  <a:cubicBezTo>
                    <a:pt x="197" y="85"/>
                    <a:pt x="210" y="96"/>
                    <a:pt x="222" y="107"/>
                  </a:cubicBezTo>
                  <a:cubicBezTo>
                    <a:pt x="223" y="108"/>
                    <a:pt x="224" y="108"/>
                    <a:pt x="224" y="109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7AD51F4A-1027-00BA-D20F-F02D6B7B3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" y="718"/>
              <a:ext cx="386" cy="195"/>
            </a:xfrm>
            <a:custGeom>
              <a:avLst/>
              <a:gdLst>
                <a:gd name="T0" fmla="*/ 83 w 220"/>
                <a:gd name="T1" fmla="*/ 16 h 111"/>
                <a:gd name="T2" fmla="*/ 122 w 220"/>
                <a:gd name="T3" fmla="*/ 34 h 111"/>
                <a:gd name="T4" fmla="*/ 165 w 220"/>
                <a:gd name="T5" fmla="*/ 64 h 111"/>
                <a:gd name="T6" fmla="*/ 213 w 220"/>
                <a:gd name="T7" fmla="*/ 104 h 111"/>
                <a:gd name="T8" fmla="*/ 220 w 220"/>
                <a:gd name="T9" fmla="*/ 111 h 111"/>
                <a:gd name="T10" fmla="*/ 196 w 220"/>
                <a:gd name="T11" fmla="*/ 111 h 111"/>
                <a:gd name="T12" fmla="*/ 177 w 220"/>
                <a:gd name="T13" fmla="*/ 111 h 111"/>
                <a:gd name="T14" fmla="*/ 171 w 220"/>
                <a:gd name="T15" fmla="*/ 108 h 111"/>
                <a:gd name="T16" fmla="*/ 105 w 220"/>
                <a:gd name="T17" fmla="*/ 52 h 111"/>
                <a:gd name="T18" fmla="*/ 86 w 220"/>
                <a:gd name="T19" fmla="*/ 39 h 111"/>
                <a:gd name="T20" fmla="*/ 72 w 220"/>
                <a:gd name="T21" fmla="*/ 32 h 111"/>
                <a:gd name="T22" fmla="*/ 44 w 220"/>
                <a:gd name="T23" fmla="*/ 19 h 111"/>
                <a:gd name="T24" fmla="*/ 4 w 220"/>
                <a:gd name="T25" fmla="*/ 5 h 111"/>
                <a:gd name="T26" fmla="*/ 3 w 220"/>
                <a:gd name="T27" fmla="*/ 5 h 111"/>
                <a:gd name="T28" fmla="*/ 0 w 220"/>
                <a:gd name="T29" fmla="*/ 2 h 111"/>
                <a:gd name="T30" fmla="*/ 4 w 220"/>
                <a:gd name="T31" fmla="*/ 1 h 111"/>
                <a:gd name="T32" fmla="*/ 33 w 220"/>
                <a:gd name="T33" fmla="*/ 1 h 111"/>
                <a:gd name="T34" fmla="*/ 69 w 220"/>
                <a:gd name="T35" fmla="*/ 10 h 111"/>
                <a:gd name="T36" fmla="*/ 83 w 220"/>
                <a:gd name="T37" fmla="*/ 1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" h="111">
                  <a:moveTo>
                    <a:pt x="83" y="16"/>
                  </a:moveTo>
                  <a:cubicBezTo>
                    <a:pt x="96" y="21"/>
                    <a:pt x="109" y="27"/>
                    <a:pt x="122" y="34"/>
                  </a:cubicBezTo>
                  <a:cubicBezTo>
                    <a:pt x="138" y="42"/>
                    <a:pt x="151" y="53"/>
                    <a:pt x="165" y="64"/>
                  </a:cubicBezTo>
                  <a:cubicBezTo>
                    <a:pt x="181" y="77"/>
                    <a:pt x="197" y="90"/>
                    <a:pt x="213" y="104"/>
                  </a:cubicBezTo>
                  <a:cubicBezTo>
                    <a:pt x="215" y="106"/>
                    <a:pt x="217" y="108"/>
                    <a:pt x="220" y="111"/>
                  </a:cubicBezTo>
                  <a:cubicBezTo>
                    <a:pt x="211" y="111"/>
                    <a:pt x="204" y="111"/>
                    <a:pt x="196" y="111"/>
                  </a:cubicBezTo>
                  <a:cubicBezTo>
                    <a:pt x="190" y="111"/>
                    <a:pt x="183" y="110"/>
                    <a:pt x="177" y="111"/>
                  </a:cubicBezTo>
                  <a:cubicBezTo>
                    <a:pt x="174" y="111"/>
                    <a:pt x="172" y="110"/>
                    <a:pt x="171" y="108"/>
                  </a:cubicBezTo>
                  <a:cubicBezTo>
                    <a:pt x="150" y="88"/>
                    <a:pt x="128" y="69"/>
                    <a:pt x="105" y="52"/>
                  </a:cubicBezTo>
                  <a:cubicBezTo>
                    <a:pt x="99" y="47"/>
                    <a:pt x="93" y="42"/>
                    <a:pt x="86" y="39"/>
                  </a:cubicBezTo>
                  <a:cubicBezTo>
                    <a:pt x="81" y="38"/>
                    <a:pt x="77" y="34"/>
                    <a:pt x="72" y="32"/>
                  </a:cubicBezTo>
                  <a:cubicBezTo>
                    <a:pt x="63" y="27"/>
                    <a:pt x="54" y="23"/>
                    <a:pt x="44" y="19"/>
                  </a:cubicBezTo>
                  <a:cubicBezTo>
                    <a:pt x="31" y="13"/>
                    <a:pt x="17" y="9"/>
                    <a:pt x="4" y="5"/>
                  </a:cubicBezTo>
                  <a:cubicBezTo>
                    <a:pt x="3" y="4"/>
                    <a:pt x="4" y="5"/>
                    <a:pt x="3" y="5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0"/>
                    <a:pt x="3" y="1"/>
                    <a:pt x="4" y="1"/>
                  </a:cubicBezTo>
                  <a:cubicBezTo>
                    <a:pt x="14" y="0"/>
                    <a:pt x="23" y="1"/>
                    <a:pt x="33" y="1"/>
                  </a:cubicBezTo>
                  <a:cubicBezTo>
                    <a:pt x="46" y="1"/>
                    <a:pt x="57" y="6"/>
                    <a:pt x="69" y="10"/>
                  </a:cubicBezTo>
                  <a:cubicBezTo>
                    <a:pt x="74" y="11"/>
                    <a:pt x="79" y="13"/>
                    <a:pt x="83" y="1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F40DADD9-A224-9DF3-76CC-CF186B0E4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" y="718"/>
              <a:ext cx="358" cy="195"/>
            </a:xfrm>
            <a:custGeom>
              <a:avLst/>
              <a:gdLst>
                <a:gd name="T0" fmla="*/ 204 w 204"/>
                <a:gd name="T1" fmla="*/ 110 h 111"/>
                <a:gd name="T2" fmla="*/ 160 w 204"/>
                <a:gd name="T3" fmla="*/ 111 h 111"/>
                <a:gd name="T4" fmla="*/ 156 w 204"/>
                <a:gd name="T5" fmla="*/ 108 h 111"/>
                <a:gd name="T6" fmla="*/ 111 w 204"/>
                <a:gd name="T7" fmla="*/ 63 h 111"/>
                <a:gd name="T8" fmla="*/ 32 w 204"/>
                <a:gd name="T9" fmla="*/ 13 h 111"/>
                <a:gd name="T10" fmla="*/ 0 w 204"/>
                <a:gd name="T11" fmla="*/ 2 h 111"/>
                <a:gd name="T12" fmla="*/ 4 w 204"/>
                <a:gd name="T13" fmla="*/ 2 h 111"/>
                <a:gd name="T14" fmla="*/ 12 w 204"/>
                <a:gd name="T15" fmla="*/ 1 h 111"/>
                <a:gd name="T16" fmla="*/ 64 w 204"/>
                <a:gd name="T17" fmla="*/ 9 h 111"/>
                <a:gd name="T18" fmla="*/ 127 w 204"/>
                <a:gd name="T19" fmla="*/ 40 h 111"/>
                <a:gd name="T20" fmla="*/ 167 w 204"/>
                <a:gd name="T21" fmla="*/ 73 h 111"/>
                <a:gd name="T22" fmla="*/ 203 w 204"/>
                <a:gd name="T23" fmla="*/ 108 h 111"/>
                <a:gd name="T24" fmla="*/ 204 w 204"/>
                <a:gd name="T25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111">
                  <a:moveTo>
                    <a:pt x="204" y="110"/>
                  </a:moveTo>
                  <a:cubicBezTo>
                    <a:pt x="189" y="110"/>
                    <a:pt x="175" y="110"/>
                    <a:pt x="160" y="111"/>
                  </a:cubicBezTo>
                  <a:cubicBezTo>
                    <a:pt x="158" y="111"/>
                    <a:pt x="157" y="109"/>
                    <a:pt x="156" y="108"/>
                  </a:cubicBezTo>
                  <a:cubicBezTo>
                    <a:pt x="141" y="92"/>
                    <a:pt x="126" y="77"/>
                    <a:pt x="111" y="63"/>
                  </a:cubicBezTo>
                  <a:cubicBezTo>
                    <a:pt x="88" y="41"/>
                    <a:pt x="62" y="25"/>
                    <a:pt x="32" y="13"/>
                  </a:cubicBezTo>
                  <a:cubicBezTo>
                    <a:pt x="22" y="9"/>
                    <a:pt x="11" y="6"/>
                    <a:pt x="0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7" y="1"/>
                    <a:pt x="9" y="2"/>
                    <a:pt x="12" y="1"/>
                  </a:cubicBezTo>
                  <a:cubicBezTo>
                    <a:pt x="30" y="0"/>
                    <a:pt x="47" y="2"/>
                    <a:pt x="64" y="9"/>
                  </a:cubicBezTo>
                  <a:cubicBezTo>
                    <a:pt x="86" y="18"/>
                    <a:pt x="108" y="26"/>
                    <a:pt x="127" y="40"/>
                  </a:cubicBezTo>
                  <a:cubicBezTo>
                    <a:pt x="142" y="50"/>
                    <a:pt x="154" y="61"/>
                    <a:pt x="167" y="73"/>
                  </a:cubicBezTo>
                  <a:cubicBezTo>
                    <a:pt x="179" y="85"/>
                    <a:pt x="191" y="96"/>
                    <a:pt x="203" y="108"/>
                  </a:cubicBezTo>
                  <a:cubicBezTo>
                    <a:pt x="203" y="109"/>
                    <a:pt x="203" y="109"/>
                    <a:pt x="204" y="11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C2A6F0CF-F627-2EFA-D2F7-85CC0A008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9" y="716"/>
              <a:ext cx="367" cy="197"/>
            </a:xfrm>
            <a:custGeom>
              <a:avLst/>
              <a:gdLst>
                <a:gd name="T0" fmla="*/ 89 w 209"/>
                <a:gd name="T1" fmla="*/ 21 h 112"/>
                <a:gd name="T2" fmla="*/ 91 w 209"/>
                <a:gd name="T3" fmla="*/ 22 h 112"/>
                <a:gd name="T4" fmla="*/ 90 w 209"/>
                <a:gd name="T5" fmla="*/ 28 h 112"/>
                <a:gd name="T6" fmla="*/ 88 w 209"/>
                <a:gd name="T7" fmla="*/ 32 h 112"/>
                <a:gd name="T8" fmla="*/ 93 w 209"/>
                <a:gd name="T9" fmla="*/ 29 h 112"/>
                <a:gd name="T10" fmla="*/ 100 w 209"/>
                <a:gd name="T11" fmla="*/ 30 h 112"/>
                <a:gd name="T12" fmla="*/ 99 w 209"/>
                <a:gd name="T13" fmla="*/ 36 h 112"/>
                <a:gd name="T14" fmla="*/ 95 w 209"/>
                <a:gd name="T15" fmla="*/ 43 h 112"/>
                <a:gd name="T16" fmla="*/ 104 w 209"/>
                <a:gd name="T17" fmla="*/ 31 h 112"/>
                <a:gd name="T18" fmla="*/ 107 w 209"/>
                <a:gd name="T19" fmla="*/ 28 h 112"/>
                <a:gd name="T20" fmla="*/ 147 w 209"/>
                <a:gd name="T21" fmla="*/ 55 h 112"/>
                <a:gd name="T22" fmla="*/ 209 w 209"/>
                <a:gd name="T23" fmla="*/ 111 h 112"/>
                <a:gd name="T24" fmla="*/ 198 w 209"/>
                <a:gd name="T25" fmla="*/ 111 h 112"/>
                <a:gd name="T26" fmla="*/ 166 w 209"/>
                <a:gd name="T27" fmla="*/ 112 h 112"/>
                <a:gd name="T28" fmla="*/ 160 w 209"/>
                <a:gd name="T29" fmla="*/ 109 h 112"/>
                <a:gd name="T30" fmla="*/ 100 w 209"/>
                <a:gd name="T31" fmla="*/ 53 h 112"/>
                <a:gd name="T32" fmla="*/ 32 w 209"/>
                <a:gd name="T33" fmla="*/ 14 h 112"/>
                <a:gd name="T34" fmla="*/ 0 w 209"/>
                <a:gd name="T35" fmla="*/ 2 h 112"/>
                <a:gd name="T36" fmla="*/ 20 w 209"/>
                <a:gd name="T37" fmla="*/ 2 h 112"/>
                <a:gd name="T38" fmla="*/ 69 w 209"/>
                <a:gd name="T39" fmla="*/ 12 h 112"/>
                <a:gd name="T40" fmla="*/ 83 w 209"/>
                <a:gd name="T41" fmla="*/ 18 h 112"/>
                <a:gd name="T42" fmla="*/ 81 w 209"/>
                <a:gd name="T43" fmla="*/ 23 h 112"/>
                <a:gd name="T44" fmla="*/ 78 w 209"/>
                <a:gd name="T45" fmla="*/ 27 h 112"/>
                <a:gd name="T46" fmla="*/ 89 w 209"/>
                <a:gd name="T47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112">
                  <a:moveTo>
                    <a:pt x="89" y="21"/>
                  </a:moveTo>
                  <a:cubicBezTo>
                    <a:pt x="90" y="21"/>
                    <a:pt x="91" y="21"/>
                    <a:pt x="91" y="22"/>
                  </a:cubicBezTo>
                  <a:cubicBezTo>
                    <a:pt x="93" y="24"/>
                    <a:pt x="92" y="26"/>
                    <a:pt x="90" y="28"/>
                  </a:cubicBezTo>
                  <a:cubicBezTo>
                    <a:pt x="89" y="29"/>
                    <a:pt x="88" y="30"/>
                    <a:pt x="88" y="32"/>
                  </a:cubicBezTo>
                  <a:cubicBezTo>
                    <a:pt x="90" y="32"/>
                    <a:pt x="91" y="30"/>
                    <a:pt x="93" y="29"/>
                  </a:cubicBezTo>
                  <a:cubicBezTo>
                    <a:pt x="95" y="28"/>
                    <a:pt x="98" y="27"/>
                    <a:pt x="100" y="30"/>
                  </a:cubicBezTo>
                  <a:cubicBezTo>
                    <a:pt x="102" y="32"/>
                    <a:pt x="101" y="34"/>
                    <a:pt x="99" y="36"/>
                  </a:cubicBezTo>
                  <a:cubicBezTo>
                    <a:pt x="97" y="38"/>
                    <a:pt x="94" y="40"/>
                    <a:pt x="95" y="43"/>
                  </a:cubicBezTo>
                  <a:cubicBezTo>
                    <a:pt x="98" y="39"/>
                    <a:pt x="104" y="37"/>
                    <a:pt x="104" y="31"/>
                  </a:cubicBezTo>
                  <a:cubicBezTo>
                    <a:pt x="105" y="29"/>
                    <a:pt x="105" y="28"/>
                    <a:pt x="107" y="28"/>
                  </a:cubicBezTo>
                  <a:cubicBezTo>
                    <a:pt x="122" y="35"/>
                    <a:pt x="135" y="45"/>
                    <a:pt x="147" y="55"/>
                  </a:cubicBezTo>
                  <a:cubicBezTo>
                    <a:pt x="168" y="72"/>
                    <a:pt x="189" y="91"/>
                    <a:pt x="209" y="111"/>
                  </a:cubicBezTo>
                  <a:cubicBezTo>
                    <a:pt x="205" y="111"/>
                    <a:pt x="202" y="111"/>
                    <a:pt x="198" y="111"/>
                  </a:cubicBezTo>
                  <a:cubicBezTo>
                    <a:pt x="187" y="111"/>
                    <a:pt x="177" y="111"/>
                    <a:pt x="166" y="112"/>
                  </a:cubicBezTo>
                  <a:cubicBezTo>
                    <a:pt x="163" y="112"/>
                    <a:pt x="162" y="111"/>
                    <a:pt x="160" y="109"/>
                  </a:cubicBezTo>
                  <a:cubicBezTo>
                    <a:pt x="141" y="89"/>
                    <a:pt x="121" y="70"/>
                    <a:pt x="100" y="53"/>
                  </a:cubicBezTo>
                  <a:cubicBezTo>
                    <a:pt x="80" y="36"/>
                    <a:pt x="57" y="24"/>
                    <a:pt x="32" y="14"/>
                  </a:cubicBezTo>
                  <a:cubicBezTo>
                    <a:pt x="22" y="10"/>
                    <a:pt x="11" y="7"/>
                    <a:pt x="0" y="2"/>
                  </a:cubicBezTo>
                  <a:cubicBezTo>
                    <a:pt x="6" y="2"/>
                    <a:pt x="13" y="3"/>
                    <a:pt x="20" y="2"/>
                  </a:cubicBezTo>
                  <a:cubicBezTo>
                    <a:pt x="37" y="0"/>
                    <a:pt x="53" y="6"/>
                    <a:pt x="69" y="12"/>
                  </a:cubicBezTo>
                  <a:cubicBezTo>
                    <a:pt x="74" y="14"/>
                    <a:pt x="78" y="16"/>
                    <a:pt x="83" y="18"/>
                  </a:cubicBezTo>
                  <a:cubicBezTo>
                    <a:pt x="84" y="20"/>
                    <a:pt x="82" y="21"/>
                    <a:pt x="81" y="23"/>
                  </a:cubicBezTo>
                  <a:cubicBezTo>
                    <a:pt x="80" y="24"/>
                    <a:pt x="79" y="25"/>
                    <a:pt x="78" y="27"/>
                  </a:cubicBezTo>
                  <a:cubicBezTo>
                    <a:pt x="83" y="26"/>
                    <a:pt x="84" y="21"/>
                    <a:pt x="89" y="2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6CF635A7-E6F3-E1C4-A544-392832E36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" y="725"/>
              <a:ext cx="302" cy="188"/>
            </a:xfrm>
            <a:custGeom>
              <a:avLst/>
              <a:gdLst>
                <a:gd name="T0" fmla="*/ 6 w 172"/>
                <a:gd name="T1" fmla="*/ 0 h 107"/>
                <a:gd name="T2" fmla="*/ 66 w 172"/>
                <a:gd name="T3" fmla="*/ 23 h 107"/>
                <a:gd name="T4" fmla="*/ 73 w 172"/>
                <a:gd name="T5" fmla="*/ 27 h 107"/>
                <a:gd name="T6" fmla="*/ 172 w 172"/>
                <a:gd name="T7" fmla="*/ 105 h 107"/>
                <a:gd name="T8" fmla="*/ 171 w 172"/>
                <a:gd name="T9" fmla="*/ 106 h 107"/>
                <a:gd name="T10" fmla="*/ 149 w 172"/>
                <a:gd name="T11" fmla="*/ 106 h 107"/>
                <a:gd name="T12" fmla="*/ 130 w 172"/>
                <a:gd name="T13" fmla="*/ 107 h 107"/>
                <a:gd name="T14" fmla="*/ 122 w 172"/>
                <a:gd name="T15" fmla="*/ 103 h 107"/>
                <a:gd name="T16" fmla="*/ 48 w 172"/>
                <a:gd name="T17" fmla="*/ 39 h 107"/>
                <a:gd name="T18" fmla="*/ 3 w 172"/>
                <a:gd name="T19" fmla="*/ 15 h 107"/>
                <a:gd name="T20" fmla="*/ 0 w 172"/>
                <a:gd name="T21" fmla="*/ 13 h 107"/>
                <a:gd name="T22" fmla="*/ 5 w 172"/>
                <a:gd name="T23" fmla="*/ 9 h 107"/>
                <a:gd name="T24" fmla="*/ 11 w 172"/>
                <a:gd name="T25" fmla="*/ 11 h 107"/>
                <a:gd name="T26" fmla="*/ 13 w 172"/>
                <a:gd name="T27" fmla="*/ 10 h 107"/>
                <a:gd name="T28" fmla="*/ 12 w 172"/>
                <a:gd name="T29" fmla="*/ 9 h 107"/>
                <a:gd name="T30" fmla="*/ 6 w 172"/>
                <a:gd name="T31" fmla="*/ 6 h 107"/>
                <a:gd name="T32" fmla="*/ 6 w 172"/>
                <a:gd name="T3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07">
                  <a:moveTo>
                    <a:pt x="6" y="0"/>
                  </a:moveTo>
                  <a:cubicBezTo>
                    <a:pt x="27" y="7"/>
                    <a:pt x="47" y="14"/>
                    <a:pt x="66" y="23"/>
                  </a:cubicBezTo>
                  <a:cubicBezTo>
                    <a:pt x="68" y="24"/>
                    <a:pt x="71" y="25"/>
                    <a:pt x="73" y="27"/>
                  </a:cubicBezTo>
                  <a:cubicBezTo>
                    <a:pt x="110" y="47"/>
                    <a:pt x="140" y="77"/>
                    <a:pt x="172" y="105"/>
                  </a:cubicBezTo>
                  <a:cubicBezTo>
                    <a:pt x="172" y="106"/>
                    <a:pt x="171" y="106"/>
                    <a:pt x="171" y="106"/>
                  </a:cubicBezTo>
                  <a:cubicBezTo>
                    <a:pt x="164" y="106"/>
                    <a:pt x="156" y="106"/>
                    <a:pt x="149" y="106"/>
                  </a:cubicBezTo>
                  <a:cubicBezTo>
                    <a:pt x="143" y="106"/>
                    <a:pt x="136" y="106"/>
                    <a:pt x="130" y="107"/>
                  </a:cubicBezTo>
                  <a:cubicBezTo>
                    <a:pt x="127" y="107"/>
                    <a:pt x="125" y="105"/>
                    <a:pt x="122" y="103"/>
                  </a:cubicBezTo>
                  <a:cubicBezTo>
                    <a:pt x="99" y="80"/>
                    <a:pt x="75" y="58"/>
                    <a:pt x="48" y="39"/>
                  </a:cubicBezTo>
                  <a:cubicBezTo>
                    <a:pt x="34" y="29"/>
                    <a:pt x="19" y="21"/>
                    <a:pt x="3" y="15"/>
                  </a:cubicBezTo>
                  <a:cubicBezTo>
                    <a:pt x="2" y="14"/>
                    <a:pt x="1" y="13"/>
                    <a:pt x="0" y="13"/>
                  </a:cubicBezTo>
                  <a:cubicBezTo>
                    <a:pt x="0" y="9"/>
                    <a:pt x="2" y="8"/>
                    <a:pt x="5" y="9"/>
                  </a:cubicBezTo>
                  <a:cubicBezTo>
                    <a:pt x="7" y="10"/>
                    <a:pt x="9" y="11"/>
                    <a:pt x="11" y="11"/>
                  </a:cubicBezTo>
                  <a:cubicBezTo>
                    <a:pt x="12" y="11"/>
                    <a:pt x="12" y="11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0" y="8"/>
                    <a:pt x="8" y="7"/>
                    <a:pt x="6" y="6"/>
                  </a:cubicBezTo>
                  <a:cubicBezTo>
                    <a:pt x="3" y="4"/>
                    <a:pt x="3" y="2"/>
                    <a:pt x="6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62AA941A-3FB2-C967-72C4-2A445A94C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" y="726"/>
              <a:ext cx="486" cy="32"/>
            </a:xfrm>
            <a:custGeom>
              <a:avLst/>
              <a:gdLst>
                <a:gd name="T0" fmla="*/ 235 w 277"/>
                <a:gd name="T1" fmla="*/ 3 h 18"/>
                <a:gd name="T2" fmla="*/ 274 w 277"/>
                <a:gd name="T3" fmla="*/ 2 h 18"/>
                <a:gd name="T4" fmla="*/ 276 w 277"/>
                <a:gd name="T5" fmla="*/ 2 h 18"/>
                <a:gd name="T6" fmla="*/ 274 w 277"/>
                <a:gd name="T7" fmla="*/ 7 h 18"/>
                <a:gd name="T8" fmla="*/ 265 w 277"/>
                <a:gd name="T9" fmla="*/ 14 h 18"/>
                <a:gd name="T10" fmla="*/ 256 w 277"/>
                <a:gd name="T11" fmla="*/ 15 h 18"/>
                <a:gd name="T12" fmla="*/ 111 w 277"/>
                <a:gd name="T13" fmla="*/ 17 h 18"/>
                <a:gd name="T14" fmla="*/ 11 w 277"/>
                <a:gd name="T15" fmla="*/ 11 h 18"/>
                <a:gd name="T16" fmla="*/ 4 w 277"/>
                <a:gd name="T17" fmla="*/ 5 h 18"/>
                <a:gd name="T18" fmla="*/ 2 w 277"/>
                <a:gd name="T19" fmla="*/ 0 h 18"/>
                <a:gd name="T20" fmla="*/ 45 w 277"/>
                <a:gd name="T21" fmla="*/ 3 h 18"/>
                <a:gd name="T22" fmla="*/ 148 w 277"/>
                <a:gd name="T23" fmla="*/ 5 h 18"/>
                <a:gd name="T24" fmla="*/ 230 w 277"/>
                <a:gd name="T25" fmla="*/ 3 h 18"/>
                <a:gd name="T26" fmla="*/ 235 w 277"/>
                <a:gd name="T2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18">
                  <a:moveTo>
                    <a:pt x="235" y="3"/>
                  </a:moveTo>
                  <a:cubicBezTo>
                    <a:pt x="248" y="3"/>
                    <a:pt x="261" y="2"/>
                    <a:pt x="274" y="2"/>
                  </a:cubicBezTo>
                  <a:cubicBezTo>
                    <a:pt x="275" y="2"/>
                    <a:pt x="275" y="2"/>
                    <a:pt x="276" y="2"/>
                  </a:cubicBezTo>
                  <a:cubicBezTo>
                    <a:pt x="277" y="4"/>
                    <a:pt x="275" y="5"/>
                    <a:pt x="274" y="7"/>
                  </a:cubicBezTo>
                  <a:cubicBezTo>
                    <a:pt x="271" y="10"/>
                    <a:pt x="268" y="12"/>
                    <a:pt x="265" y="14"/>
                  </a:cubicBezTo>
                  <a:cubicBezTo>
                    <a:pt x="262" y="15"/>
                    <a:pt x="259" y="15"/>
                    <a:pt x="256" y="15"/>
                  </a:cubicBezTo>
                  <a:cubicBezTo>
                    <a:pt x="208" y="17"/>
                    <a:pt x="159" y="18"/>
                    <a:pt x="111" y="17"/>
                  </a:cubicBezTo>
                  <a:cubicBezTo>
                    <a:pt x="78" y="16"/>
                    <a:pt x="44" y="14"/>
                    <a:pt x="11" y="11"/>
                  </a:cubicBezTo>
                  <a:cubicBezTo>
                    <a:pt x="10" y="8"/>
                    <a:pt x="7" y="7"/>
                    <a:pt x="4" y="5"/>
                  </a:cubicBezTo>
                  <a:cubicBezTo>
                    <a:pt x="2" y="4"/>
                    <a:pt x="0" y="3"/>
                    <a:pt x="2" y="0"/>
                  </a:cubicBezTo>
                  <a:cubicBezTo>
                    <a:pt x="16" y="1"/>
                    <a:pt x="31" y="2"/>
                    <a:pt x="45" y="3"/>
                  </a:cubicBezTo>
                  <a:cubicBezTo>
                    <a:pt x="79" y="5"/>
                    <a:pt x="113" y="6"/>
                    <a:pt x="148" y="5"/>
                  </a:cubicBezTo>
                  <a:cubicBezTo>
                    <a:pt x="175" y="5"/>
                    <a:pt x="202" y="4"/>
                    <a:pt x="230" y="3"/>
                  </a:cubicBezTo>
                  <a:cubicBezTo>
                    <a:pt x="231" y="3"/>
                    <a:pt x="233" y="3"/>
                    <a:pt x="235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BA69CAB6-4537-0183-3254-8A58AF5EA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2" y="756"/>
              <a:ext cx="437" cy="35"/>
            </a:xfrm>
            <a:custGeom>
              <a:avLst/>
              <a:gdLst>
                <a:gd name="T0" fmla="*/ 248 w 249"/>
                <a:gd name="T1" fmla="*/ 18 h 20"/>
                <a:gd name="T2" fmla="*/ 133 w 249"/>
                <a:gd name="T3" fmla="*/ 19 h 20"/>
                <a:gd name="T4" fmla="*/ 24 w 249"/>
                <a:gd name="T5" fmla="*/ 13 h 20"/>
                <a:gd name="T6" fmla="*/ 8 w 249"/>
                <a:gd name="T7" fmla="*/ 6 h 20"/>
                <a:gd name="T8" fmla="*/ 0 w 249"/>
                <a:gd name="T9" fmla="*/ 0 h 20"/>
                <a:gd name="T10" fmla="*/ 22 w 249"/>
                <a:gd name="T11" fmla="*/ 2 h 20"/>
                <a:gd name="T12" fmla="*/ 104 w 249"/>
                <a:gd name="T13" fmla="*/ 7 h 20"/>
                <a:gd name="T14" fmla="*/ 229 w 249"/>
                <a:gd name="T15" fmla="*/ 6 h 20"/>
                <a:gd name="T16" fmla="*/ 231 w 249"/>
                <a:gd name="T17" fmla="*/ 6 h 20"/>
                <a:gd name="T18" fmla="*/ 244 w 249"/>
                <a:gd name="T19" fmla="*/ 6 h 20"/>
                <a:gd name="T20" fmla="*/ 246 w 249"/>
                <a:gd name="T21" fmla="*/ 7 h 20"/>
                <a:gd name="T22" fmla="*/ 248 w 249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9" h="20">
                  <a:moveTo>
                    <a:pt x="248" y="18"/>
                  </a:moveTo>
                  <a:cubicBezTo>
                    <a:pt x="210" y="19"/>
                    <a:pt x="172" y="20"/>
                    <a:pt x="133" y="19"/>
                  </a:cubicBezTo>
                  <a:cubicBezTo>
                    <a:pt x="97" y="18"/>
                    <a:pt x="60" y="16"/>
                    <a:pt x="24" y="13"/>
                  </a:cubicBezTo>
                  <a:cubicBezTo>
                    <a:pt x="18" y="12"/>
                    <a:pt x="13" y="8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  <a:cubicBezTo>
                    <a:pt x="8" y="1"/>
                    <a:pt x="15" y="1"/>
                    <a:pt x="22" y="2"/>
                  </a:cubicBezTo>
                  <a:cubicBezTo>
                    <a:pt x="49" y="5"/>
                    <a:pt x="77" y="6"/>
                    <a:pt x="104" y="7"/>
                  </a:cubicBezTo>
                  <a:cubicBezTo>
                    <a:pt x="145" y="8"/>
                    <a:pt x="187" y="7"/>
                    <a:pt x="229" y="6"/>
                  </a:cubicBezTo>
                  <a:cubicBezTo>
                    <a:pt x="229" y="6"/>
                    <a:pt x="230" y="6"/>
                    <a:pt x="231" y="6"/>
                  </a:cubicBezTo>
                  <a:cubicBezTo>
                    <a:pt x="235" y="6"/>
                    <a:pt x="240" y="6"/>
                    <a:pt x="244" y="6"/>
                  </a:cubicBezTo>
                  <a:cubicBezTo>
                    <a:pt x="245" y="6"/>
                    <a:pt x="246" y="6"/>
                    <a:pt x="246" y="7"/>
                  </a:cubicBezTo>
                  <a:cubicBezTo>
                    <a:pt x="247" y="11"/>
                    <a:pt x="249" y="14"/>
                    <a:pt x="248" y="18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45B75F8A-69FB-52F3-9EB7-8E38828F7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821"/>
              <a:ext cx="375" cy="36"/>
            </a:xfrm>
            <a:custGeom>
              <a:avLst/>
              <a:gdLst>
                <a:gd name="T0" fmla="*/ 202 w 214"/>
                <a:gd name="T1" fmla="*/ 0 h 20"/>
                <a:gd name="T2" fmla="*/ 214 w 214"/>
                <a:gd name="T3" fmla="*/ 11 h 20"/>
                <a:gd name="T4" fmla="*/ 208 w 214"/>
                <a:gd name="T5" fmla="*/ 13 h 20"/>
                <a:gd name="T6" fmla="*/ 128 w 214"/>
                <a:gd name="T7" fmla="*/ 16 h 20"/>
                <a:gd name="T8" fmla="*/ 15 w 214"/>
                <a:gd name="T9" fmla="*/ 19 h 20"/>
                <a:gd name="T10" fmla="*/ 9 w 214"/>
                <a:gd name="T11" fmla="*/ 19 h 20"/>
                <a:gd name="T12" fmla="*/ 3 w 214"/>
                <a:gd name="T13" fmla="*/ 20 h 20"/>
                <a:gd name="T14" fmla="*/ 0 w 214"/>
                <a:gd name="T15" fmla="*/ 19 h 20"/>
                <a:gd name="T16" fmla="*/ 1 w 214"/>
                <a:gd name="T17" fmla="*/ 16 h 20"/>
                <a:gd name="T18" fmla="*/ 12 w 214"/>
                <a:gd name="T19" fmla="*/ 7 h 20"/>
                <a:gd name="T20" fmla="*/ 71 w 214"/>
                <a:gd name="T21" fmla="*/ 5 h 20"/>
                <a:gd name="T22" fmla="*/ 181 w 214"/>
                <a:gd name="T23" fmla="*/ 1 h 20"/>
                <a:gd name="T24" fmla="*/ 202 w 214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20">
                  <a:moveTo>
                    <a:pt x="202" y="0"/>
                  </a:moveTo>
                  <a:cubicBezTo>
                    <a:pt x="208" y="2"/>
                    <a:pt x="210" y="7"/>
                    <a:pt x="214" y="11"/>
                  </a:cubicBezTo>
                  <a:cubicBezTo>
                    <a:pt x="212" y="13"/>
                    <a:pt x="210" y="11"/>
                    <a:pt x="208" y="13"/>
                  </a:cubicBezTo>
                  <a:cubicBezTo>
                    <a:pt x="182" y="14"/>
                    <a:pt x="155" y="15"/>
                    <a:pt x="128" y="16"/>
                  </a:cubicBezTo>
                  <a:cubicBezTo>
                    <a:pt x="91" y="17"/>
                    <a:pt x="53" y="18"/>
                    <a:pt x="15" y="19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7" y="20"/>
                    <a:pt x="5" y="20"/>
                    <a:pt x="3" y="20"/>
                  </a:cubicBezTo>
                  <a:cubicBezTo>
                    <a:pt x="2" y="20"/>
                    <a:pt x="0" y="20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4" y="13"/>
                    <a:pt x="7" y="9"/>
                    <a:pt x="12" y="7"/>
                  </a:cubicBezTo>
                  <a:cubicBezTo>
                    <a:pt x="31" y="6"/>
                    <a:pt x="51" y="6"/>
                    <a:pt x="71" y="5"/>
                  </a:cubicBezTo>
                  <a:cubicBezTo>
                    <a:pt x="108" y="4"/>
                    <a:pt x="144" y="2"/>
                    <a:pt x="181" y="1"/>
                  </a:cubicBezTo>
                  <a:cubicBezTo>
                    <a:pt x="188" y="1"/>
                    <a:pt x="195" y="1"/>
                    <a:pt x="202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E79B7915-FD96-E374-A4BF-5D4ACF99C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" y="790"/>
              <a:ext cx="386" cy="35"/>
            </a:xfrm>
            <a:custGeom>
              <a:avLst/>
              <a:gdLst>
                <a:gd name="T0" fmla="*/ 220 w 220"/>
                <a:gd name="T1" fmla="*/ 19 h 20"/>
                <a:gd name="T2" fmla="*/ 128 w 220"/>
                <a:gd name="T3" fmla="*/ 19 h 20"/>
                <a:gd name="T4" fmla="*/ 22 w 220"/>
                <a:gd name="T5" fmla="*/ 12 h 20"/>
                <a:gd name="T6" fmla="*/ 17 w 220"/>
                <a:gd name="T7" fmla="*/ 11 h 20"/>
                <a:gd name="T8" fmla="*/ 0 w 220"/>
                <a:gd name="T9" fmla="*/ 0 h 20"/>
                <a:gd name="T10" fmla="*/ 20 w 220"/>
                <a:gd name="T11" fmla="*/ 2 h 20"/>
                <a:gd name="T12" fmla="*/ 172 w 220"/>
                <a:gd name="T13" fmla="*/ 7 h 20"/>
                <a:gd name="T14" fmla="*/ 211 w 220"/>
                <a:gd name="T15" fmla="*/ 7 h 20"/>
                <a:gd name="T16" fmla="*/ 217 w 220"/>
                <a:gd name="T17" fmla="*/ 12 h 20"/>
                <a:gd name="T18" fmla="*/ 220 w 220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0">
                  <a:moveTo>
                    <a:pt x="220" y="19"/>
                  </a:moveTo>
                  <a:cubicBezTo>
                    <a:pt x="189" y="20"/>
                    <a:pt x="159" y="20"/>
                    <a:pt x="128" y="19"/>
                  </a:cubicBezTo>
                  <a:cubicBezTo>
                    <a:pt x="92" y="18"/>
                    <a:pt x="57" y="15"/>
                    <a:pt x="22" y="12"/>
                  </a:cubicBezTo>
                  <a:cubicBezTo>
                    <a:pt x="20" y="12"/>
                    <a:pt x="18" y="12"/>
                    <a:pt x="17" y="11"/>
                  </a:cubicBezTo>
                  <a:cubicBezTo>
                    <a:pt x="11" y="8"/>
                    <a:pt x="6" y="4"/>
                    <a:pt x="0" y="0"/>
                  </a:cubicBezTo>
                  <a:cubicBezTo>
                    <a:pt x="7" y="1"/>
                    <a:pt x="13" y="1"/>
                    <a:pt x="20" y="2"/>
                  </a:cubicBezTo>
                  <a:cubicBezTo>
                    <a:pt x="71" y="7"/>
                    <a:pt x="121" y="8"/>
                    <a:pt x="172" y="7"/>
                  </a:cubicBezTo>
                  <a:cubicBezTo>
                    <a:pt x="185" y="7"/>
                    <a:pt x="198" y="7"/>
                    <a:pt x="211" y="7"/>
                  </a:cubicBezTo>
                  <a:cubicBezTo>
                    <a:pt x="217" y="6"/>
                    <a:pt x="217" y="6"/>
                    <a:pt x="217" y="12"/>
                  </a:cubicBezTo>
                  <a:cubicBezTo>
                    <a:pt x="218" y="14"/>
                    <a:pt x="220" y="16"/>
                    <a:pt x="22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00B0BB53-F7E5-FAE4-97F7-E7E6B9061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" y="823"/>
              <a:ext cx="369" cy="35"/>
            </a:xfrm>
            <a:custGeom>
              <a:avLst/>
              <a:gdLst>
                <a:gd name="T0" fmla="*/ 210 w 210"/>
                <a:gd name="T1" fmla="*/ 19 h 20"/>
                <a:gd name="T2" fmla="*/ 121 w 210"/>
                <a:gd name="T3" fmla="*/ 19 h 20"/>
                <a:gd name="T4" fmla="*/ 53 w 210"/>
                <a:gd name="T5" fmla="*/ 15 h 20"/>
                <a:gd name="T6" fmla="*/ 21 w 210"/>
                <a:gd name="T7" fmla="*/ 12 h 20"/>
                <a:gd name="T8" fmla="*/ 20 w 210"/>
                <a:gd name="T9" fmla="*/ 12 h 20"/>
                <a:gd name="T10" fmla="*/ 0 w 210"/>
                <a:gd name="T11" fmla="*/ 0 h 20"/>
                <a:gd name="T12" fmla="*/ 182 w 210"/>
                <a:gd name="T13" fmla="*/ 7 h 20"/>
                <a:gd name="T14" fmla="*/ 184 w 210"/>
                <a:gd name="T15" fmla="*/ 7 h 20"/>
                <a:gd name="T16" fmla="*/ 197 w 210"/>
                <a:gd name="T17" fmla="*/ 7 h 20"/>
                <a:gd name="T18" fmla="*/ 200 w 210"/>
                <a:gd name="T19" fmla="*/ 8 h 20"/>
                <a:gd name="T20" fmla="*/ 210 w 210"/>
                <a:gd name="T2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0">
                  <a:moveTo>
                    <a:pt x="210" y="19"/>
                  </a:moveTo>
                  <a:cubicBezTo>
                    <a:pt x="180" y="20"/>
                    <a:pt x="151" y="20"/>
                    <a:pt x="121" y="19"/>
                  </a:cubicBezTo>
                  <a:cubicBezTo>
                    <a:pt x="98" y="18"/>
                    <a:pt x="76" y="16"/>
                    <a:pt x="53" y="15"/>
                  </a:cubicBezTo>
                  <a:cubicBezTo>
                    <a:pt x="42" y="14"/>
                    <a:pt x="32" y="13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ubicBezTo>
                    <a:pt x="13" y="8"/>
                    <a:pt x="7" y="4"/>
                    <a:pt x="0" y="0"/>
                  </a:cubicBezTo>
                  <a:cubicBezTo>
                    <a:pt x="61" y="6"/>
                    <a:pt x="121" y="8"/>
                    <a:pt x="182" y="7"/>
                  </a:cubicBezTo>
                  <a:cubicBezTo>
                    <a:pt x="183" y="7"/>
                    <a:pt x="184" y="7"/>
                    <a:pt x="184" y="7"/>
                  </a:cubicBezTo>
                  <a:cubicBezTo>
                    <a:pt x="189" y="7"/>
                    <a:pt x="193" y="7"/>
                    <a:pt x="197" y="7"/>
                  </a:cubicBezTo>
                  <a:cubicBezTo>
                    <a:pt x="198" y="7"/>
                    <a:pt x="199" y="7"/>
                    <a:pt x="200" y="8"/>
                  </a:cubicBezTo>
                  <a:cubicBezTo>
                    <a:pt x="203" y="12"/>
                    <a:pt x="208" y="13"/>
                    <a:pt x="21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F9C65381-995B-74D7-E02D-3AC00D0F8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86"/>
              <a:ext cx="305" cy="35"/>
            </a:xfrm>
            <a:custGeom>
              <a:avLst/>
              <a:gdLst>
                <a:gd name="T0" fmla="*/ 158 w 174"/>
                <a:gd name="T1" fmla="*/ 1 h 20"/>
                <a:gd name="T2" fmla="*/ 163 w 174"/>
                <a:gd name="T3" fmla="*/ 3 h 20"/>
                <a:gd name="T4" fmla="*/ 174 w 174"/>
                <a:gd name="T5" fmla="*/ 12 h 20"/>
                <a:gd name="T6" fmla="*/ 166 w 174"/>
                <a:gd name="T7" fmla="*/ 13 h 20"/>
                <a:gd name="T8" fmla="*/ 84 w 174"/>
                <a:gd name="T9" fmla="*/ 16 h 20"/>
                <a:gd name="T10" fmla="*/ 5 w 174"/>
                <a:gd name="T11" fmla="*/ 19 h 20"/>
                <a:gd name="T12" fmla="*/ 5 w 174"/>
                <a:gd name="T13" fmla="*/ 19 h 20"/>
                <a:gd name="T14" fmla="*/ 0 w 174"/>
                <a:gd name="T15" fmla="*/ 18 h 20"/>
                <a:gd name="T16" fmla="*/ 2 w 174"/>
                <a:gd name="T17" fmla="*/ 15 h 20"/>
                <a:gd name="T18" fmla="*/ 12 w 174"/>
                <a:gd name="T19" fmla="*/ 6 h 20"/>
                <a:gd name="T20" fmla="*/ 50 w 174"/>
                <a:gd name="T21" fmla="*/ 5 h 20"/>
                <a:gd name="T22" fmla="*/ 153 w 174"/>
                <a:gd name="T23" fmla="*/ 1 h 20"/>
                <a:gd name="T24" fmla="*/ 158 w 174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20">
                  <a:moveTo>
                    <a:pt x="158" y="1"/>
                  </a:moveTo>
                  <a:cubicBezTo>
                    <a:pt x="160" y="0"/>
                    <a:pt x="161" y="1"/>
                    <a:pt x="163" y="3"/>
                  </a:cubicBezTo>
                  <a:cubicBezTo>
                    <a:pt x="166" y="6"/>
                    <a:pt x="170" y="9"/>
                    <a:pt x="174" y="12"/>
                  </a:cubicBezTo>
                  <a:cubicBezTo>
                    <a:pt x="171" y="13"/>
                    <a:pt x="168" y="12"/>
                    <a:pt x="166" y="13"/>
                  </a:cubicBezTo>
                  <a:cubicBezTo>
                    <a:pt x="139" y="14"/>
                    <a:pt x="111" y="15"/>
                    <a:pt x="84" y="16"/>
                  </a:cubicBezTo>
                  <a:cubicBezTo>
                    <a:pt x="58" y="17"/>
                    <a:pt x="31" y="18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1" y="20"/>
                    <a:pt x="0" y="18"/>
                  </a:cubicBezTo>
                  <a:cubicBezTo>
                    <a:pt x="0" y="17"/>
                    <a:pt x="1" y="16"/>
                    <a:pt x="2" y="15"/>
                  </a:cubicBezTo>
                  <a:cubicBezTo>
                    <a:pt x="6" y="12"/>
                    <a:pt x="8" y="8"/>
                    <a:pt x="12" y="6"/>
                  </a:cubicBezTo>
                  <a:cubicBezTo>
                    <a:pt x="25" y="6"/>
                    <a:pt x="37" y="5"/>
                    <a:pt x="50" y="5"/>
                  </a:cubicBezTo>
                  <a:cubicBezTo>
                    <a:pt x="84" y="3"/>
                    <a:pt x="118" y="2"/>
                    <a:pt x="153" y="1"/>
                  </a:cubicBezTo>
                  <a:cubicBezTo>
                    <a:pt x="154" y="1"/>
                    <a:pt x="156" y="1"/>
                    <a:pt x="158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D0EBC3BE-920D-A18D-CF3E-D6AB2E4D2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" y="753"/>
              <a:ext cx="221" cy="30"/>
            </a:xfrm>
            <a:custGeom>
              <a:avLst/>
              <a:gdLst>
                <a:gd name="T0" fmla="*/ 105 w 126"/>
                <a:gd name="T1" fmla="*/ 0 h 17"/>
                <a:gd name="T2" fmla="*/ 119 w 126"/>
                <a:gd name="T3" fmla="*/ 7 h 17"/>
                <a:gd name="T4" fmla="*/ 126 w 126"/>
                <a:gd name="T5" fmla="*/ 11 h 17"/>
                <a:gd name="T6" fmla="*/ 123 w 126"/>
                <a:gd name="T7" fmla="*/ 13 h 17"/>
                <a:gd name="T8" fmla="*/ 29 w 126"/>
                <a:gd name="T9" fmla="*/ 16 h 17"/>
                <a:gd name="T10" fmla="*/ 0 w 126"/>
                <a:gd name="T11" fmla="*/ 17 h 17"/>
                <a:gd name="T12" fmla="*/ 0 w 126"/>
                <a:gd name="T13" fmla="*/ 16 h 17"/>
                <a:gd name="T14" fmla="*/ 5 w 126"/>
                <a:gd name="T15" fmla="*/ 5 h 17"/>
                <a:gd name="T16" fmla="*/ 31 w 126"/>
                <a:gd name="T17" fmla="*/ 3 h 17"/>
                <a:gd name="T18" fmla="*/ 105 w 126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7">
                  <a:moveTo>
                    <a:pt x="105" y="0"/>
                  </a:moveTo>
                  <a:cubicBezTo>
                    <a:pt x="110" y="1"/>
                    <a:pt x="114" y="5"/>
                    <a:pt x="119" y="7"/>
                  </a:cubicBezTo>
                  <a:cubicBezTo>
                    <a:pt x="122" y="8"/>
                    <a:pt x="124" y="10"/>
                    <a:pt x="126" y="11"/>
                  </a:cubicBezTo>
                  <a:cubicBezTo>
                    <a:pt x="126" y="13"/>
                    <a:pt x="124" y="11"/>
                    <a:pt x="123" y="13"/>
                  </a:cubicBezTo>
                  <a:cubicBezTo>
                    <a:pt x="91" y="14"/>
                    <a:pt x="60" y="15"/>
                    <a:pt x="29" y="16"/>
                  </a:cubicBezTo>
                  <a:cubicBezTo>
                    <a:pt x="19" y="17"/>
                    <a:pt x="1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3" y="13"/>
                    <a:pt x="4" y="9"/>
                    <a:pt x="5" y="5"/>
                  </a:cubicBezTo>
                  <a:cubicBezTo>
                    <a:pt x="14" y="3"/>
                    <a:pt x="23" y="4"/>
                    <a:pt x="31" y="3"/>
                  </a:cubicBezTo>
                  <a:cubicBezTo>
                    <a:pt x="56" y="2"/>
                    <a:pt x="80" y="1"/>
                    <a:pt x="10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B4DF387C-A8B2-D71E-CB62-E86E27747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" y="721"/>
              <a:ext cx="181" cy="26"/>
            </a:xfrm>
            <a:custGeom>
              <a:avLst/>
              <a:gdLst>
                <a:gd name="T0" fmla="*/ 73 w 103"/>
                <a:gd name="T1" fmla="*/ 0 h 15"/>
                <a:gd name="T2" fmla="*/ 92 w 103"/>
                <a:gd name="T3" fmla="*/ 7 h 15"/>
                <a:gd name="T4" fmla="*/ 103 w 103"/>
                <a:gd name="T5" fmla="*/ 11 h 15"/>
                <a:gd name="T6" fmla="*/ 46 w 103"/>
                <a:gd name="T7" fmla="*/ 14 h 15"/>
                <a:gd name="T8" fmla="*/ 13 w 103"/>
                <a:gd name="T9" fmla="*/ 15 h 15"/>
                <a:gd name="T10" fmla="*/ 2 w 103"/>
                <a:gd name="T11" fmla="*/ 5 h 15"/>
                <a:gd name="T12" fmla="*/ 1 w 103"/>
                <a:gd name="T13" fmla="*/ 3 h 15"/>
                <a:gd name="T14" fmla="*/ 68 w 103"/>
                <a:gd name="T15" fmla="*/ 0 h 15"/>
                <a:gd name="T16" fmla="*/ 73 w 103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5">
                  <a:moveTo>
                    <a:pt x="73" y="0"/>
                  </a:moveTo>
                  <a:cubicBezTo>
                    <a:pt x="79" y="3"/>
                    <a:pt x="85" y="4"/>
                    <a:pt x="92" y="7"/>
                  </a:cubicBezTo>
                  <a:cubicBezTo>
                    <a:pt x="95" y="8"/>
                    <a:pt x="99" y="9"/>
                    <a:pt x="103" y="11"/>
                  </a:cubicBezTo>
                  <a:cubicBezTo>
                    <a:pt x="84" y="13"/>
                    <a:pt x="65" y="13"/>
                    <a:pt x="46" y="14"/>
                  </a:cubicBezTo>
                  <a:cubicBezTo>
                    <a:pt x="35" y="14"/>
                    <a:pt x="24" y="15"/>
                    <a:pt x="13" y="15"/>
                  </a:cubicBezTo>
                  <a:cubicBezTo>
                    <a:pt x="9" y="12"/>
                    <a:pt x="6" y="8"/>
                    <a:pt x="2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24" y="2"/>
                    <a:pt x="46" y="1"/>
                    <a:pt x="68" y="0"/>
                  </a:cubicBezTo>
                  <a:cubicBezTo>
                    <a:pt x="70" y="0"/>
                    <a:pt x="71" y="0"/>
                    <a:pt x="73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446FD80A-1680-4775-6CD1-29EB1A3E7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" y="394"/>
              <a:ext cx="62" cy="77"/>
            </a:xfrm>
            <a:custGeom>
              <a:avLst/>
              <a:gdLst>
                <a:gd name="T0" fmla="*/ 34 w 35"/>
                <a:gd name="T1" fmla="*/ 44 h 44"/>
                <a:gd name="T2" fmla="*/ 16 w 35"/>
                <a:gd name="T3" fmla="*/ 33 h 44"/>
                <a:gd name="T4" fmla="*/ 3 w 35"/>
                <a:gd name="T5" fmla="*/ 24 h 44"/>
                <a:gd name="T6" fmla="*/ 3 w 35"/>
                <a:gd name="T7" fmla="*/ 20 h 44"/>
                <a:gd name="T8" fmla="*/ 30 w 35"/>
                <a:gd name="T9" fmla="*/ 2 h 44"/>
                <a:gd name="T10" fmla="*/ 34 w 35"/>
                <a:gd name="T11" fmla="*/ 1 h 44"/>
                <a:gd name="T12" fmla="*/ 34 w 35"/>
                <a:gd name="T13" fmla="*/ 4 h 44"/>
                <a:gd name="T14" fmla="*/ 34 w 35"/>
                <a:gd name="T15" fmla="*/ 42 h 44"/>
                <a:gd name="T16" fmla="*/ 34 w 3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34" y="44"/>
                  </a:moveTo>
                  <a:cubicBezTo>
                    <a:pt x="27" y="41"/>
                    <a:pt x="22" y="36"/>
                    <a:pt x="16" y="33"/>
                  </a:cubicBezTo>
                  <a:cubicBezTo>
                    <a:pt x="11" y="30"/>
                    <a:pt x="7" y="27"/>
                    <a:pt x="3" y="24"/>
                  </a:cubicBezTo>
                  <a:cubicBezTo>
                    <a:pt x="1" y="23"/>
                    <a:pt x="0" y="22"/>
                    <a:pt x="3" y="20"/>
                  </a:cubicBezTo>
                  <a:cubicBezTo>
                    <a:pt x="12" y="14"/>
                    <a:pt x="21" y="8"/>
                    <a:pt x="30" y="2"/>
                  </a:cubicBezTo>
                  <a:cubicBezTo>
                    <a:pt x="31" y="1"/>
                    <a:pt x="32" y="0"/>
                    <a:pt x="34" y="1"/>
                  </a:cubicBezTo>
                  <a:cubicBezTo>
                    <a:pt x="35" y="1"/>
                    <a:pt x="34" y="3"/>
                    <a:pt x="34" y="4"/>
                  </a:cubicBezTo>
                  <a:cubicBezTo>
                    <a:pt x="33" y="16"/>
                    <a:pt x="33" y="29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FB331E68-8F5D-C651-C669-821A02739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119"/>
              <a:ext cx="67" cy="72"/>
            </a:xfrm>
            <a:custGeom>
              <a:avLst/>
              <a:gdLst>
                <a:gd name="T0" fmla="*/ 2 w 38"/>
                <a:gd name="T1" fmla="*/ 41 h 41"/>
                <a:gd name="T2" fmla="*/ 1 w 38"/>
                <a:gd name="T3" fmla="*/ 26 h 41"/>
                <a:gd name="T4" fmla="*/ 1 w 38"/>
                <a:gd name="T5" fmla="*/ 5 h 41"/>
                <a:gd name="T6" fmla="*/ 3 w 38"/>
                <a:gd name="T7" fmla="*/ 2 h 41"/>
                <a:gd name="T8" fmla="*/ 36 w 38"/>
                <a:gd name="T9" fmla="*/ 14 h 41"/>
                <a:gd name="T10" fmla="*/ 36 w 38"/>
                <a:gd name="T11" fmla="*/ 17 h 41"/>
                <a:gd name="T12" fmla="*/ 3 w 38"/>
                <a:gd name="T13" fmla="*/ 41 h 41"/>
                <a:gd name="T14" fmla="*/ 2 w 38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2" y="41"/>
                  </a:moveTo>
                  <a:cubicBezTo>
                    <a:pt x="2" y="36"/>
                    <a:pt x="1" y="31"/>
                    <a:pt x="1" y="26"/>
                  </a:cubicBezTo>
                  <a:cubicBezTo>
                    <a:pt x="1" y="19"/>
                    <a:pt x="1" y="12"/>
                    <a:pt x="1" y="5"/>
                  </a:cubicBezTo>
                  <a:cubicBezTo>
                    <a:pt x="0" y="3"/>
                    <a:pt x="0" y="0"/>
                    <a:pt x="3" y="2"/>
                  </a:cubicBezTo>
                  <a:cubicBezTo>
                    <a:pt x="14" y="6"/>
                    <a:pt x="25" y="9"/>
                    <a:pt x="36" y="14"/>
                  </a:cubicBezTo>
                  <a:cubicBezTo>
                    <a:pt x="38" y="15"/>
                    <a:pt x="38" y="16"/>
                    <a:pt x="36" y="17"/>
                  </a:cubicBezTo>
                  <a:cubicBezTo>
                    <a:pt x="25" y="24"/>
                    <a:pt x="14" y="32"/>
                    <a:pt x="3" y="41"/>
                  </a:cubicBezTo>
                  <a:cubicBezTo>
                    <a:pt x="3" y="41"/>
                    <a:pt x="3" y="41"/>
                    <a:pt x="2" y="41"/>
                  </a:cubicBezTo>
                  <a:close/>
                </a:path>
              </a:pathLst>
            </a:custGeom>
            <a:solidFill>
              <a:srgbClr val="E3A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7DEB2FD8-1BE1-4D4E-95D9-210685728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" y="47"/>
              <a:ext cx="79" cy="60"/>
            </a:xfrm>
            <a:custGeom>
              <a:avLst/>
              <a:gdLst>
                <a:gd name="T0" fmla="*/ 22 w 45"/>
                <a:gd name="T1" fmla="*/ 0 h 34"/>
                <a:gd name="T2" fmla="*/ 31 w 45"/>
                <a:gd name="T3" fmla="*/ 13 h 34"/>
                <a:gd name="T4" fmla="*/ 43 w 45"/>
                <a:gd name="T5" fmla="*/ 31 h 34"/>
                <a:gd name="T6" fmla="*/ 44 w 45"/>
                <a:gd name="T7" fmla="*/ 33 h 34"/>
                <a:gd name="T8" fmla="*/ 41 w 45"/>
                <a:gd name="T9" fmla="*/ 34 h 34"/>
                <a:gd name="T10" fmla="*/ 15 w 45"/>
                <a:gd name="T11" fmla="*/ 33 h 34"/>
                <a:gd name="T12" fmla="*/ 4 w 45"/>
                <a:gd name="T13" fmla="*/ 34 h 34"/>
                <a:gd name="T14" fmla="*/ 1 w 45"/>
                <a:gd name="T15" fmla="*/ 33 h 34"/>
                <a:gd name="T16" fmla="*/ 2 w 45"/>
                <a:gd name="T17" fmla="*/ 30 h 34"/>
                <a:gd name="T18" fmla="*/ 17 w 45"/>
                <a:gd name="T19" fmla="*/ 8 h 34"/>
                <a:gd name="T20" fmla="*/ 22 w 45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34">
                  <a:moveTo>
                    <a:pt x="22" y="0"/>
                  </a:moveTo>
                  <a:cubicBezTo>
                    <a:pt x="26" y="4"/>
                    <a:pt x="28" y="9"/>
                    <a:pt x="31" y="13"/>
                  </a:cubicBezTo>
                  <a:cubicBezTo>
                    <a:pt x="35" y="19"/>
                    <a:pt x="39" y="25"/>
                    <a:pt x="43" y="31"/>
                  </a:cubicBezTo>
                  <a:cubicBezTo>
                    <a:pt x="44" y="31"/>
                    <a:pt x="45" y="32"/>
                    <a:pt x="44" y="33"/>
                  </a:cubicBezTo>
                  <a:cubicBezTo>
                    <a:pt x="44" y="34"/>
                    <a:pt x="42" y="34"/>
                    <a:pt x="41" y="34"/>
                  </a:cubicBezTo>
                  <a:cubicBezTo>
                    <a:pt x="32" y="33"/>
                    <a:pt x="24" y="33"/>
                    <a:pt x="15" y="33"/>
                  </a:cubicBezTo>
                  <a:cubicBezTo>
                    <a:pt x="11" y="33"/>
                    <a:pt x="8" y="34"/>
                    <a:pt x="4" y="34"/>
                  </a:cubicBezTo>
                  <a:cubicBezTo>
                    <a:pt x="3" y="34"/>
                    <a:pt x="2" y="34"/>
                    <a:pt x="1" y="33"/>
                  </a:cubicBezTo>
                  <a:cubicBezTo>
                    <a:pt x="0" y="32"/>
                    <a:pt x="1" y="31"/>
                    <a:pt x="2" y="30"/>
                  </a:cubicBezTo>
                  <a:cubicBezTo>
                    <a:pt x="7" y="23"/>
                    <a:pt x="12" y="16"/>
                    <a:pt x="17" y="8"/>
                  </a:cubicBezTo>
                  <a:cubicBezTo>
                    <a:pt x="19" y="6"/>
                    <a:pt x="20" y="3"/>
                    <a:pt x="22" y="0"/>
                  </a:cubicBezTo>
                  <a:close/>
                </a:path>
              </a:pathLst>
            </a:custGeom>
            <a:solidFill>
              <a:srgbClr val="E8A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12CA7D67-0322-BC64-1404-993C281EC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594"/>
              <a:ext cx="70" cy="65"/>
            </a:xfrm>
            <a:custGeom>
              <a:avLst/>
              <a:gdLst>
                <a:gd name="T0" fmla="*/ 32 w 40"/>
                <a:gd name="T1" fmla="*/ 36 h 37"/>
                <a:gd name="T2" fmla="*/ 5 w 40"/>
                <a:gd name="T3" fmla="*/ 36 h 37"/>
                <a:gd name="T4" fmla="*/ 0 w 40"/>
                <a:gd name="T5" fmla="*/ 35 h 37"/>
                <a:gd name="T6" fmla="*/ 2 w 40"/>
                <a:gd name="T7" fmla="*/ 31 h 37"/>
                <a:gd name="T8" fmla="*/ 23 w 40"/>
                <a:gd name="T9" fmla="*/ 2 h 37"/>
                <a:gd name="T10" fmla="*/ 25 w 40"/>
                <a:gd name="T11" fmla="*/ 0 h 37"/>
                <a:gd name="T12" fmla="*/ 27 w 40"/>
                <a:gd name="T13" fmla="*/ 2 h 37"/>
                <a:gd name="T14" fmla="*/ 39 w 40"/>
                <a:gd name="T15" fmla="*/ 34 h 37"/>
                <a:gd name="T16" fmla="*/ 36 w 40"/>
                <a:gd name="T17" fmla="*/ 37 h 37"/>
                <a:gd name="T18" fmla="*/ 32 w 40"/>
                <a:gd name="T19" fmla="*/ 37 h 37"/>
                <a:gd name="T20" fmla="*/ 32 w 40"/>
                <a:gd name="T2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7">
                  <a:moveTo>
                    <a:pt x="32" y="36"/>
                  </a:moveTo>
                  <a:cubicBezTo>
                    <a:pt x="23" y="36"/>
                    <a:pt x="14" y="36"/>
                    <a:pt x="5" y="36"/>
                  </a:cubicBezTo>
                  <a:cubicBezTo>
                    <a:pt x="3" y="36"/>
                    <a:pt x="1" y="36"/>
                    <a:pt x="0" y="35"/>
                  </a:cubicBezTo>
                  <a:cubicBezTo>
                    <a:pt x="0" y="33"/>
                    <a:pt x="2" y="32"/>
                    <a:pt x="2" y="31"/>
                  </a:cubicBezTo>
                  <a:cubicBezTo>
                    <a:pt x="10" y="22"/>
                    <a:pt x="18" y="13"/>
                    <a:pt x="23" y="2"/>
                  </a:cubicBezTo>
                  <a:cubicBezTo>
                    <a:pt x="24" y="1"/>
                    <a:pt x="24" y="0"/>
                    <a:pt x="25" y="0"/>
                  </a:cubicBezTo>
                  <a:cubicBezTo>
                    <a:pt x="27" y="0"/>
                    <a:pt x="27" y="1"/>
                    <a:pt x="27" y="2"/>
                  </a:cubicBezTo>
                  <a:cubicBezTo>
                    <a:pt x="31" y="13"/>
                    <a:pt x="35" y="23"/>
                    <a:pt x="39" y="34"/>
                  </a:cubicBezTo>
                  <a:cubicBezTo>
                    <a:pt x="40" y="36"/>
                    <a:pt x="39" y="37"/>
                    <a:pt x="36" y="37"/>
                  </a:cubicBezTo>
                  <a:cubicBezTo>
                    <a:pt x="35" y="37"/>
                    <a:pt x="34" y="37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6FB2CAD1-27F5-F6C7-1EA7-2FE3CE80A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" y="119"/>
              <a:ext cx="65" cy="72"/>
            </a:xfrm>
            <a:custGeom>
              <a:avLst/>
              <a:gdLst>
                <a:gd name="T0" fmla="*/ 36 w 37"/>
                <a:gd name="T1" fmla="*/ 41 h 41"/>
                <a:gd name="T2" fmla="*/ 17 w 37"/>
                <a:gd name="T3" fmla="*/ 27 h 41"/>
                <a:gd name="T4" fmla="*/ 2 w 37"/>
                <a:gd name="T5" fmla="*/ 17 h 41"/>
                <a:gd name="T6" fmla="*/ 0 w 37"/>
                <a:gd name="T7" fmla="*/ 15 h 41"/>
                <a:gd name="T8" fmla="*/ 2 w 37"/>
                <a:gd name="T9" fmla="*/ 14 h 41"/>
                <a:gd name="T10" fmla="*/ 34 w 37"/>
                <a:gd name="T11" fmla="*/ 2 h 41"/>
                <a:gd name="T12" fmla="*/ 37 w 37"/>
                <a:gd name="T13" fmla="*/ 4 h 41"/>
                <a:gd name="T14" fmla="*/ 36 w 37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1">
                  <a:moveTo>
                    <a:pt x="36" y="41"/>
                  </a:moveTo>
                  <a:cubicBezTo>
                    <a:pt x="29" y="36"/>
                    <a:pt x="23" y="32"/>
                    <a:pt x="17" y="27"/>
                  </a:cubicBezTo>
                  <a:cubicBezTo>
                    <a:pt x="12" y="23"/>
                    <a:pt x="7" y="20"/>
                    <a:pt x="2" y="17"/>
                  </a:cubicBezTo>
                  <a:cubicBezTo>
                    <a:pt x="1" y="16"/>
                    <a:pt x="0" y="16"/>
                    <a:pt x="0" y="15"/>
                  </a:cubicBezTo>
                  <a:cubicBezTo>
                    <a:pt x="0" y="14"/>
                    <a:pt x="1" y="14"/>
                    <a:pt x="2" y="14"/>
                  </a:cubicBezTo>
                  <a:cubicBezTo>
                    <a:pt x="13" y="10"/>
                    <a:pt x="23" y="6"/>
                    <a:pt x="34" y="2"/>
                  </a:cubicBezTo>
                  <a:cubicBezTo>
                    <a:pt x="37" y="0"/>
                    <a:pt x="37" y="2"/>
                    <a:pt x="37" y="4"/>
                  </a:cubicBezTo>
                  <a:cubicBezTo>
                    <a:pt x="36" y="16"/>
                    <a:pt x="37" y="29"/>
                    <a:pt x="36" y="41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6223A29E-21FE-186B-7204-A6192076A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9" y="394"/>
              <a:ext cx="58" cy="77"/>
            </a:xfrm>
            <a:custGeom>
              <a:avLst/>
              <a:gdLst>
                <a:gd name="T0" fmla="*/ 1 w 33"/>
                <a:gd name="T1" fmla="*/ 42 h 44"/>
                <a:gd name="T2" fmla="*/ 1 w 33"/>
                <a:gd name="T3" fmla="*/ 3 h 44"/>
                <a:gd name="T4" fmla="*/ 1 w 33"/>
                <a:gd name="T5" fmla="*/ 1 h 44"/>
                <a:gd name="T6" fmla="*/ 4 w 33"/>
                <a:gd name="T7" fmla="*/ 2 h 44"/>
                <a:gd name="T8" fmla="*/ 27 w 33"/>
                <a:gd name="T9" fmla="*/ 17 h 44"/>
                <a:gd name="T10" fmla="*/ 33 w 33"/>
                <a:gd name="T11" fmla="*/ 22 h 44"/>
                <a:gd name="T12" fmla="*/ 27 w 33"/>
                <a:gd name="T13" fmla="*/ 27 h 44"/>
                <a:gd name="T14" fmla="*/ 4 w 33"/>
                <a:gd name="T15" fmla="*/ 43 h 44"/>
                <a:gd name="T16" fmla="*/ 1 w 33"/>
                <a:gd name="T17" fmla="*/ 44 h 44"/>
                <a:gd name="T18" fmla="*/ 1 w 33"/>
                <a:gd name="T1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4">
                  <a:moveTo>
                    <a:pt x="1" y="42"/>
                  </a:moveTo>
                  <a:cubicBezTo>
                    <a:pt x="2" y="29"/>
                    <a:pt x="2" y="16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12" y="7"/>
                    <a:pt x="19" y="12"/>
                    <a:pt x="27" y="17"/>
                  </a:cubicBezTo>
                  <a:cubicBezTo>
                    <a:pt x="29" y="18"/>
                    <a:pt x="33" y="20"/>
                    <a:pt x="33" y="22"/>
                  </a:cubicBezTo>
                  <a:cubicBezTo>
                    <a:pt x="33" y="25"/>
                    <a:pt x="29" y="26"/>
                    <a:pt x="27" y="27"/>
                  </a:cubicBezTo>
                  <a:cubicBezTo>
                    <a:pt x="19" y="33"/>
                    <a:pt x="11" y="38"/>
                    <a:pt x="4" y="43"/>
                  </a:cubicBezTo>
                  <a:cubicBezTo>
                    <a:pt x="3" y="43"/>
                    <a:pt x="2" y="44"/>
                    <a:pt x="1" y="44"/>
                  </a:cubicBezTo>
                  <a:cubicBezTo>
                    <a:pt x="0" y="43"/>
                    <a:pt x="1" y="42"/>
                    <a:pt x="1" y="42"/>
                  </a:cubicBezTo>
                  <a:close/>
                </a:path>
              </a:pathLst>
            </a:custGeom>
            <a:solidFill>
              <a:srgbClr val="EA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C3A04BE0-7380-0948-3397-81982E2BA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494"/>
              <a:ext cx="68" cy="77"/>
            </a:xfrm>
            <a:custGeom>
              <a:avLst/>
              <a:gdLst>
                <a:gd name="T0" fmla="*/ 25 w 39"/>
                <a:gd name="T1" fmla="*/ 0 h 44"/>
                <a:gd name="T2" fmla="*/ 38 w 39"/>
                <a:gd name="T3" fmla="*/ 40 h 44"/>
                <a:gd name="T4" fmla="*/ 36 w 39"/>
                <a:gd name="T5" fmla="*/ 43 h 44"/>
                <a:gd name="T6" fmla="*/ 3 w 39"/>
                <a:gd name="T7" fmla="*/ 34 h 44"/>
                <a:gd name="T8" fmla="*/ 2 w 39"/>
                <a:gd name="T9" fmla="*/ 31 h 44"/>
                <a:gd name="T10" fmla="*/ 25 w 39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4">
                  <a:moveTo>
                    <a:pt x="25" y="0"/>
                  </a:moveTo>
                  <a:cubicBezTo>
                    <a:pt x="29" y="15"/>
                    <a:pt x="33" y="28"/>
                    <a:pt x="38" y="40"/>
                  </a:cubicBezTo>
                  <a:cubicBezTo>
                    <a:pt x="39" y="43"/>
                    <a:pt x="38" y="44"/>
                    <a:pt x="36" y="43"/>
                  </a:cubicBezTo>
                  <a:cubicBezTo>
                    <a:pt x="25" y="40"/>
                    <a:pt x="14" y="37"/>
                    <a:pt x="3" y="34"/>
                  </a:cubicBezTo>
                  <a:cubicBezTo>
                    <a:pt x="1" y="33"/>
                    <a:pt x="0" y="33"/>
                    <a:pt x="2" y="31"/>
                  </a:cubicBezTo>
                  <a:cubicBezTo>
                    <a:pt x="9" y="21"/>
                    <a:pt x="17" y="11"/>
                    <a:pt x="25" y="0"/>
                  </a:cubicBezTo>
                  <a:close/>
                </a:path>
              </a:pathLst>
            </a:custGeom>
            <a:solidFill>
              <a:srgbClr val="E8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id="{02C9D603-8F45-66D5-4B55-49FECA365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594"/>
              <a:ext cx="70" cy="65"/>
            </a:xfrm>
            <a:custGeom>
              <a:avLst/>
              <a:gdLst>
                <a:gd name="T0" fmla="*/ 40 w 40"/>
                <a:gd name="T1" fmla="*/ 35 h 37"/>
                <a:gd name="T2" fmla="*/ 35 w 40"/>
                <a:gd name="T3" fmla="*/ 36 h 37"/>
                <a:gd name="T4" fmla="*/ 5 w 40"/>
                <a:gd name="T5" fmla="*/ 37 h 37"/>
                <a:gd name="T6" fmla="*/ 2 w 40"/>
                <a:gd name="T7" fmla="*/ 33 h 37"/>
                <a:gd name="T8" fmla="*/ 13 w 40"/>
                <a:gd name="T9" fmla="*/ 2 h 37"/>
                <a:gd name="T10" fmla="*/ 14 w 40"/>
                <a:gd name="T11" fmla="*/ 0 h 37"/>
                <a:gd name="T12" fmla="*/ 17 w 40"/>
                <a:gd name="T13" fmla="*/ 2 h 37"/>
                <a:gd name="T14" fmla="*/ 34 w 40"/>
                <a:gd name="T15" fmla="*/ 27 h 37"/>
                <a:gd name="T16" fmla="*/ 40 w 40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7">
                  <a:moveTo>
                    <a:pt x="40" y="35"/>
                  </a:moveTo>
                  <a:cubicBezTo>
                    <a:pt x="38" y="36"/>
                    <a:pt x="37" y="36"/>
                    <a:pt x="35" y="36"/>
                  </a:cubicBezTo>
                  <a:cubicBezTo>
                    <a:pt x="25" y="36"/>
                    <a:pt x="15" y="37"/>
                    <a:pt x="5" y="37"/>
                  </a:cubicBezTo>
                  <a:cubicBezTo>
                    <a:pt x="1" y="37"/>
                    <a:pt x="0" y="36"/>
                    <a:pt x="2" y="33"/>
                  </a:cubicBezTo>
                  <a:cubicBezTo>
                    <a:pt x="5" y="23"/>
                    <a:pt x="9" y="12"/>
                    <a:pt x="13" y="2"/>
                  </a:cubicBezTo>
                  <a:cubicBezTo>
                    <a:pt x="13" y="1"/>
                    <a:pt x="13" y="0"/>
                    <a:pt x="14" y="0"/>
                  </a:cubicBezTo>
                  <a:cubicBezTo>
                    <a:pt x="15" y="0"/>
                    <a:pt x="16" y="1"/>
                    <a:pt x="17" y="2"/>
                  </a:cubicBezTo>
                  <a:cubicBezTo>
                    <a:pt x="21" y="11"/>
                    <a:pt x="28" y="18"/>
                    <a:pt x="34" y="27"/>
                  </a:cubicBezTo>
                  <a:cubicBezTo>
                    <a:pt x="36" y="29"/>
                    <a:pt x="39" y="31"/>
                    <a:pt x="40" y="35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1FE19011-2413-90D6-3F07-DC0216153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" y="293"/>
              <a:ext cx="70" cy="76"/>
            </a:xfrm>
            <a:custGeom>
              <a:avLst/>
              <a:gdLst>
                <a:gd name="T0" fmla="*/ 0 w 40"/>
                <a:gd name="T1" fmla="*/ 0 h 43"/>
                <a:gd name="T2" fmla="*/ 18 w 40"/>
                <a:gd name="T3" fmla="*/ 5 h 43"/>
                <a:gd name="T4" fmla="*/ 37 w 40"/>
                <a:gd name="T5" fmla="*/ 10 h 43"/>
                <a:gd name="T6" fmla="*/ 39 w 40"/>
                <a:gd name="T7" fmla="*/ 14 h 43"/>
                <a:gd name="T8" fmla="*/ 16 w 40"/>
                <a:gd name="T9" fmla="*/ 42 h 43"/>
                <a:gd name="T10" fmla="*/ 14 w 40"/>
                <a:gd name="T11" fmla="*/ 43 h 43"/>
                <a:gd name="T12" fmla="*/ 0 w 40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0" y="0"/>
                  </a:moveTo>
                  <a:cubicBezTo>
                    <a:pt x="7" y="2"/>
                    <a:pt x="13" y="3"/>
                    <a:pt x="18" y="5"/>
                  </a:cubicBezTo>
                  <a:cubicBezTo>
                    <a:pt x="25" y="7"/>
                    <a:pt x="31" y="8"/>
                    <a:pt x="37" y="10"/>
                  </a:cubicBezTo>
                  <a:cubicBezTo>
                    <a:pt x="39" y="11"/>
                    <a:pt x="40" y="11"/>
                    <a:pt x="39" y="14"/>
                  </a:cubicBezTo>
                  <a:cubicBezTo>
                    <a:pt x="31" y="23"/>
                    <a:pt x="23" y="33"/>
                    <a:pt x="16" y="42"/>
                  </a:cubicBezTo>
                  <a:cubicBezTo>
                    <a:pt x="15" y="43"/>
                    <a:pt x="15" y="43"/>
                    <a:pt x="14" y="43"/>
                  </a:cubicBezTo>
                  <a:cubicBezTo>
                    <a:pt x="11" y="28"/>
                    <a:pt x="7" y="15"/>
                    <a:pt x="0" y="0"/>
                  </a:cubicBezTo>
                  <a:close/>
                </a:path>
              </a:pathLst>
            </a:custGeom>
            <a:solidFill>
              <a:srgbClr val="E9A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32">
              <a:extLst>
                <a:ext uri="{FF2B5EF4-FFF2-40B4-BE49-F238E27FC236}">
                  <a16:creationId xmlns:a16="http://schemas.microsoft.com/office/drawing/2014/main" id="{ABB1CD60-81CD-557B-8A0B-47E89D7FE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293"/>
              <a:ext cx="70" cy="76"/>
            </a:xfrm>
            <a:custGeom>
              <a:avLst/>
              <a:gdLst>
                <a:gd name="T0" fmla="*/ 25 w 40"/>
                <a:gd name="T1" fmla="*/ 43 h 43"/>
                <a:gd name="T2" fmla="*/ 2 w 40"/>
                <a:gd name="T3" fmla="*/ 14 h 43"/>
                <a:gd name="T4" fmla="*/ 3 w 40"/>
                <a:gd name="T5" fmla="*/ 10 h 43"/>
                <a:gd name="T6" fmla="*/ 36 w 40"/>
                <a:gd name="T7" fmla="*/ 1 h 43"/>
                <a:gd name="T8" fmla="*/ 38 w 40"/>
                <a:gd name="T9" fmla="*/ 3 h 43"/>
                <a:gd name="T10" fmla="*/ 26 w 40"/>
                <a:gd name="T11" fmla="*/ 42 h 43"/>
                <a:gd name="T12" fmla="*/ 25 w 40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25" y="43"/>
                  </a:moveTo>
                  <a:cubicBezTo>
                    <a:pt x="17" y="33"/>
                    <a:pt x="10" y="24"/>
                    <a:pt x="2" y="14"/>
                  </a:cubicBezTo>
                  <a:cubicBezTo>
                    <a:pt x="1" y="13"/>
                    <a:pt x="0" y="11"/>
                    <a:pt x="3" y="10"/>
                  </a:cubicBezTo>
                  <a:cubicBezTo>
                    <a:pt x="14" y="7"/>
                    <a:pt x="25" y="4"/>
                    <a:pt x="36" y="1"/>
                  </a:cubicBezTo>
                  <a:cubicBezTo>
                    <a:pt x="38" y="0"/>
                    <a:pt x="40" y="1"/>
                    <a:pt x="38" y="3"/>
                  </a:cubicBezTo>
                  <a:cubicBezTo>
                    <a:pt x="33" y="16"/>
                    <a:pt x="29" y="29"/>
                    <a:pt x="26" y="42"/>
                  </a:cubicBezTo>
                  <a:cubicBezTo>
                    <a:pt x="26" y="43"/>
                    <a:pt x="25" y="43"/>
                    <a:pt x="25" y="43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33">
              <a:extLst>
                <a:ext uri="{FF2B5EF4-FFF2-40B4-BE49-F238E27FC236}">
                  <a16:creationId xmlns:a16="http://schemas.microsoft.com/office/drawing/2014/main" id="{A7433EA9-BFFA-24B3-316B-F85FBE34F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" y="496"/>
              <a:ext cx="68" cy="75"/>
            </a:xfrm>
            <a:custGeom>
              <a:avLst/>
              <a:gdLst>
                <a:gd name="T0" fmla="*/ 14 w 39"/>
                <a:gd name="T1" fmla="*/ 0 h 43"/>
                <a:gd name="T2" fmla="*/ 27 w 39"/>
                <a:gd name="T3" fmla="*/ 17 h 43"/>
                <a:gd name="T4" fmla="*/ 37 w 39"/>
                <a:gd name="T5" fmla="*/ 29 h 43"/>
                <a:gd name="T6" fmla="*/ 36 w 39"/>
                <a:gd name="T7" fmla="*/ 33 h 43"/>
                <a:gd name="T8" fmla="*/ 4 w 39"/>
                <a:gd name="T9" fmla="*/ 42 h 43"/>
                <a:gd name="T10" fmla="*/ 1 w 39"/>
                <a:gd name="T11" fmla="*/ 42 h 43"/>
                <a:gd name="T12" fmla="*/ 1 w 39"/>
                <a:gd name="T13" fmla="*/ 39 h 43"/>
                <a:gd name="T14" fmla="*/ 14 w 39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3">
                  <a:moveTo>
                    <a:pt x="14" y="0"/>
                  </a:moveTo>
                  <a:cubicBezTo>
                    <a:pt x="19" y="6"/>
                    <a:pt x="23" y="11"/>
                    <a:pt x="27" y="17"/>
                  </a:cubicBezTo>
                  <a:cubicBezTo>
                    <a:pt x="31" y="21"/>
                    <a:pt x="34" y="25"/>
                    <a:pt x="37" y="29"/>
                  </a:cubicBezTo>
                  <a:cubicBezTo>
                    <a:pt x="39" y="31"/>
                    <a:pt x="39" y="32"/>
                    <a:pt x="36" y="33"/>
                  </a:cubicBezTo>
                  <a:cubicBezTo>
                    <a:pt x="25" y="36"/>
                    <a:pt x="15" y="39"/>
                    <a:pt x="4" y="42"/>
                  </a:cubicBezTo>
                  <a:cubicBezTo>
                    <a:pt x="3" y="42"/>
                    <a:pt x="1" y="43"/>
                    <a:pt x="1" y="42"/>
                  </a:cubicBezTo>
                  <a:cubicBezTo>
                    <a:pt x="0" y="41"/>
                    <a:pt x="1" y="40"/>
                    <a:pt x="1" y="39"/>
                  </a:cubicBezTo>
                  <a:cubicBezTo>
                    <a:pt x="7" y="27"/>
                    <a:pt x="10" y="14"/>
                    <a:pt x="14" y="0"/>
                  </a:cubicBezTo>
                  <a:close/>
                </a:path>
              </a:pathLst>
            </a:custGeom>
            <a:solidFill>
              <a:srgbClr val="EB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34">
              <a:extLst>
                <a:ext uri="{FF2B5EF4-FFF2-40B4-BE49-F238E27FC236}">
                  <a16:creationId xmlns:a16="http://schemas.microsoft.com/office/drawing/2014/main" id="{F7DA1095-0294-8623-B308-ABE32278A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66"/>
              <a:ext cx="73" cy="67"/>
            </a:xfrm>
            <a:custGeom>
              <a:avLst/>
              <a:gdLst>
                <a:gd name="T0" fmla="*/ 2 w 42"/>
                <a:gd name="T1" fmla="*/ 38 h 38"/>
                <a:gd name="T2" fmla="*/ 1 w 42"/>
                <a:gd name="T3" fmla="*/ 35 h 38"/>
                <a:gd name="T4" fmla="*/ 10 w 42"/>
                <a:gd name="T5" fmla="*/ 3 h 38"/>
                <a:gd name="T6" fmla="*/ 14 w 42"/>
                <a:gd name="T7" fmla="*/ 2 h 38"/>
                <a:gd name="T8" fmla="*/ 29 w 42"/>
                <a:gd name="T9" fmla="*/ 14 h 38"/>
                <a:gd name="T10" fmla="*/ 39 w 42"/>
                <a:gd name="T11" fmla="*/ 22 h 38"/>
                <a:gd name="T12" fmla="*/ 42 w 42"/>
                <a:gd name="T13" fmla="*/ 25 h 38"/>
                <a:gd name="T14" fmla="*/ 38 w 42"/>
                <a:gd name="T15" fmla="*/ 26 h 38"/>
                <a:gd name="T16" fmla="*/ 17 w 42"/>
                <a:gd name="T17" fmla="*/ 32 h 38"/>
                <a:gd name="T18" fmla="*/ 5 w 42"/>
                <a:gd name="T19" fmla="*/ 37 h 38"/>
                <a:gd name="T20" fmla="*/ 2 w 42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38">
                  <a:moveTo>
                    <a:pt x="2" y="38"/>
                  </a:moveTo>
                  <a:cubicBezTo>
                    <a:pt x="0" y="38"/>
                    <a:pt x="0" y="37"/>
                    <a:pt x="1" y="35"/>
                  </a:cubicBezTo>
                  <a:cubicBezTo>
                    <a:pt x="4" y="24"/>
                    <a:pt x="7" y="14"/>
                    <a:pt x="10" y="3"/>
                  </a:cubicBezTo>
                  <a:cubicBezTo>
                    <a:pt x="10" y="0"/>
                    <a:pt x="12" y="1"/>
                    <a:pt x="14" y="2"/>
                  </a:cubicBezTo>
                  <a:cubicBezTo>
                    <a:pt x="19" y="6"/>
                    <a:pt x="24" y="10"/>
                    <a:pt x="29" y="14"/>
                  </a:cubicBezTo>
                  <a:cubicBezTo>
                    <a:pt x="33" y="17"/>
                    <a:pt x="36" y="19"/>
                    <a:pt x="39" y="22"/>
                  </a:cubicBezTo>
                  <a:cubicBezTo>
                    <a:pt x="40" y="23"/>
                    <a:pt x="42" y="23"/>
                    <a:pt x="42" y="25"/>
                  </a:cubicBezTo>
                  <a:cubicBezTo>
                    <a:pt x="41" y="26"/>
                    <a:pt x="40" y="26"/>
                    <a:pt x="38" y="26"/>
                  </a:cubicBezTo>
                  <a:cubicBezTo>
                    <a:pt x="31" y="28"/>
                    <a:pt x="24" y="30"/>
                    <a:pt x="17" y="32"/>
                  </a:cubicBezTo>
                  <a:cubicBezTo>
                    <a:pt x="13" y="34"/>
                    <a:pt x="9" y="35"/>
                    <a:pt x="5" y="37"/>
                  </a:cubicBezTo>
                  <a:cubicBezTo>
                    <a:pt x="4" y="37"/>
                    <a:pt x="3" y="38"/>
                    <a:pt x="2" y="38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35">
              <a:extLst>
                <a:ext uri="{FF2B5EF4-FFF2-40B4-BE49-F238E27FC236}">
                  <a16:creationId xmlns:a16="http://schemas.microsoft.com/office/drawing/2014/main" id="{A2732905-C985-2029-2C25-017ACD5C4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" y="66"/>
              <a:ext cx="73" cy="69"/>
            </a:xfrm>
            <a:custGeom>
              <a:avLst/>
              <a:gdLst>
                <a:gd name="T0" fmla="*/ 42 w 42"/>
                <a:gd name="T1" fmla="*/ 36 h 39"/>
                <a:gd name="T2" fmla="*/ 39 w 42"/>
                <a:gd name="T3" fmla="*/ 38 h 39"/>
                <a:gd name="T4" fmla="*/ 27 w 42"/>
                <a:gd name="T5" fmla="*/ 33 h 39"/>
                <a:gd name="T6" fmla="*/ 4 w 42"/>
                <a:gd name="T7" fmla="*/ 27 h 39"/>
                <a:gd name="T8" fmla="*/ 0 w 42"/>
                <a:gd name="T9" fmla="*/ 25 h 39"/>
                <a:gd name="T10" fmla="*/ 3 w 42"/>
                <a:gd name="T11" fmla="*/ 22 h 39"/>
                <a:gd name="T12" fmla="*/ 27 w 42"/>
                <a:gd name="T13" fmla="*/ 3 h 39"/>
                <a:gd name="T14" fmla="*/ 33 w 42"/>
                <a:gd name="T15" fmla="*/ 5 h 39"/>
                <a:gd name="T16" fmla="*/ 40 w 42"/>
                <a:gd name="T17" fmla="*/ 31 h 39"/>
                <a:gd name="T18" fmla="*/ 42 w 42"/>
                <a:gd name="T1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9">
                  <a:moveTo>
                    <a:pt x="42" y="36"/>
                  </a:moveTo>
                  <a:cubicBezTo>
                    <a:pt x="42" y="39"/>
                    <a:pt x="40" y="38"/>
                    <a:pt x="39" y="38"/>
                  </a:cubicBezTo>
                  <a:cubicBezTo>
                    <a:pt x="35" y="36"/>
                    <a:pt x="31" y="35"/>
                    <a:pt x="27" y="33"/>
                  </a:cubicBezTo>
                  <a:cubicBezTo>
                    <a:pt x="20" y="30"/>
                    <a:pt x="12" y="28"/>
                    <a:pt x="4" y="27"/>
                  </a:cubicBezTo>
                  <a:cubicBezTo>
                    <a:pt x="3" y="26"/>
                    <a:pt x="1" y="26"/>
                    <a:pt x="0" y="25"/>
                  </a:cubicBezTo>
                  <a:cubicBezTo>
                    <a:pt x="0" y="23"/>
                    <a:pt x="2" y="23"/>
                    <a:pt x="3" y="22"/>
                  </a:cubicBezTo>
                  <a:cubicBezTo>
                    <a:pt x="11" y="15"/>
                    <a:pt x="19" y="9"/>
                    <a:pt x="27" y="3"/>
                  </a:cubicBezTo>
                  <a:cubicBezTo>
                    <a:pt x="31" y="0"/>
                    <a:pt x="31" y="0"/>
                    <a:pt x="33" y="5"/>
                  </a:cubicBezTo>
                  <a:cubicBezTo>
                    <a:pt x="35" y="13"/>
                    <a:pt x="38" y="22"/>
                    <a:pt x="40" y="31"/>
                  </a:cubicBezTo>
                  <a:cubicBezTo>
                    <a:pt x="41" y="33"/>
                    <a:pt x="41" y="34"/>
                    <a:pt x="4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36">
              <a:extLst>
                <a:ext uri="{FF2B5EF4-FFF2-40B4-BE49-F238E27FC236}">
                  <a16:creationId xmlns:a16="http://schemas.microsoft.com/office/drawing/2014/main" id="{5F04A6B8-DC59-99B4-3259-F2236B9D2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205"/>
              <a:ext cx="72" cy="65"/>
            </a:xfrm>
            <a:custGeom>
              <a:avLst/>
              <a:gdLst>
                <a:gd name="T0" fmla="*/ 41 w 41"/>
                <a:gd name="T1" fmla="*/ 2 h 37"/>
                <a:gd name="T2" fmla="*/ 26 w 41"/>
                <a:gd name="T3" fmla="*/ 21 h 37"/>
                <a:gd name="T4" fmla="*/ 17 w 41"/>
                <a:gd name="T5" fmla="*/ 34 h 37"/>
                <a:gd name="T6" fmla="*/ 15 w 41"/>
                <a:gd name="T7" fmla="*/ 37 h 37"/>
                <a:gd name="T8" fmla="*/ 13 w 41"/>
                <a:gd name="T9" fmla="*/ 34 h 37"/>
                <a:gd name="T10" fmla="*/ 1 w 41"/>
                <a:gd name="T11" fmla="*/ 3 h 37"/>
                <a:gd name="T12" fmla="*/ 3 w 41"/>
                <a:gd name="T13" fmla="*/ 0 h 37"/>
                <a:gd name="T14" fmla="*/ 41 w 41"/>
                <a:gd name="T1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41" y="2"/>
                  </a:moveTo>
                  <a:cubicBezTo>
                    <a:pt x="35" y="9"/>
                    <a:pt x="30" y="15"/>
                    <a:pt x="26" y="21"/>
                  </a:cubicBezTo>
                  <a:cubicBezTo>
                    <a:pt x="23" y="26"/>
                    <a:pt x="20" y="30"/>
                    <a:pt x="17" y="34"/>
                  </a:cubicBezTo>
                  <a:cubicBezTo>
                    <a:pt x="16" y="35"/>
                    <a:pt x="16" y="37"/>
                    <a:pt x="15" y="37"/>
                  </a:cubicBezTo>
                  <a:cubicBezTo>
                    <a:pt x="13" y="37"/>
                    <a:pt x="13" y="35"/>
                    <a:pt x="13" y="34"/>
                  </a:cubicBezTo>
                  <a:cubicBezTo>
                    <a:pt x="9" y="24"/>
                    <a:pt x="5" y="14"/>
                    <a:pt x="1" y="3"/>
                  </a:cubicBezTo>
                  <a:cubicBezTo>
                    <a:pt x="1" y="1"/>
                    <a:pt x="0" y="0"/>
                    <a:pt x="3" y="0"/>
                  </a:cubicBezTo>
                  <a:cubicBezTo>
                    <a:pt x="15" y="1"/>
                    <a:pt x="28" y="0"/>
                    <a:pt x="41" y="2"/>
                  </a:cubicBezTo>
                  <a:close/>
                </a:path>
              </a:pathLst>
            </a:custGeom>
            <a:solidFill>
              <a:srgbClr val="E3A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37">
              <a:extLst>
                <a:ext uri="{FF2B5EF4-FFF2-40B4-BE49-F238E27FC236}">
                  <a16:creationId xmlns:a16="http://schemas.microsoft.com/office/drawing/2014/main" id="{A48F9588-5A20-D91D-CC0B-85594DA6F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" y="725"/>
              <a:ext cx="120" cy="26"/>
            </a:xfrm>
            <a:custGeom>
              <a:avLst/>
              <a:gdLst>
                <a:gd name="T0" fmla="*/ 12 w 68"/>
                <a:gd name="T1" fmla="*/ 3 h 15"/>
                <a:gd name="T2" fmla="*/ 14 w 68"/>
                <a:gd name="T3" fmla="*/ 2 h 15"/>
                <a:gd name="T4" fmla="*/ 53 w 68"/>
                <a:gd name="T5" fmla="*/ 1 h 15"/>
                <a:gd name="T6" fmla="*/ 60 w 68"/>
                <a:gd name="T7" fmla="*/ 3 h 15"/>
                <a:gd name="T8" fmla="*/ 66 w 68"/>
                <a:gd name="T9" fmla="*/ 9 h 15"/>
                <a:gd name="T10" fmla="*/ 68 w 68"/>
                <a:gd name="T11" fmla="*/ 12 h 15"/>
                <a:gd name="T12" fmla="*/ 65 w 68"/>
                <a:gd name="T13" fmla="*/ 13 h 15"/>
                <a:gd name="T14" fmla="*/ 63 w 68"/>
                <a:gd name="T15" fmla="*/ 14 h 15"/>
                <a:gd name="T16" fmla="*/ 0 w 68"/>
                <a:gd name="T17" fmla="*/ 15 h 15"/>
                <a:gd name="T18" fmla="*/ 12 w 68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5">
                  <a:moveTo>
                    <a:pt x="12" y="3"/>
                  </a:moveTo>
                  <a:cubicBezTo>
                    <a:pt x="13" y="3"/>
                    <a:pt x="13" y="2"/>
                    <a:pt x="14" y="2"/>
                  </a:cubicBezTo>
                  <a:cubicBezTo>
                    <a:pt x="27" y="2"/>
                    <a:pt x="40" y="2"/>
                    <a:pt x="53" y="1"/>
                  </a:cubicBezTo>
                  <a:cubicBezTo>
                    <a:pt x="56" y="0"/>
                    <a:pt x="58" y="1"/>
                    <a:pt x="60" y="3"/>
                  </a:cubicBezTo>
                  <a:cubicBezTo>
                    <a:pt x="62" y="5"/>
                    <a:pt x="64" y="7"/>
                    <a:pt x="66" y="9"/>
                  </a:cubicBezTo>
                  <a:cubicBezTo>
                    <a:pt x="67" y="10"/>
                    <a:pt x="68" y="11"/>
                    <a:pt x="68" y="12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4" y="13"/>
                    <a:pt x="64" y="13"/>
                    <a:pt x="63" y="14"/>
                  </a:cubicBezTo>
                  <a:cubicBezTo>
                    <a:pt x="42" y="14"/>
                    <a:pt x="21" y="15"/>
                    <a:pt x="0" y="15"/>
                  </a:cubicBezTo>
                  <a:cubicBezTo>
                    <a:pt x="2" y="10"/>
                    <a:pt x="7" y="6"/>
                    <a:pt x="12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38">
              <a:extLst>
                <a:ext uri="{FF2B5EF4-FFF2-40B4-BE49-F238E27FC236}">
                  <a16:creationId xmlns:a16="http://schemas.microsoft.com/office/drawing/2014/main" id="{71DBF974-6CC1-790E-6413-50130BE1C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207"/>
              <a:ext cx="61" cy="65"/>
            </a:xfrm>
            <a:custGeom>
              <a:avLst/>
              <a:gdLst>
                <a:gd name="T0" fmla="*/ 34 w 35"/>
                <a:gd name="T1" fmla="*/ 14 h 37"/>
                <a:gd name="T2" fmla="*/ 26 w 35"/>
                <a:gd name="T3" fmla="*/ 37 h 37"/>
                <a:gd name="T4" fmla="*/ 23 w 35"/>
                <a:gd name="T5" fmla="*/ 34 h 37"/>
                <a:gd name="T6" fmla="*/ 3 w 35"/>
                <a:gd name="T7" fmla="*/ 6 h 37"/>
                <a:gd name="T8" fmla="*/ 1 w 35"/>
                <a:gd name="T9" fmla="*/ 2 h 37"/>
                <a:gd name="T10" fmla="*/ 4 w 35"/>
                <a:gd name="T11" fmla="*/ 1 h 37"/>
                <a:gd name="T12" fmla="*/ 18 w 35"/>
                <a:gd name="T13" fmla="*/ 0 h 37"/>
                <a:gd name="T14" fmla="*/ 22 w 35"/>
                <a:gd name="T15" fmla="*/ 3 h 37"/>
                <a:gd name="T16" fmla="*/ 32 w 35"/>
                <a:gd name="T17" fmla="*/ 11 h 37"/>
                <a:gd name="T18" fmla="*/ 34 w 35"/>
                <a:gd name="T1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7">
                  <a:moveTo>
                    <a:pt x="34" y="14"/>
                  </a:moveTo>
                  <a:cubicBezTo>
                    <a:pt x="32" y="22"/>
                    <a:pt x="29" y="29"/>
                    <a:pt x="26" y="37"/>
                  </a:cubicBezTo>
                  <a:cubicBezTo>
                    <a:pt x="25" y="36"/>
                    <a:pt x="24" y="35"/>
                    <a:pt x="23" y="34"/>
                  </a:cubicBezTo>
                  <a:cubicBezTo>
                    <a:pt x="17" y="24"/>
                    <a:pt x="11" y="14"/>
                    <a:pt x="3" y="6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9" y="0"/>
                    <a:pt x="13" y="0"/>
                    <a:pt x="18" y="0"/>
                  </a:cubicBezTo>
                  <a:cubicBezTo>
                    <a:pt x="20" y="0"/>
                    <a:pt x="21" y="1"/>
                    <a:pt x="22" y="3"/>
                  </a:cubicBezTo>
                  <a:cubicBezTo>
                    <a:pt x="24" y="7"/>
                    <a:pt x="27" y="10"/>
                    <a:pt x="32" y="11"/>
                  </a:cubicBezTo>
                  <a:cubicBezTo>
                    <a:pt x="34" y="11"/>
                    <a:pt x="35" y="12"/>
                    <a:pt x="34" y="14"/>
                  </a:cubicBezTo>
                  <a:close/>
                </a:path>
              </a:pathLst>
            </a:custGeom>
            <a:solidFill>
              <a:srgbClr val="E7A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39">
              <a:extLst>
                <a:ext uri="{FF2B5EF4-FFF2-40B4-BE49-F238E27FC236}">
                  <a16:creationId xmlns:a16="http://schemas.microsoft.com/office/drawing/2014/main" id="{634B2A0B-BF97-A09A-8D98-F187138DC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" y="799"/>
              <a:ext cx="95" cy="24"/>
            </a:xfrm>
            <a:custGeom>
              <a:avLst/>
              <a:gdLst>
                <a:gd name="T0" fmla="*/ 7 w 54"/>
                <a:gd name="T1" fmla="*/ 1 h 14"/>
                <a:gd name="T2" fmla="*/ 54 w 54"/>
                <a:gd name="T3" fmla="*/ 0 h 14"/>
                <a:gd name="T4" fmla="*/ 51 w 54"/>
                <a:gd name="T5" fmla="*/ 4 h 14"/>
                <a:gd name="T6" fmla="*/ 42 w 54"/>
                <a:gd name="T7" fmla="*/ 13 h 14"/>
                <a:gd name="T8" fmla="*/ 7 w 54"/>
                <a:gd name="T9" fmla="*/ 13 h 14"/>
                <a:gd name="T10" fmla="*/ 1 w 54"/>
                <a:gd name="T11" fmla="*/ 9 h 14"/>
                <a:gd name="T12" fmla="*/ 1 w 54"/>
                <a:gd name="T13" fmla="*/ 3 h 14"/>
                <a:gd name="T14" fmla="*/ 5 w 54"/>
                <a:gd name="T15" fmla="*/ 2 h 14"/>
                <a:gd name="T16" fmla="*/ 7 w 54"/>
                <a:gd name="T1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4">
                  <a:moveTo>
                    <a:pt x="7" y="1"/>
                  </a:moveTo>
                  <a:cubicBezTo>
                    <a:pt x="23" y="1"/>
                    <a:pt x="38" y="1"/>
                    <a:pt x="54" y="0"/>
                  </a:cubicBezTo>
                  <a:cubicBezTo>
                    <a:pt x="54" y="2"/>
                    <a:pt x="52" y="3"/>
                    <a:pt x="51" y="4"/>
                  </a:cubicBezTo>
                  <a:cubicBezTo>
                    <a:pt x="48" y="7"/>
                    <a:pt x="46" y="11"/>
                    <a:pt x="42" y="13"/>
                  </a:cubicBezTo>
                  <a:cubicBezTo>
                    <a:pt x="30" y="13"/>
                    <a:pt x="19" y="14"/>
                    <a:pt x="7" y="13"/>
                  </a:cubicBezTo>
                  <a:cubicBezTo>
                    <a:pt x="5" y="12"/>
                    <a:pt x="3" y="11"/>
                    <a:pt x="1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1" y="1"/>
                    <a:pt x="3" y="2"/>
                    <a:pt x="5" y="2"/>
                  </a:cubicBezTo>
                  <a:cubicBezTo>
                    <a:pt x="6" y="2"/>
                    <a:pt x="7" y="2"/>
                    <a:pt x="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40">
              <a:extLst>
                <a:ext uri="{FF2B5EF4-FFF2-40B4-BE49-F238E27FC236}">
                  <a16:creationId xmlns:a16="http://schemas.microsoft.com/office/drawing/2014/main" id="{0CF039B8-ADD6-EB4B-B3CC-ECA70E00D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0" y="763"/>
              <a:ext cx="88" cy="25"/>
            </a:xfrm>
            <a:custGeom>
              <a:avLst/>
              <a:gdLst>
                <a:gd name="T0" fmla="*/ 48 w 50"/>
                <a:gd name="T1" fmla="*/ 12 h 14"/>
                <a:gd name="T2" fmla="*/ 0 w 50"/>
                <a:gd name="T3" fmla="*/ 14 h 14"/>
                <a:gd name="T4" fmla="*/ 3 w 50"/>
                <a:gd name="T5" fmla="*/ 12 h 14"/>
                <a:gd name="T6" fmla="*/ 7 w 50"/>
                <a:gd name="T7" fmla="*/ 12 h 14"/>
                <a:gd name="T8" fmla="*/ 14 w 50"/>
                <a:gd name="T9" fmla="*/ 4 h 14"/>
                <a:gd name="T10" fmla="*/ 11 w 50"/>
                <a:gd name="T11" fmla="*/ 3 h 14"/>
                <a:gd name="T12" fmla="*/ 6 w 50"/>
                <a:gd name="T13" fmla="*/ 1 h 14"/>
                <a:gd name="T14" fmla="*/ 19 w 50"/>
                <a:gd name="T15" fmla="*/ 1 h 14"/>
                <a:gd name="T16" fmla="*/ 47 w 50"/>
                <a:gd name="T17" fmla="*/ 0 h 14"/>
                <a:gd name="T18" fmla="*/ 48 w 50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4">
                  <a:moveTo>
                    <a:pt x="48" y="12"/>
                  </a:moveTo>
                  <a:cubicBezTo>
                    <a:pt x="32" y="13"/>
                    <a:pt x="16" y="13"/>
                    <a:pt x="0" y="14"/>
                  </a:cubicBezTo>
                  <a:cubicBezTo>
                    <a:pt x="0" y="12"/>
                    <a:pt x="1" y="12"/>
                    <a:pt x="3" y="12"/>
                  </a:cubicBezTo>
                  <a:cubicBezTo>
                    <a:pt x="4" y="12"/>
                    <a:pt x="6" y="12"/>
                    <a:pt x="7" y="12"/>
                  </a:cubicBezTo>
                  <a:cubicBezTo>
                    <a:pt x="14" y="12"/>
                    <a:pt x="15" y="10"/>
                    <a:pt x="14" y="4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8" y="3"/>
                    <a:pt x="6" y="1"/>
                  </a:cubicBezTo>
                  <a:cubicBezTo>
                    <a:pt x="11" y="0"/>
                    <a:pt x="15" y="1"/>
                    <a:pt x="19" y="1"/>
                  </a:cubicBezTo>
                  <a:cubicBezTo>
                    <a:pt x="28" y="0"/>
                    <a:pt x="38" y="0"/>
                    <a:pt x="47" y="0"/>
                  </a:cubicBezTo>
                  <a:cubicBezTo>
                    <a:pt x="49" y="4"/>
                    <a:pt x="50" y="8"/>
                    <a:pt x="48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41">
              <a:extLst>
                <a:ext uri="{FF2B5EF4-FFF2-40B4-BE49-F238E27FC236}">
                  <a16:creationId xmlns:a16="http://schemas.microsoft.com/office/drawing/2014/main" id="{1591EB4A-08E0-E48C-681B-9914F0A66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" y="686"/>
              <a:ext cx="88" cy="24"/>
            </a:xfrm>
            <a:custGeom>
              <a:avLst/>
              <a:gdLst>
                <a:gd name="T0" fmla="*/ 49 w 50"/>
                <a:gd name="T1" fmla="*/ 4 h 14"/>
                <a:gd name="T2" fmla="*/ 49 w 50"/>
                <a:gd name="T3" fmla="*/ 5 h 14"/>
                <a:gd name="T4" fmla="*/ 50 w 50"/>
                <a:gd name="T5" fmla="*/ 5 h 14"/>
                <a:gd name="T6" fmla="*/ 48 w 50"/>
                <a:gd name="T7" fmla="*/ 14 h 14"/>
                <a:gd name="T8" fmla="*/ 19 w 50"/>
                <a:gd name="T9" fmla="*/ 12 h 14"/>
                <a:gd name="T10" fmla="*/ 5 w 50"/>
                <a:gd name="T11" fmla="*/ 4 h 14"/>
                <a:gd name="T12" fmla="*/ 0 w 50"/>
                <a:gd name="T13" fmla="*/ 0 h 14"/>
                <a:gd name="T14" fmla="*/ 40 w 50"/>
                <a:gd name="T15" fmla="*/ 4 h 14"/>
                <a:gd name="T16" fmla="*/ 49 w 50"/>
                <a:gd name="T1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">
                  <a:moveTo>
                    <a:pt x="49" y="4"/>
                  </a:moveTo>
                  <a:cubicBezTo>
                    <a:pt x="49" y="4"/>
                    <a:pt x="49" y="4"/>
                    <a:pt x="49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8" y="8"/>
                    <a:pt x="48" y="11"/>
                    <a:pt x="48" y="14"/>
                  </a:cubicBezTo>
                  <a:cubicBezTo>
                    <a:pt x="38" y="14"/>
                    <a:pt x="28" y="13"/>
                    <a:pt x="19" y="12"/>
                  </a:cubicBezTo>
                  <a:cubicBezTo>
                    <a:pt x="14" y="11"/>
                    <a:pt x="10" y="7"/>
                    <a:pt x="5" y="4"/>
                  </a:cubicBezTo>
                  <a:cubicBezTo>
                    <a:pt x="3" y="3"/>
                    <a:pt x="2" y="2"/>
                    <a:pt x="0" y="0"/>
                  </a:cubicBezTo>
                  <a:cubicBezTo>
                    <a:pt x="13" y="1"/>
                    <a:pt x="26" y="3"/>
                    <a:pt x="40" y="4"/>
                  </a:cubicBezTo>
                  <a:cubicBezTo>
                    <a:pt x="42" y="5"/>
                    <a:pt x="46" y="4"/>
                    <a:pt x="49" y="4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42">
              <a:extLst>
                <a:ext uri="{FF2B5EF4-FFF2-40B4-BE49-F238E27FC236}">
                  <a16:creationId xmlns:a16="http://schemas.microsoft.com/office/drawing/2014/main" id="{9106820D-C71B-37AD-B770-9528DB5DF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" y="760"/>
              <a:ext cx="60" cy="24"/>
            </a:xfrm>
            <a:custGeom>
              <a:avLst/>
              <a:gdLst>
                <a:gd name="T0" fmla="*/ 1 w 34"/>
                <a:gd name="T1" fmla="*/ 14 h 14"/>
                <a:gd name="T2" fmla="*/ 0 w 34"/>
                <a:gd name="T3" fmla="*/ 2 h 14"/>
                <a:gd name="T4" fmla="*/ 32 w 34"/>
                <a:gd name="T5" fmla="*/ 1 h 14"/>
                <a:gd name="T6" fmla="*/ 24 w 34"/>
                <a:gd name="T7" fmla="*/ 13 h 14"/>
                <a:gd name="T8" fmla="*/ 10 w 34"/>
                <a:gd name="T9" fmla="*/ 14 h 14"/>
                <a:gd name="T10" fmla="*/ 1 w 34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">
                  <a:moveTo>
                    <a:pt x="1" y="14"/>
                  </a:moveTo>
                  <a:cubicBezTo>
                    <a:pt x="1" y="10"/>
                    <a:pt x="0" y="6"/>
                    <a:pt x="0" y="2"/>
                  </a:cubicBezTo>
                  <a:cubicBezTo>
                    <a:pt x="10" y="2"/>
                    <a:pt x="21" y="0"/>
                    <a:pt x="32" y="1"/>
                  </a:cubicBezTo>
                  <a:cubicBezTo>
                    <a:pt x="34" y="6"/>
                    <a:pt x="30" y="12"/>
                    <a:pt x="24" y="13"/>
                  </a:cubicBezTo>
                  <a:cubicBezTo>
                    <a:pt x="20" y="14"/>
                    <a:pt x="15" y="13"/>
                    <a:pt x="10" y="14"/>
                  </a:cubicBezTo>
                  <a:cubicBezTo>
                    <a:pt x="7" y="14"/>
                    <a:pt x="4" y="14"/>
                    <a:pt x="1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43">
              <a:extLst>
                <a:ext uri="{FF2B5EF4-FFF2-40B4-BE49-F238E27FC236}">
                  <a16:creationId xmlns:a16="http://schemas.microsoft.com/office/drawing/2014/main" id="{AA384937-CE17-6691-7047-AF299C27F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797"/>
              <a:ext cx="56" cy="24"/>
            </a:xfrm>
            <a:custGeom>
              <a:avLst/>
              <a:gdLst>
                <a:gd name="T0" fmla="*/ 0 w 32"/>
                <a:gd name="T1" fmla="*/ 14 h 14"/>
                <a:gd name="T2" fmla="*/ 12 w 32"/>
                <a:gd name="T3" fmla="*/ 1 h 14"/>
                <a:gd name="T4" fmla="*/ 32 w 32"/>
                <a:gd name="T5" fmla="*/ 0 h 14"/>
                <a:gd name="T6" fmla="*/ 21 w 32"/>
                <a:gd name="T7" fmla="*/ 12 h 14"/>
                <a:gd name="T8" fmla="*/ 25 w 32"/>
                <a:gd name="T9" fmla="*/ 13 h 14"/>
                <a:gd name="T10" fmla="*/ 0 w 3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cubicBezTo>
                    <a:pt x="4" y="9"/>
                    <a:pt x="8" y="5"/>
                    <a:pt x="12" y="1"/>
                  </a:cubicBezTo>
                  <a:cubicBezTo>
                    <a:pt x="18" y="1"/>
                    <a:pt x="25" y="0"/>
                    <a:pt x="32" y="0"/>
                  </a:cubicBezTo>
                  <a:cubicBezTo>
                    <a:pt x="28" y="4"/>
                    <a:pt x="25" y="8"/>
                    <a:pt x="21" y="12"/>
                  </a:cubicBezTo>
                  <a:cubicBezTo>
                    <a:pt x="22" y="13"/>
                    <a:pt x="24" y="13"/>
                    <a:pt x="25" y="13"/>
                  </a:cubicBezTo>
                  <a:cubicBezTo>
                    <a:pt x="17" y="14"/>
                    <a:pt x="8" y="14"/>
                    <a:pt x="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DBBCE23C-2088-A2E1-7AD3-C293E14A3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" y="719"/>
              <a:ext cx="61" cy="28"/>
            </a:xfrm>
            <a:custGeom>
              <a:avLst/>
              <a:gdLst>
                <a:gd name="T0" fmla="*/ 25 w 35"/>
                <a:gd name="T1" fmla="*/ 3 h 16"/>
                <a:gd name="T2" fmla="*/ 27 w 35"/>
                <a:gd name="T3" fmla="*/ 8 h 16"/>
                <a:gd name="T4" fmla="*/ 32 w 35"/>
                <a:gd name="T5" fmla="*/ 11 h 16"/>
                <a:gd name="T6" fmla="*/ 34 w 35"/>
                <a:gd name="T7" fmla="*/ 14 h 16"/>
                <a:gd name="T8" fmla="*/ 31 w 35"/>
                <a:gd name="T9" fmla="*/ 16 h 16"/>
                <a:gd name="T10" fmla="*/ 25 w 35"/>
                <a:gd name="T11" fmla="*/ 14 h 16"/>
                <a:gd name="T12" fmla="*/ 19 w 35"/>
                <a:gd name="T13" fmla="*/ 16 h 16"/>
                <a:gd name="T14" fmla="*/ 1 w 35"/>
                <a:gd name="T15" fmla="*/ 9 h 16"/>
                <a:gd name="T16" fmla="*/ 4 w 35"/>
                <a:gd name="T17" fmla="*/ 4 h 16"/>
                <a:gd name="T18" fmla="*/ 7 w 35"/>
                <a:gd name="T19" fmla="*/ 1 h 16"/>
                <a:gd name="T20" fmla="*/ 25 w 35"/>
                <a:gd name="T2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6">
                  <a:moveTo>
                    <a:pt x="25" y="3"/>
                  </a:moveTo>
                  <a:cubicBezTo>
                    <a:pt x="23" y="6"/>
                    <a:pt x="23" y="8"/>
                    <a:pt x="27" y="8"/>
                  </a:cubicBezTo>
                  <a:cubicBezTo>
                    <a:pt x="29" y="9"/>
                    <a:pt x="30" y="10"/>
                    <a:pt x="32" y="11"/>
                  </a:cubicBezTo>
                  <a:cubicBezTo>
                    <a:pt x="33" y="12"/>
                    <a:pt x="35" y="12"/>
                    <a:pt x="34" y="14"/>
                  </a:cubicBezTo>
                  <a:cubicBezTo>
                    <a:pt x="33" y="15"/>
                    <a:pt x="32" y="16"/>
                    <a:pt x="31" y="16"/>
                  </a:cubicBezTo>
                  <a:cubicBezTo>
                    <a:pt x="29" y="16"/>
                    <a:pt x="27" y="15"/>
                    <a:pt x="25" y="14"/>
                  </a:cubicBezTo>
                  <a:cubicBezTo>
                    <a:pt x="23" y="12"/>
                    <a:pt x="20" y="11"/>
                    <a:pt x="19" y="16"/>
                  </a:cubicBezTo>
                  <a:cubicBezTo>
                    <a:pt x="13" y="14"/>
                    <a:pt x="7" y="11"/>
                    <a:pt x="1" y="9"/>
                  </a:cubicBezTo>
                  <a:cubicBezTo>
                    <a:pt x="0" y="6"/>
                    <a:pt x="3" y="6"/>
                    <a:pt x="4" y="4"/>
                  </a:cubicBezTo>
                  <a:cubicBezTo>
                    <a:pt x="5" y="3"/>
                    <a:pt x="7" y="2"/>
                    <a:pt x="7" y="1"/>
                  </a:cubicBezTo>
                  <a:cubicBezTo>
                    <a:pt x="14" y="0"/>
                    <a:pt x="20" y="1"/>
                    <a:pt x="25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2CC12F9F-2B13-6012-D3E3-7837B1882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" y="765"/>
              <a:ext cx="42" cy="23"/>
            </a:xfrm>
            <a:custGeom>
              <a:avLst/>
              <a:gdLst>
                <a:gd name="T0" fmla="*/ 14 w 24"/>
                <a:gd name="T1" fmla="*/ 0 h 13"/>
                <a:gd name="T2" fmla="*/ 23 w 24"/>
                <a:gd name="T3" fmla="*/ 1 h 13"/>
                <a:gd name="T4" fmla="*/ 23 w 24"/>
                <a:gd name="T5" fmla="*/ 9 h 13"/>
                <a:gd name="T6" fmla="*/ 20 w 24"/>
                <a:gd name="T7" fmla="*/ 12 h 13"/>
                <a:gd name="T8" fmla="*/ 8 w 24"/>
                <a:gd name="T9" fmla="*/ 13 h 13"/>
                <a:gd name="T10" fmla="*/ 7 w 24"/>
                <a:gd name="T11" fmla="*/ 13 h 13"/>
                <a:gd name="T12" fmla="*/ 3 w 24"/>
                <a:gd name="T13" fmla="*/ 1 h 13"/>
                <a:gd name="T14" fmla="*/ 14 w 2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3">
                  <a:moveTo>
                    <a:pt x="14" y="0"/>
                  </a:moveTo>
                  <a:cubicBezTo>
                    <a:pt x="17" y="1"/>
                    <a:pt x="21" y="0"/>
                    <a:pt x="23" y="1"/>
                  </a:cubicBezTo>
                  <a:cubicBezTo>
                    <a:pt x="24" y="2"/>
                    <a:pt x="22" y="6"/>
                    <a:pt x="23" y="9"/>
                  </a:cubicBezTo>
                  <a:cubicBezTo>
                    <a:pt x="24" y="12"/>
                    <a:pt x="22" y="12"/>
                    <a:pt x="20" y="12"/>
                  </a:cubicBezTo>
                  <a:cubicBezTo>
                    <a:pt x="16" y="12"/>
                    <a:pt x="12" y="11"/>
                    <a:pt x="8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" y="9"/>
                    <a:pt x="0" y="5"/>
                    <a:pt x="3" y="1"/>
                  </a:cubicBezTo>
                  <a:cubicBezTo>
                    <a:pt x="7" y="1"/>
                    <a:pt x="11" y="0"/>
                    <a:pt x="14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2E50A6FC-3CD1-3D22-E466-D10725D4A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" y="835"/>
              <a:ext cx="50" cy="22"/>
            </a:xfrm>
            <a:custGeom>
              <a:avLst/>
              <a:gdLst>
                <a:gd name="T0" fmla="*/ 19 w 28"/>
                <a:gd name="T1" fmla="*/ 12 h 12"/>
                <a:gd name="T2" fmla="*/ 12 w 28"/>
                <a:gd name="T3" fmla="*/ 12 h 12"/>
                <a:gd name="T4" fmla="*/ 1 w 28"/>
                <a:gd name="T5" fmla="*/ 2 h 12"/>
                <a:gd name="T6" fmla="*/ 1 w 28"/>
                <a:gd name="T7" fmla="*/ 0 h 12"/>
                <a:gd name="T8" fmla="*/ 24 w 28"/>
                <a:gd name="T9" fmla="*/ 0 h 12"/>
                <a:gd name="T10" fmla="*/ 19 w 28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2">
                  <a:moveTo>
                    <a:pt x="19" y="12"/>
                  </a:moveTo>
                  <a:cubicBezTo>
                    <a:pt x="17" y="12"/>
                    <a:pt x="14" y="12"/>
                    <a:pt x="12" y="12"/>
                  </a:cubicBezTo>
                  <a:cubicBezTo>
                    <a:pt x="7" y="10"/>
                    <a:pt x="4" y="6"/>
                    <a:pt x="1" y="2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9" y="0"/>
                    <a:pt x="17" y="0"/>
                    <a:pt x="24" y="0"/>
                  </a:cubicBezTo>
                  <a:cubicBezTo>
                    <a:pt x="28" y="6"/>
                    <a:pt x="26" y="10"/>
                    <a:pt x="19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1EDB013B-FE71-7638-A53A-120E0CC0E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205"/>
              <a:ext cx="63" cy="27"/>
            </a:xfrm>
            <a:custGeom>
              <a:avLst/>
              <a:gdLst>
                <a:gd name="T0" fmla="*/ 30 w 36"/>
                <a:gd name="T1" fmla="*/ 15 h 15"/>
                <a:gd name="T2" fmla="*/ 29 w 36"/>
                <a:gd name="T3" fmla="*/ 13 h 15"/>
                <a:gd name="T4" fmla="*/ 16 w 36"/>
                <a:gd name="T5" fmla="*/ 4 h 15"/>
                <a:gd name="T6" fmla="*/ 12 w 36"/>
                <a:gd name="T7" fmla="*/ 2 h 15"/>
                <a:gd name="T8" fmla="*/ 0 w 36"/>
                <a:gd name="T9" fmla="*/ 2 h 15"/>
                <a:gd name="T10" fmla="*/ 14 w 36"/>
                <a:gd name="T11" fmla="*/ 1 h 15"/>
                <a:gd name="T12" fmla="*/ 32 w 36"/>
                <a:gd name="T13" fmla="*/ 0 h 15"/>
                <a:gd name="T14" fmla="*/ 35 w 36"/>
                <a:gd name="T15" fmla="*/ 4 h 15"/>
                <a:gd name="T16" fmla="*/ 30 w 36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5">
                  <a:moveTo>
                    <a:pt x="30" y="15"/>
                  </a:moveTo>
                  <a:cubicBezTo>
                    <a:pt x="30" y="14"/>
                    <a:pt x="30" y="13"/>
                    <a:pt x="29" y="13"/>
                  </a:cubicBezTo>
                  <a:cubicBezTo>
                    <a:pt x="22" y="13"/>
                    <a:pt x="19" y="9"/>
                    <a:pt x="16" y="4"/>
                  </a:cubicBezTo>
                  <a:cubicBezTo>
                    <a:pt x="15" y="2"/>
                    <a:pt x="14" y="2"/>
                    <a:pt x="12" y="2"/>
                  </a:cubicBezTo>
                  <a:cubicBezTo>
                    <a:pt x="8" y="2"/>
                    <a:pt x="4" y="2"/>
                    <a:pt x="0" y="2"/>
                  </a:cubicBezTo>
                  <a:cubicBezTo>
                    <a:pt x="4" y="0"/>
                    <a:pt x="9" y="1"/>
                    <a:pt x="14" y="1"/>
                  </a:cubicBezTo>
                  <a:cubicBezTo>
                    <a:pt x="20" y="1"/>
                    <a:pt x="26" y="1"/>
                    <a:pt x="32" y="0"/>
                  </a:cubicBezTo>
                  <a:cubicBezTo>
                    <a:pt x="35" y="0"/>
                    <a:pt x="36" y="1"/>
                    <a:pt x="35" y="4"/>
                  </a:cubicBezTo>
                  <a:cubicBezTo>
                    <a:pt x="33" y="8"/>
                    <a:pt x="32" y="11"/>
                    <a:pt x="30" y="15"/>
                  </a:cubicBezTo>
                  <a:close/>
                </a:path>
              </a:pathLst>
            </a:custGeom>
            <a:solidFill>
              <a:srgbClr val="EEC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48">
              <a:extLst>
                <a:ext uri="{FF2B5EF4-FFF2-40B4-BE49-F238E27FC236}">
                  <a16:creationId xmlns:a16="http://schemas.microsoft.com/office/drawing/2014/main" id="{B502C321-EDD7-10AC-778B-E0B3788F8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" y="755"/>
              <a:ext cx="37" cy="42"/>
            </a:xfrm>
            <a:custGeom>
              <a:avLst/>
              <a:gdLst>
                <a:gd name="T0" fmla="*/ 21 w 21"/>
                <a:gd name="T1" fmla="*/ 6 h 24"/>
                <a:gd name="T2" fmla="*/ 20 w 21"/>
                <a:gd name="T3" fmla="*/ 7 h 24"/>
                <a:gd name="T4" fmla="*/ 10 w 21"/>
                <a:gd name="T5" fmla="*/ 22 h 24"/>
                <a:gd name="T6" fmla="*/ 8 w 21"/>
                <a:gd name="T7" fmla="*/ 22 h 24"/>
                <a:gd name="T8" fmla="*/ 7 w 21"/>
                <a:gd name="T9" fmla="*/ 19 h 24"/>
                <a:gd name="T10" fmla="*/ 13 w 21"/>
                <a:gd name="T11" fmla="*/ 13 h 24"/>
                <a:gd name="T12" fmla="*/ 13 w 21"/>
                <a:gd name="T13" fmla="*/ 8 h 24"/>
                <a:gd name="T14" fmla="*/ 8 w 21"/>
                <a:gd name="T15" fmla="*/ 8 h 24"/>
                <a:gd name="T16" fmla="*/ 4 w 21"/>
                <a:gd name="T17" fmla="*/ 11 h 24"/>
                <a:gd name="T18" fmla="*/ 1 w 21"/>
                <a:gd name="T19" fmla="*/ 12 h 24"/>
                <a:gd name="T20" fmla="*/ 1 w 21"/>
                <a:gd name="T21" fmla="*/ 8 h 24"/>
                <a:gd name="T22" fmla="*/ 5 w 21"/>
                <a:gd name="T23" fmla="*/ 0 h 24"/>
                <a:gd name="T24" fmla="*/ 21 w 21"/>
                <a:gd name="T2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4">
                  <a:moveTo>
                    <a:pt x="21" y="6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15"/>
                    <a:pt x="13" y="17"/>
                    <a:pt x="10" y="22"/>
                  </a:cubicBezTo>
                  <a:cubicBezTo>
                    <a:pt x="9" y="24"/>
                    <a:pt x="8" y="23"/>
                    <a:pt x="8" y="22"/>
                  </a:cubicBezTo>
                  <a:cubicBezTo>
                    <a:pt x="6" y="21"/>
                    <a:pt x="6" y="20"/>
                    <a:pt x="7" y="19"/>
                  </a:cubicBezTo>
                  <a:cubicBezTo>
                    <a:pt x="9" y="17"/>
                    <a:pt x="11" y="15"/>
                    <a:pt x="13" y="13"/>
                  </a:cubicBezTo>
                  <a:cubicBezTo>
                    <a:pt x="14" y="12"/>
                    <a:pt x="15" y="10"/>
                    <a:pt x="13" y="8"/>
                  </a:cubicBezTo>
                  <a:cubicBezTo>
                    <a:pt x="12" y="6"/>
                    <a:pt x="10" y="7"/>
                    <a:pt x="8" y="8"/>
                  </a:cubicBezTo>
                  <a:cubicBezTo>
                    <a:pt x="7" y="9"/>
                    <a:pt x="6" y="10"/>
                    <a:pt x="4" y="11"/>
                  </a:cubicBezTo>
                  <a:cubicBezTo>
                    <a:pt x="3" y="11"/>
                    <a:pt x="3" y="13"/>
                    <a:pt x="1" y="12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4" y="5"/>
                    <a:pt x="6" y="3"/>
                    <a:pt x="5" y="0"/>
                  </a:cubicBezTo>
                  <a:cubicBezTo>
                    <a:pt x="11" y="1"/>
                    <a:pt x="16" y="4"/>
                    <a:pt x="21" y="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49">
              <a:extLst>
                <a:ext uri="{FF2B5EF4-FFF2-40B4-BE49-F238E27FC236}">
                  <a16:creationId xmlns:a16="http://schemas.microsoft.com/office/drawing/2014/main" id="{E6FE8708-3E32-9CA1-B43A-772A576E6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" y="723"/>
              <a:ext cx="54" cy="24"/>
            </a:xfrm>
            <a:custGeom>
              <a:avLst/>
              <a:gdLst>
                <a:gd name="T0" fmla="*/ 21 w 31"/>
                <a:gd name="T1" fmla="*/ 2 h 14"/>
                <a:gd name="T2" fmla="*/ 24 w 31"/>
                <a:gd name="T3" fmla="*/ 6 h 14"/>
                <a:gd name="T4" fmla="*/ 29 w 31"/>
                <a:gd name="T5" fmla="*/ 9 h 14"/>
                <a:gd name="T6" fmla="*/ 30 w 31"/>
                <a:gd name="T7" fmla="*/ 13 h 14"/>
                <a:gd name="T8" fmla="*/ 0 w 31"/>
                <a:gd name="T9" fmla="*/ 0 h 14"/>
                <a:gd name="T10" fmla="*/ 10 w 31"/>
                <a:gd name="T11" fmla="*/ 1 h 14"/>
                <a:gd name="T12" fmla="*/ 21 w 31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21" y="2"/>
                  </a:moveTo>
                  <a:cubicBezTo>
                    <a:pt x="21" y="4"/>
                    <a:pt x="21" y="6"/>
                    <a:pt x="24" y="6"/>
                  </a:cubicBezTo>
                  <a:cubicBezTo>
                    <a:pt x="26" y="7"/>
                    <a:pt x="27" y="8"/>
                    <a:pt x="29" y="9"/>
                  </a:cubicBezTo>
                  <a:cubicBezTo>
                    <a:pt x="31" y="10"/>
                    <a:pt x="31" y="11"/>
                    <a:pt x="30" y="13"/>
                  </a:cubicBezTo>
                  <a:cubicBezTo>
                    <a:pt x="18" y="14"/>
                    <a:pt x="9" y="6"/>
                    <a:pt x="0" y="0"/>
                  </a:cubicBezTo>
                  <a:cubicBezTo>
                    <a:pt x="3" y="0"/>
                    <a:pt x="7" y="1"/>
                    <a:pt x="10" y="1"/>
                  </a:cubicBezTo>
                  <a:cubicBezTo>
                    <a:pt x="14" y="1"/>
                    <a:pt x="18" y="2"/>
                    <a:pt x="21" y="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50">
              <a:extLst>
                <a:ext uri="{FF2B5EF4-FFF2-40B4-BE49-F238E27FC236}">
                  <a16:creationId xmlns:a16="http://schemas.microsoft.com/office/drawing/2014/main" id="{742DA008-9071-25BC-874C-FC1321FC3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" y="719"/>
              <a:ext cx="57" cy="16"/>
            </a:xfrm>
            <a:custGeom>
              <a:avLst/>
              <a:gdLst>
                <a:gd name="T0" fmla="*/ 30 w 32"/>
                <a:gd name="T1" fmla="*/ 1 h 9"/>
                <a:gd name="T2" fmla="*/ 28 w 32"/>
                <a:gd name="T3" fmla="*/ 5 h 9"/>
                <a:gd name="T4" fmla="*/ 24 w 32"/>
                <a:gd name="T5" fmla="*/ 9 h 9"/>
                <a:gd name="T6" fmla="*/ 0 w 32"/>
                <a:gd name="T7" fmla="*/ 2 h 9"/>
                <a:gd name="T8" fmla="*/ 3 w 32"/>
                <a:gd name="T9" fmla="*/ 1 h 9"/>
                <a:gd name="T10" fmla="*/ 30 w 32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9">
                  <a:moveTo>
                    <a:pt x="30" y="1"/>
                  </a:moveTo>
                  <a:cubicBezTo>
                    <a:pt x="32" y="3"/>
                    <a:pt x="29" y="3"/>
                    <a:pt x="28" y="5"/>
                  </a:cubicBezTo>
                  <a:cubicBezTo>
                    <a:pt x="27" y="6"/>
                    <a:pt x="25" y="7"/>
                    <a:pt x="24" y="9"/>
                  </a:cubicBezTo>
                  <a:cubicBezTo>
                    <a:pt x="16" y="7"/>
                    <a:pt x="8" y="3"/>
                    <a:pt x="0" y="2"/>
                  </a:cubicBezTo>
                  <a:cubicBezTo>
                    <a:pt x="0" y="0"/>
                    <a:pt x="2" y="1"/>
                    <a:pt x="3" y="1"/>
                  </a:cubicBezTo>
                  <a:cubicBezTo>
                    <a:pt x="12" y="1"/>
                    <a:pt x="21" y="1"/>
                    <a:pt x="30" y="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51">
              <a:extLst>
                <a:ext uri="{FF2B5EF4-FFF2-40B4-BE49-F238E27FC236}">
                  <a16:creationId xmlns:a16="http://schemas.microsoft.com/office/drawing/2014/main" id="{0D0FE8EE-8A73-58CF-74C0-54641ED67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" y="693"/>
              <a:ext cx="42" cy="21"/>
            </a:xfrm>
            <a:custGeom>
              <a:avLst/>
              <a:gdLst>
                <a:gd name="T0" fmla="*/ 4 w 24"/>
                <a:gd name="T1" fmla="*/ 10 h 12"/>
                <a:gd name="T2" fmla="*/ 5 w 24"/>
                <a:gd name="T3" fmla="*/ 1 h 12"/>
                <a:gd name="T4" fmla="*/ 17 w 24"/>
                <a:gd name="T5" fmla="*/ 1 h 12"/>
                <a:gd name="T6" fmla="*/ 12 w 24"/>
                <a:gd name="T7" fmla="*/ 2 h 12"/>
                <a:gd name="T8" fmla="*/ 8 w 24"/>
                <a:gd name="T9" fmla="*/ 5 h 12"/>
                <a:gd name="T10" fmla="*/ 10 w 24"/>
                <a:gd name="T11" fmla="*/ 9 h 12"/>
                <a:gd name="T12" fmla="*/ 14 w 24"/>
                <a:gd name="T13" fmla="*/ 7 h 12"/>
                <a:gd name="T14" fmla="*/ 19 w 24"/>
                <a:gd name="T15" fmla="*/ 3 h 12"/>
                <a:gd name="T16" fmla="*/ 22 w 24"/>
                <a:gd name="T17" fmla="*/ 4 h 12"/>
                <a:gd name="T18" fmla="*/ 22 w 24"/>
                <a:gd name="T19" fmla="*/ 7 h 12"/>
                <a:gd name="T20" fmla="*/ 19 w 24"/>
                <a:gd name="T21" fmla="*/ 10 h 12"/>
                <a:gd name="T22" fmla="*/ 24 w 24"/>
                <a:gd name="T23" fmla="*/ 12 h 12"/>
                <a:gd name="T24" fmla="*/ 4 w 24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2">
                  <a:moveTo>
                    <a:pt x="4" y="10"/>
                  </a:moveTo>
                  <a:cubicBezTo>
                    <a:pt x="0" y="6"/>
                    <a:pt x="3" y="4"/>
                    <a:pt x="5" y="1"/>
                  </a:cubicBezTo>
                  <a:cubicBezTo>
                    <a:pt x="9" y="1"/>
                    <a:pt x="13" y="0"/>
                    <a:pt x="17" y="1"/>
                  </a:cubicBezTo>
                  <a:cubicBezTo>
                    <a:pt x="15" y="1"/>
                    <a:pt x="14" y="1"/>
                    <a:pt x="12" y="2"/>
                  </a:cubicBezTo>
                  <a:cubicBezTo>
                    <a:pt x="10" y="2"/>
                    <a:pt x="9" y="4"/>
                    <a:pt x="8" y="5"/>
                  </a:cubicBezTo>
                  <a:cubicBezTo>
                    <a:pt x="8" y="7"/>
                    <a:pt x="9" y="8"/>
                    <a:pt x="10" y="9"/>
                  </a:cubicBezTo>
                  <a:cubicBezTo>
                    <a:pt x="12" y="10"/>
                    <a:pt x="13" y="8"/>
                    <a:pt x="14" y="7"/>
                  </a:cubicBezTo>
                  <a:cubicBezTo>
                    <a:pt x="16" y="6"/>
                    <a:pt x="17" y="5"/>
                    <a:pt x="19" y="3"/>
                  </a:cubicBezTo>
                  <a:cubicBezTo>
                    <a:pt x="20" y="2"/>
                    <a:pt x="21" y="3"/>
                    <a:pt x="22" y="4"/>
                  </a:cubicBezTo>
                  <a:cubicBezTo>
                    <a:pt x="23" y="5"/>
                    <a:pt x="23" y="5"/>
                    <a:pt x="22" y="7"/>
                  </a:cubicBezTo>
                  <a:cubicBezTo>
                    <a:pt x="21" y="8"/>
                    <a:pt x="20" y="9"/>
                    <a:pt x="19" y="10"/>
                  </a:cubicBezTo>
                  <a:cubicBezTo>
                    <a:pt x="20" y="12"/>
                    <a:pt x="23" y="10"/>
                    <a:pt x="24" y="12"/>
                  </a:cubicBezTo>
                  <a:cubicBezTo>
                    <a:pt x="17" y="12"/>
                    <a:pt x="10" y="11"/>
                    <a:pt x="4" y="10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52">
              <a:extLst>
                <a:ext uri="{FF2B5EF4-FFF2-40B4-BE49-F238E27FC236}">
                  <a16:creationId xmlns:a16="http://schemas.microsoft.com/office/drawing/2014/main" id="{A8AC2074-174B-F377-716A-1D75E634D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" y="834"/>
              <a:ext cx="35" cy="24"/>
            </a:xfrm>
            <a:custGeom>
              <a:avLst/>
              <a:gdLst>
                <a:gd name="T0" fmla="*/ 0 w 20"/>
                <a:gd name="T1" fmla="*/ 13 h 14"/>
                <a:gd name="T2" fmla="*/ 5 w 20"/>
                <a:gd name="T3" fmla="*/ 1 h 14"/>
                <a:gd name="T4" fmla="*/ 20 w 20"/>
                <a:gd name="T5" fmla="*/ 0 h 14"/>
                <a:gd name="T6" fmla="*/ 8 w 20"/>
                <a:gd name="T7" fmla="*/ 11 h 14"/>
                <a:gd name="T8" fmla="*/ 9 w 20"/>
                <a:gd name="T9" fmla="*/ 12 h 14"/>
                <a:gd name="T10" fmla="*/ 17 w 20"/>
                <a:gd name="T11" fmla="*/ 12 h 14"/>
                <a:gd name="T12" fmla="*/ 0 w 20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0" y="13"/>
                  </a:moveTo>
                  <a:cubicBezTo>
                    <a:pt x="6" y="11"/>
                    <a:pt x="7" y="6"/>
                    <a:pt x="5" y="1"/>
                  </a:cubicBezTo>
                  <a:cubicBezTo>
                    <a:pt x="10" y="0"/>
                    <a:pt x="15" y="0"/>
                    <a:pt x="20" y="0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8" y="11"/>
                    <a:pt x="8" y="11"/>
                    <a:pt x="9" y="12"/>
                  </a:cubicBezTo>
                  <a:cubicBezTo>
                    <a:pt x="11" y="12"/>
                    <a:pt x="14" y="12"/>
                    <a:pt x="17" y="12"/>
                  </a:cubicBezTo>
                  <a:cubicBezTo>
                    <a:pt x="11" y="14"/>
                    <a:pt x="6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53">
              <a:extLst>
                <a:ext uri="{FF2B5EF4-FFF2-40B4-BE49-F238E27FC236}">
                  <a16:creationId xmlns:a16="http://schemas.microsoft.com/office/drawing/2014/main" id="{C372D197-B75A-6FC4-0BB4-CA61E1A94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" y="834"/>
              <a:ext cx="56" cy="23"/>
            </a:xfrm>
            <a:custGeom>
              <a:avLst/>
              <a:gdLst>
                <a:gd name="T0" fmla="*/ 21 w 32"/>
                <a:gd name="T1" fmla="*/ 1 h 13"/>
                <a:gd name="T2" fmla="*/ 22 w 32"/>
                <a:gd name="T3" fmla="*/ 3 h 13"/>
                <a:gd name="T4" fmla="*/ 32 w 32"/>
                <a:gd name="T5" fmla="*/ 13 h 13"/>
                <a:gd name="T6" fmla="*/ 26 w 32"/>
                <a:gd name="T7" fmla="*/ 13 h 13"/>
                <a:gd name="T8" fmla="*/ 15 w 32"/>
                <a:gd name="T9" fmla="*/ 2 h 13"/>
                <a:gd name="T10" fmla="*/ 10 w 32"/>
                <a:gd name="T11" fmla="*/ 2 h 13"/>
                <a:gd name="T12" fmla="*/ 0 w 32"/>
                <a:gd name="T13" fmla="*/ 1 h 13"/>
                <a:gd name="T14" fmla="*/ 21 w 32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3">
                  <a:moveTo>
                    <a:pt x="21" y="1"/>
                  </a:moveTo>
                  <a:cubicBezTo>
                    <a:pt x="20" y="2"/>
                    <a:pt x="21" y="3"/>
                    <a:pt x="22" y="3"/>
                  </a:cubicBezTo>
                  <a:cubicBezTo>
                    <a:pt x="26" y="6"/>
                    <a:pt x="28" y="10"/>
                    <a:pt x="32" y="13"/>
                  </a:cubicBezTo>
                  <a:cubicBezTo>
                    <a:pt x="30" y="13"/>
                    <a:pt x="28" y="13"/>
                    <a:pt x="26" y="13"/>
                  </a:cubicBezTo>
                  <a:cubicBezTo>
                    <a:pt x="23" y="9"/>
                    <a:pt x="18" y="6"/>
                    <a:pt x="15" y="2"/>
                  </a:cubicBezTo>
                  <a:cubicBezTo>
                    <a:pt x="14" y="1"/>
                    <a:pt x="12" y="2"/>
                    <a:pt x="10" y="2"/>
                  </a:cubicBezTo>
                  <a:cubicBezTo>
                    <a:pt x="7" y="2"/>
                    <a:pt x="4" y="2"/>
                    <a:pt x="0" y="1"/>
                  </a:cubicBezTo>
                  <a:cubicBezTo>
                    <a:pt x="7" y="0"/>
                    <a:pt x="14" y="1"/>
                    <a:pt x="21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54">
              <a:extLst>
                <a:ext uri="{FF2B5EF4-FFF2-40B4-BE49-F238E27FC236}">
                  <a16:creationId xmlns:a16="http://schemas.microsoft.com/office/drawing/2014/main" id="{FC204D6C-219D-0B18-C349-C0212A0E8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62"/>
              <a:ext cx="47" cy="22"/>
            </a:xfrm>
            <a:custGeom>
              <a:avLst/>
              <a:gdLst>
                <a:gd name="T0" fmla="*/ 0 w 27"/>
                <a:gd name="T1" fmla="*/ 13 h 13"/>
                <a:gd name="T2" fmla="*/ 11 w 27"/>
                <a:gd name="T3" fmla="*/ 11 h 13"/>
                <a:gd name="T4" fmla="*/ 22 w 27"/>
                <a:gd name="T5" fmla="*/ 0 h 13"/>
                <a:gd name="T6" fmla="*/ 26 w 27"/>
                <a:gd name="T7" fmla="*/ 0 h 13"/>
                <a:gd name="T8" fmla="*/ 21 w 27"/>
                <a:gd name="T9" fmla="*/ 12 h 13"/>
                <a:gd name="T10" fmla="*/ 0 w 27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3">
                  <a:moveTo>
                    <a:pt x="0" y="13"/>
                  </a:moveTo>
                  <a:cubicBezTo>
                    <a:pt x="3" y="10"/>
                    <a:pt x="7" y="11"/>
                    <a:pt x="11" y="11"/>
                  </a:cubicBezTo>
                  <a:cubicBezTo>
                    <a:pt x="17" y="11"/>
                    <a:pt x="22" y="7"/>
                    <a:pt x="22" y="0"/>
                  </a:cubicBezTo>
                  <a:cubicBezTo>
                    <a:pt x="23" y="0"/>
                    <a:pt x="25" y="0"/>
                    <a:pt x="26" y="0"/>
                  </a:cubicBezTo>
                  <a:cubicBezTo>
                    <a:pt x="27" y="5"/>
                    <a:pt x="24" y="9"/>
                    <a:pt x="21" y="12"/>
                  </a:cubicBezTo>
                  <a:cubicBezTo>
                    <a:pt x="14" y="13"/>
                    <a:pt x="7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55">
              <a:extLst>
                <a:ext uri="{FF2B5EF4-FFF2-40B4-BE49-F238E27FC236}">
                  <a16:creationId xmlns:a16="http://schemas.microsoft.com/office/drawing/2014/main" id="{6DD9C95C-D055-0C9B-CDB7-92AC11851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725"/>
              <a:ext cx="37" cy="24"/>
            </a:xfrm>
            <a:custGeom>
              <a:avLst/>
              <a:gdLst>
                <a:gd name="T0" fmla="*/ 10 w 21"/>
                <a:gd name="T1" fmla="*/ 14 h 14"/>
                <a:gd name="T2" fmla="*/ 15 w 21"/>
                <a:gd name="T3" fmla="*/ 12 h 14"/>
                <a:gd name="T4" fmla="*/ 0 w 21"/>
                <a:gd name="T5" fmla="*/ 1 h 14"/>
                <a:gd name="T6" fmla="*/ 2 w 21"/>
                <a:gd name="T7" fmla="*/ 0 h 14"/>
                <a:gd name="T8" fmla="*/ 9 w 21"/>
                <a:gd name="T9" fmla="*/ 1 h 14"/>
                <a:gd name="T10" fmla="*/ 18 w 21"/>
                <a:gd name="T11" fmla="*/ 9 h 14"/>
                <a:gd name="T12" fmla="*/ 21 w 21"/>
                <a:gd name="T13" fmla="*/ 13 h 14"/>
                <a:gd name="T14" fmla="*/ 10 w 2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4">
                  <a:moveTo>
                    <a:pt x="10" y="14"/>
                  </a:moveTo>
                  <a:cubicBezTo>
                    <a:pt x="12" y="13"/>
                    <a:pt x="13" y="13"/>
                    <a:pt x="15" y="12"/>
                  </a:cubicBezTo>
                  <a:cubicBezTo>
                    <a:pt x="9" y="9"/>
                    <a:pt x="7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5" y="0"/>
                    <a:pt x="7" y="0"/>
                    <a:pt x="9" y="1"/>
                  </a:cubicBezTo>
                  <a:cubicBezTo>
                    <a:pt x="11" y="4"/>
                    <a:pt x="15" y="6"/>
                    <a:pt x="18" y="9"/>
                  </a:cubicBezTo>
                  <a:cubicBezTo>
                    <a:pt x="19" y="10"/>
                    <a:pt x="20" y="12"/>
                    <a:pt x="21" y="13"/>
                  </a:cubicBezTo>
                  <a:cubicBezTo>
                    <a:pt x="17" y="13"/>
                    <a:pt x="14" y="14"/>
                    <a:pt x="1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56">
              <a:extLst>
                <a:ext uri="{FF2B5EF4-FFF2-40B4-BE49-F238E27FC236}">
                  <a16:creationId xmlns:a16="http://schemas.microsoft.com/office/drawing/2014/main" id="{DFE6A0A0-9D63-134B-4CE6-A7FD17853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" y="800"/>
              <a:ext cx="26" cy="23"/>
            </a:xfrm>
            <a:custGeom>
              <a:avLst/>
              <a:gdLst>
                <a:gd name="T0" fmla="*/ 15 w 15"/>
                <a:gd name="T1" fmla="*/ 0 h 13"/>
                <a:gd name="T2" fmla="*/ 13 w 15"/>
                <a:gd name="T3" fmla="*/ 10 h 13"/>
                <a:gd name="T4" fmla="*/ 15 w 15"/>
                <a:gd name="T5" fmla="*/ 12 h 13"/>
                <a:gd name="T6" fmla="*/ 9 w 15"/>
                <a:gd name="T7" fmla="*/ 13 h 13"/>
                <a:gd name="T8" fmla="*/ 5 w 15"/>
                <a:gd name="T9" fmla="*/ 6 h 13"/>
                <a:gd name="T10" fmla="*/ 0 w 15"/>
                <a:gd name="T11" fmla="*/ 1 h 13"/>
                <a:gd name="T12" fmla="*/ 15 w 1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3">
                  <a:moveTo>
                    <a:pt x="15" y="0"/>
                  </a:moveTo>
                  <a:cubicBezTo>
                    <a:pt x="8" y="3"/>
                    <a:pt x="7" y="4"/>
                    <a:pt x="13" y="10"/>
                  </a:cubicBezTo>
                  <a:cubicBezTo>
                    <a:pt x="14" y="11"/>
                    <a:pt x="15" y="12"/>
                    <a:pt x="15" y="12"/>
                  </a:cubicBezTo>
                  <a:cubicBezTo>
                    <a:pt x="13" y="13"/>
                    <a:pt x="11" y="13"/>
                    <a:pt x="9" y="13"/>
                  </a:cubicBezTo>
                  <a:cubicBezTo>
                    <a:pt x="7" y="11"/>
                    <a:pt x="5" y="9"/>
                    <a:pt x="5" y="6"/>
                  </a:cubicBezTo>
                  <a:cubicBezTo>
                    <a:pt x="6" y="2"/>
                    <a:pt x="4" y="0"/>
                    <a:pt x="0" y="1"/>
                  </a:cubicBezTo>
                  <a:cubicBezTo>
                    <a:pt x="5" y="0"/>
                    <a:pt x="10" y="0"/>
                    <a:pt x="1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57">
              <a:extLst>
                <a:ext uri="{FF2B5EF4-FFF2-40B4-BE49-F238E27FC236}">
                  <a16:creationId xmlns:a16="http://schemas.microsoft.com/office/drawing/2014/main" id="{01C53175-1CDC-629E-5CE1-82F00DDBA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" y="728"/>
              <a:ext cx="30" cy="23"/>
            </a:xfrm>
            <a:custGeom>
              <a:avLst/>
              <a:gdLst>
                <a:gd name="T0" fmla="*/ 17 w 17"/>
                <a:gd name="T1" fmla="*/ 1 h 13"/>
                <a:gd name="T2" fmla="*/ 5 w 17"/>
                <a:gd name="T3" fmla="*/ 13 h 13"/>
                <a:gd name="T4" fmla="*/ 0 w 17"/>
                <a:gd name="T5" fmla="*/ 13 h 13"/>
                <a:gd name="T6" fmla="*/ 11 w 17"/>
                <a:gd name="T7" fmla="*/ 1 h 13"/>
                <a:gd name="T8" fmla="*/ 17 w 17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7" y="1"/>
                  </a:moveTo>
                  <a:cubicBezTo>
                    <a:pt x="13" y="5"/>
                    <a:pt x="9" y="9"/>
                    <a:pt x="5" y="13"/>
                  </a:cubicBezTo>
                  <a:cubicBezTo>
                    <a:pt x="3" y="13"/>
                    <a:pt x="2" y="13"/>
                    <a:pt x="0" y="13"/>
                  </a:cubicBezTo>
                  <a:cubicBezTo>
                    <a:pt x="3" y="9"/>
                    <a:pt x="8" y="6"/>
                    <a:pt x="11" y="1"/>
                  </a:cubicBezTo>
                  <a:cubicBezTo>
                    <a:pt x="13" y="1"/>
                    <a:pt x="15" y="0"/>
                    <a:pt x="1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58">
              <a:extLst>
                <a:ext uri="{FF2B5EF4-FFF2-40B4-BE49-F238E27FC236}">
                  <a16:creationId xmlns:a16="http://schemas.microsoft.com/office/drawing/2014/main" id="{F363B200-AF2D-A810-8753-652AC9588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" y="765"/>
              <a:ext cx="40" cy="23"/>
            </a:xfrm>
            <a:custGeom>
              <a:avLst/>
              <a:gdLst>
                <a:gd name="T0" fmla="*/ 19 w 23"/>
                <a:gd name="T1" fmla="*/ 1 h 13"/>
                <a:gd name="T2" fmla="*/ 23 w 23"/>
                <a:gd name="T3" fmla="*/ 13 h 13"/>
                <a:gd name="T4" fmla="*/ 17 w 23"/>
                <a:gd name="T5" fmla="*/ 13 h 13"/>
                <a:gd name="T6" fmla="*/ 14 w 23"/>
                <a:gd name="T7" fmla="*/ 3 h 13"/>
                <a:gd name="T8" fmla="*/ 12 w 23"/>
                <a:gd name="T9" fmla="*/ 1 h 13"/>
                <a:gd name="T10" fmla="*/ 0 w 23"/>
                <a:gd name="T11" fmla="*/ 1 h 13"/>
                <a:gd name="T12" fmla="*/ 19 w 23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">
                  <a:moveTo>
                    <a:pt x="19" y="1"/>
                  </a:moveTo>
                  <a:cubicBezTo>
                    <a:pt x="17" y="6"/>
                    <a:pt x="21" y="9"/>
                    <a:pt x="23" y="13"/>
                  </a:cubicBezTo>
                  <a:cubicBezTo>
                    <a:pt x="21" y="13"/>
                    <a:pt x="19" y="13"/>
                    <a:pt x="17" y="13"/>
                  </a:cubicBezTo>
                  <a:cubicBezTo>
                    <a:pt x="16" y="10"/>
                    <a:pt x="14" y="7"/>
                    <a:pt x="14" y="3"/>
                  </a:cubicBezTo>
                  <a:cubicBezTo>
                    <a:pt x="15" y="1"/>
                    <a:pt x="13" y="1"/>
                    <a:pt x="12" y="1"/>
                  </a:cubicBezTo>
                  <a:cubicBezTo>
                    <a:pt x="8" y="1"/>
                    <a:pt x="4" y="1"/>
                    <a:pt x="0" y="1"/>
                  </a:cubicBezTo>
                  <a:cubicBezTo>
                    <a:pt x="6" y="0"/>
                    <a:pt x="13" y="0"/>
                    <a:pt x="19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59">
              <a:extLst>
                <a:ext uri="{FF2B5EF4-FFF2-40B4-BE49-F238E27FC236}">
                  <a16:creationId xmlns:a16="http://schemas.microsoft.com/office/drawing/2014/main" id="{8999A845-DCF6-753A-F65D-84CEC808B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" y="747"/>
              <a:ext cx="23" cy="22"/>
            </a:xfrm>
            <a:custGeom>
              <a:avLst/>
              <a:gdLst>
                <a:gd name="T0" fmla="*/ 13 w 13"/>
                <a:gd name="T1" fmla="*/ 3 h 12"/>
                <a:gd name="T2" fmla="*/ 5 w 13"/>
                <a:gd name="T3" fmla="*/ 10 h 12"/>
                <a:gd name="T4" fmla="*/ 2 w 13"/>
                <a:gd name="T5" fmla="*/ 10 h 12"/>
                <a:gd name="T6" fmla="*/ 2 w 13"/>
                <a:gd name="T7" fmla="*/ 7 h 12"/>
                <a:gd name="T8" fmla="*/ 7 w 13"/>
                <a:gd name="T9" fmla="*/ 0 h 12"/>
                <a:gd name="T10" fmla="*/ 13 w 13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13" y="3"/>
                  </a:moveTo>
                  <a:cubicBezTo>
                    <a:pt x="10" y="5"/>
                    <a:pt x="8" y="7"/>
                    <a:pt x="5" y="10"/>
                  </a:cubicBezTo>
                  <a:cubicBezTo>
                    <a:pt x="4" y="11"/>
                    <a:pt x="3" y="12"/>
                    <a:pt x="2" y="10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5"/>
                    <a:pt x="6" y="3"/>
                    <a:pt x="7" y="0"/>
                  </a:cubicBezTo>
                  <a:cubicBezTo>
                    <a:pt x="9" y="1"/>
                    <a:pt x="11" y="2"/>
                    <a:pt x="13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60">
              <a:extLst>
                <a:ext uri="{FF2B5EF4-FFF2-40B4-BE49-F238E27FC236}">
                  <a16:creationId xmlns:a16="http://schemas.microsoft.com/office/drawing/2014/main" id="{AB8B4063-DDED-86E9-BE44-FB1BBCC52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" y="691"/>
              <a:ext cx="16" cy="4"/>
            </a:xfrm>
            <a:custGeom>
              <a:avLst/>
              <a:gdLst>
                <a:gd name="T0" fmla="*/ 9 w 9"/>
                <a:gd name="T1" fmla="*/ 1 h 2"/>
                <a:gd name="T2" fmla="*/ 0 w 9"/>
                <a:gd name="T3" fmla="*/ 1 h 2"/>
                <a:gd name="T4" fmla="*/ 9 w 9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9" y="1"/>
                  </a:moveTo>
                  <a:cubicBezTo>
                    <a:pt x="6" y="2"/>
                    <a:pt x="2" y="2"/>
                    <a:pt x="0" y="1"/>
                  </a:cubicBezTo>
                  <a:cubicBezTo>
                    <a:pt x="3" y="0"/>
                    <a:pt x="6" y="1"/>
                    <a:pt x="9" y="1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61">
              <a:extLst>
                <a:ext uri="{FF2B5EF4-FFF2-40B4-BE49-F238E27FC236}">
                  <a16:creationId xmlns:a16="http://schemas.microsoft.com/office/drawing/2014/main" id="{55B54A50-7656-2912-3D59-C3449AA70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" y="682"/>
              <a:ext cx="656" cy="25"/>
            </a:xfrm>
            <a:custGeom>
              <a:avLst/>
              <a:gdLst>
                <a:gd name="T0" fmla="*/ 262 w 374"/>
                <a:gd name="T1" fmla="*/ 0 h 14"/>
                <a:gd name="T2" fmla="*/ 265 w 374"/>
                <a:gd name="T3" fmla="*/ 0 h 14"/>
                <a:gd name="T4" fmla="*/ 266 w 374"/>
                <a:gd name="T5" fmla="*/ 5 h 14"/>
                <a:gd name="T6" fmla="*/ 262 w 374"/>
                <a:gd name="T7" fmla="*/ 10 h 14"/>
                <a:gd name="T8" fmla="*/ 267 w 374"/>
                <a:gd name="T9" fmla="*/ 9 h 14"/>
                <a:gd name="T10" fmla="*/ 273 w 374"/>
                <a:gd name="T11" fmla="*/ 9 h 14"/>
                <a:gd name="T12" fmla="*/ 281 w 374"/>
                <a:gd name="T13" fmla="*/ 11 h 14"/>
                <a:gd name="T14" fmla="*/ 362 w 374"/>
                <a:gd name="T15" fmla="*/ 11 h 14"/>
                <a:gd name="T16" fmla="*/ 372 w 374"/>
                <a:gd name="T17" fmla="*/ 11 h 14"/>
                <a:gd name="T18" fmla="*/ 371 w 374"/>
                <a:gd name="T19" fmla="*/ 13 h 14"/>
                <a:gd name="T20" fmla="*/ 355 w 374"/>
                <a:gd name="T21" fmla="*/ 13 h 14"/>
                <a:gd name="T22" fmla="*/ 261 w 374"/>
                <a:gd name="T23" fmla="*/ 13 h 14"/>
                <a:gd name="T24" fmla="*/ 14 w 374"/>
                <a:gd name="T25" fmla="*/ 13 h 14"/>
                <a:gd name="T26" fmla="*/ 0 w 374"/>
                <a:gd name="T27" fmla="*/ 13 h 14"/>
                <a:gd name="T28" fmla="*/ 9 w 374"/>
                <a:gd name="T29" fmla="*/ 12 h 14"/>
                <a:gd name="T30" fmla="*/ 246 w 374"/>
                <a:gd name="T31" fmla="*/ 12 h 14"/>
                <a:gd name="T32" fmla="*/ 255 w 374"/>
                <a:gd name="T33" fmla="*/ 8 h 14"/>
                <a:gd name="T34" fmla="*/ 262 w 374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4" h="14">
                  <a:moveTo>
                    <a:pt x="262" y="0"/>
                  </a:moveTo>
                  <a:cubicBezTo>
                    <a:pt x="263" y="0"/>
                    <a:pt x="264" y="0"/>
                    <a:pt x="265" y="0"/>
                  </a:cubicBezTo>
                  <a:cubicBezTo>
                    <a:pt x="268" y="2"/>
                    <a:pt x="267" y="3"/>
                    <a:pt x="266" y="5"/>
                  </a:cubicBezTo>
                  <a:cubicBezTo>
                    <a:pt x="265" y="7"/>
                    <a:pt x="263" y="8"/>
                    <a:pt x="262" y="10"/>
                  </a:cubicBezTo>
                  <a:cubicBezTo>
                    <a:pt x="264" y="11"/>
                    <a:pt x="266" y="10"/>
                    <a:pt x="267" y="9"/>
                  </a:cubicBezTo>
                  <a:cubicBezTo>
                    <a:pt x="269" y="7"/>
                    <a:pt x="271" y="7"/>
                    <a:pt x="273" y="9"/>
                  </a:cubicBezTo>
                  <a:cubicBezTo>
                    <a:pt x="275" y="11"/>
                    <a:pt x="278" y="11"/>
                    <a:pt x="281" y="11"/>
                  </a:cubicBezTo>
                  <a:cubicBezTo>
                    <a:pt x="308" y="11"/>
                    <a:pt x="335" y="11"/>
                    <a:pt x="362" y="11"/>
                  </a:cubicBezTo>
                  <a:cubicBezTo>
                    <a:pt x="365" y="11"/>
                    <a:pt x="369" y="10"/>
                    <a:pt x="372" y="11"/>
                  </a:cubicBezTo>
                  <a:cubicBezTo>
                    <a:pt x="374" y="14"/>
                    <a:pt x="371" y="13"/>
                    <a:pt x="371" y="13"/>
                  </a:cubicBezTo>
                  <a:cubicBezTo>
                    <a:pt x="366" y="13"/>
                    <a:pt x="360" y="13"/>
                    <a:pt x="355" y="13"/>
                  </a:cubicBezTo>
                  <a:cubicBezTo>
                    <a:pt x="324" y="13"/>
                    <a:pt x="292" y="13"/>
                    <a:pt x="261" y="13"/>
                  </a:cubicBezTo>
                  <a:cubicBezTo>
                    <a:pt x="178" y="13"/>
                    <a:pt x="96" y="13"/>
                    <a:pt x="14" y="13"/>
                  </a:cubicBezTo>
                  <a:cubicBezTo>
                    <a:pt x="9" y="13"/>
                    <a:pt x="5" y="13"/>
                    <a:pt x="0" y="13"/>
                  </a:cubicBezTo>
                  <a:cubicBezTo>
                    <a:pt x="3" y="11"/>
                    <a:pt x="6" y="12"/>
                    <a:pt x="9" y="12"/>
                  </a:cubicBezTo>
                  <a:cubicBezTo>
                    <a:pt x="88" y="12"/>
                    <a:pt x="167" y="12"/>
                    <a:pt x="246" y="12"/>
                  </a:cubicBezTo>
                  <a:cubicBezTo>
                    <a:pt x="249" y="12"/>
                    <a:pt x="253" y="12"/>
                    <a:pt x="255" y="8"/>
                  </a:cubicBezTo>
                  <a:cubicBezTo>
                    <a:pt x="257" y="5"/>
                    <a:pt x="260" y="3"/>
                    <a:pt x="262" y="0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62">
              <a:extLst>
                <a:ext uri="{FF2B5EF4-FFF2-40B4-BE49-F238E27FC236}">
                  <a16:creationId xmlns:a16="http://schemas.microsoft.com/office/drawing/2014/main" id="{F69A8057-098C-1C96-F506-60D9A2F0C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700"/>
              <a:ext cx="67" cy="14"/>
            </a:xfrm>
            <a:custGeom>
              <a:avLst/>
              <a:gdLst>
                <a:gd name="T0" fmla="*/ 38 w 38"/>
                <a:gd name="T1" fmla="*/ 6 h 8"/>
                <a:gd name="T2" fmla="*/ 30 w 38"/>
                <a:gd name="T3" fmla="*/ 6 h 8"/>
                <a:gd name="T4" fmla="*/ 0 w 38"/>
                <a:gd name="T5" fmla="*/ 7 h 8"/>
                <a:gd name="T6" fmla="*/ 16 w 38"/>
                <a:gd name="T7" fmla="*/ 4 h 8"/>
                <a:gd name="T8" fmla="*/ 22 w 38"/>
                <a:gd name="T9" fmla="*/ 5 h 8"/>
                <a:gd name="T10" fmla="*/ 38 w 38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">
                  <a:moveTo>
                    <a:pt x="38" y="6"/>
                  </a:moveTo>
                  <a:cubicBezTo>
                    <a:pt x="36" y="7"/>
                    <a:pt x="33" y="6"/>
                    <a:pt x="30" y="6"/>
                  </a:cubicBezTo>
                  <a:cubicBezTo>
                    <a:pt x="20" y="6"/>
                    <a:pt x="10" y="8"/>
                    <a:pt x="0" y="7"/>
                  </a:cubicBezTo>
                  <a:cubicBezTo>
                    <a:pt x="4" y="1"/>
                    <a:pt x="10" y="0"/>
                    <a:pt x="16" y="4"/>
                  </a:cubicBezTo>
                  <a:cubicBezTo>
                    <a:pt x="18" y="5"/>
                    <a:pt x="20" y="6"/>
                    <a:pt x="22" y="5"/>
                  </a:cubicBezTo>
                  <a:cubicBezTo>
                    <a:pt x="27" y="3"/>
                    <a:pt x="33" y="4"/>
                    <a:pt x="38" y="6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63">
              <a:extLst>
                <a:ext uri="{FF2B5EF4-FFF2-40B4-BE49-F238E27FC236}">
                  <a16:creationId xmlns:a16="http://schemas.microsoft.com/office/drawing/2014/main" id="{DD8540EB-82A3-6D0C-729A-9DE5F0D2D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797"/>
              <a:ext cx="38" cy="38"/>
            </a:xfrm>
            <a:custGeom>
              <a:avLst/>
              <a:gdLst>
                <a:gd name="T0" fmla="*/ 4 w 22"/>
                <a:gd name="T1" fmla="*/ 0 h 22"/>
                <a:gd name="T2" fmla="*/ 6 w 22"/>
                <a:gd name="T3" fmla="*/ 1 h 22"/>
                <a:gd name="T4" fmla="*/ 20 w 22"/>
                <a:gd name="T5" fmla="*/ 16 h 22"/>
                <a:gd name="T6" fmla="*/ 21 w 22"/>
                <a:gd name="T7" fmla="*/ 20 h 22"/>
                <a:gd name="T8" fmla="*/ 17 w 22"/>
                <a:gd name="T9" fmla="*/ 19 h 22"/>
                <a:gd name="T10" fmla="*/ 6 w 22"/>
                <a:gd name="T11" fmla="*/ 9 h 22"/>
                <a:gd name="T12" fmla="*/ 3 w 22"/>
                <a:gd name="T13" fmla="*/ 7 h 22"/>
                <a:gd name="T14" fmla="*/ 0 w 22"/>
                <a:gd name="T15" fmla="*/ 3 h 22"/>
                <a:gd name="T16" fmla="*/ 4 w 22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4" y="0"/>
                  </a:moveTo>
                  <a:cubicBezTo>
                    <a:pt x="5" y="0"/>
                    <a:pt x="5" y="0"/>
                    <a:pt x="6" y="1"/>
                  </a:cubicBezTo>
                  <a:cubicBezTo>
                    <a:pt x="11" y="6"/>
                    <a:pt x="15" y="11"/>
                    <a:pt x="20" y="16"/>
                  </a:cubicBezTo>
                  <a:cubicBezTo>
                    <a:pt x="22" y="17"/>
                    <a:pt x="22" y="18"/>
                    <a:pt x="21" y="20"/>
                  </a:cubicBezTo>
                  <a:cubicBezTo>
                    <a:pt x="19" y="22"/>
                    <a:pt x="18" y="20"/>
                    <a:pt x="17" y="19"/>
                  </a:cubicBezTo>
                  <a:cubicBezTo>
                    <a:pt x="13" y="16"/>
                    <a:pt x="10" y="12"/>
                    <a:pt x="6" y="9"/>
                  </a:cubicBezTo>
                  <a:cubicBezTo>
                    <a:pt x="5" y="8"/>
                    <a:pt x="5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64">
              <a:extLst>
                <a:ext uri="{FF2B5EF4-FFF2-40B4-BE49-F238E27FC236}">
                  <a16:creationId xmlns:a16="http://schemas.microsoft.com/office/drawing/2014/main" id="{1C73B118-864D-7810-5604-6929BAE25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" y="679"/>
              <a:ext cx="201" cy="26"/>
            </a:xfrm>
            <a:custGeom>
              <a:avLst/>
              <a:gdLst>
                <a:gd name="T0" fmla="*/ 114 w 114"/>
                <a:gd name="T1" fmla="*/ 13 h 15"/>
                <a:gd name="T2" fmla="*/ 109 w 114"/>
                <a:gd name="T3" fmla="*/ 14 h 15"/>
                <a:gd name="T4" fmla="*/ 20 w 114"/>
                <a:gd name="T5" fmla="*/ 14 h 15"/>
                <a:gd name="T6" fmla="*/ 19 w 114"/>
                <a:gd name="T7" fmla="*/ 14 h 15"/>
                <a:gd name="T8" fmla="*/ 5 w 114"/>
                <a:gd name="T9" fmla="*/ 14 h 15"/>
                <a:gd name="T10" fmla="*/ 1 w 114"/>
                <a:gd name="T11" fmla="*/ 13 h 15"/>
                <a:gd name="T12" fmla="*/ 3 w 114"/>
                <a:gd name="T13" fmla="*/ 10 h 15"/>
                <a:gd name="T14" fmla="*/ 7 w 114"/>
                <a:gd name="T15" fmla="*/ 2 h 15"/>
                <a:gd name="T16" fmla="*/ 78 w 114"/>
                <a:gd name="T17" fmla="*/ 2 h 15"/>
                <a:gd name="T18" fmla="*/ 83 w 114"/>
                <a:gd name="T19" fmla="*/ 2 h 15"/>
                <a:gd name="T20" fmla="*/ 114 w 114"/>
                <a:gd name="T2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5">
                  <a:moveTo>
                    <a:pt x="114" y="13"/>
                  </a:moveTo>
                  <a:cubicBezTo>
                    <a:pt x="113" y="14"/>
                    <a:pt x="111" y="14"/>
                    <a:pt x="109" y="14"/>
                  </a:cubicBezTo>
                  <a:cubicBezTo>
                    <a:pt x="79" y="14"/>
                    <a:pt x="50" y="14"/>
                    <a:pt x="20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4" y="11"/>
                    <a:pt x="10" y="12"/>
                    <a:pt x="5" y="14"/>
                  </a:cubicBezTo>
                  <a:cubicBezTo>
                    <a:pt x="4" y="14"/>
                    <a:pt x="1" y="15"/>
                    <a:pt x="1" y="13"/>
                  </a:cubicBezTo>
                  <a:cubicBezTo>
                    <a:pt x="0" y="12"/>
                    <a:pt x="3" y="11"/>
                    <a:pt x="3" y="10"/>
                  </a:cubicBezTo>
                  <a:cubicBezTo>
                    <a:pt x="5" y="8"/>
                    <a:pt x="9" y="7"/>
                    <a:pt x="7" y="2"/>
                  </a:cubicBezTo>
                  <a:cubicBezTo>
                    <a:pt x="31" y="2"/>
                    <a:pt x="54" y="2"/>
                    <a:pt x="78" y="2"/>
                  </a:cubicBezTo>
                  <a:cubicBezTo>
                    <a:pt x="80" y="2"/>
                    <a:pt x="81" y="3"/>
                    <a:pt x="83" y="2"/>
                  </a:cubicBezTo>
                  <a:cubicBezTo>
                    <a:pt x="95" y="0"/>
                    <a:pt x="105" y="6"/>
                    <a:pt x="114" y="13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65">
              <a:extLst>
                <a:ext uri="{FF2B5EF4-FFF2-40B4-BE49-F238E27FC236}">
                  <a16:creationId xmlns:a16="http://schemas.microsoft.com/office/drawing/2014/main" id="{61D98DB1-3BDD-85C6-BBBA-D25D4D590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" y="723"/>
              <a:ext cx="16" cy="17"/>
            </a:xfrm>
            <a:custGeom>
              <a:avLst/>
              <a:gdLst>
                <a:gd name="T0" fmla="*/ 9 w 9"/>
                <a:gd name="T1" fmla="*/ 4 h 10"/>
                <a:gd name="T2" fmla="*/ 4 w 9"/>
                <a:gd name="T3" fmla="*/ 10 h 10"/>
                <a:gd name="T4" fmla="*/ 0 w 9"/>
                <a:gd name="T5" fmla="*/ 6 h 10"/>
                <a:gd name="T6" fmla="*/ 5 w 9"/>
                <a:gd name="T7" fmla="*/ 0 h 10"/>
                <a:gd name="T8" fmla="*/ 9 w 9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cubicBezTo>
                    <a:pt x="8" y="7"/>
                    <a:pt x="6" y="9"/>
                    <a:pt x="4" y="10"/>
                  </a:cubicBez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7" y="0"/>
                    <a:pt x="8" y="2"/>
                    <a:pt x="9" y="4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66">
              <a:extLst>
                <a:ext uri="{FF2B5EF4-FFF2-40B4-BE49-F238E27FC236}">
                  <a16:creationId xmlns:a16="http://schemas.microsoft.com/office/drawing/2014/main" id="{47B897E8-95CE-0267-12CD-B3B47A0FE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" y="682"/>
              <a:ext cx="154" cy="21"/>
            </a:xfrm>
            <a:custGeom>
              <a:avLst/>
              <a:gdLst>
                <a:gd name="T0" fmla="*/ 0 w 88"/>
                <a:gd name="T1" fmla="*/ 7 h 12"/>
                <a:gd name="T2" fmla="*/ 21 w 88"/>
                <a:gd name="T3" fmla="*/ 1 h 12"/>
                <a:gd name="T4" fmla="*/ 72 w 88"/>
                <a:gd name="T5" fmla="*/ 1 h 12"/>
                <a:gd name="T6" fmla="*/ 85 w 88"/>
                <a:gd name="T7" fmla="*/ 6 h 12"/>
                <a:gd name="T8" fmla="*/ 87 w 88"/>
                <a:gd name="T9" fmla="*/ 9 h 12"/>
                <a:gd name="T10" fmla="*/ 84 w 88"/>
                <a:gd name="T11" fmla="*/ 9 h 12"/>
                <a:gd name="T12" fmla="*/ 80 w 88"/>
                <a:gd name="T13" fmla="*/ 8 h 12"/>
                <a:gd name="T14" fmla="*/ 82 w 88"/>
                <a:gd name="T15" fmla="*/ 6 h 12"/>
                <a:gd name="T16" fmla="*/ 77 w 88"/>
                <a:gd name="T17" fmla="*/ 9 h 12"/>
                <a:gd name="T18" fmla="*/ 74 w 88"/>
                <a:gd name="T19" fmla="*/ 11 h 12"/>
                <a:gd name="T20" fmla="*/ 71 w 88"/>
                <a:gd name="T21" fmla="*/ 11 h 12"/>
                <a:gd name="T22" fmla="*/ 16 w 88"/>
                <a:gd name="T23" fmla="*/ 11 h 12"/>
                <a:gd name="T24" fmla="*/ 7 w 88"/>
                <a:gd name="T25" fmla="*/ 11 h 12"/>
                <a:gd name="T26" fmla="*/ 0 w 88"/>
                <a:gd name="T2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">
                  <a:moveTo>
                    <a:pt x="0" y="7"/>
                  </a:moveTo>
                  <a:cubicBezTo>
                    <a:pt x="6" y="0"/>
                    <a:pt x="14" y="1"/>
                    <a:pt x="21" y="1"/>
                  </a:cubicBezTo>
                  <a:cubicBezTo>
                    <a:pt x="38" y="1"/>
                    <a:pt x="55" y="1"/>
                    <a:pt x="72" y="1"/>
                  </a:cubicBezTo>
                  <a:cubicBezTo>
                    <a:pt x="77" y="1"/>
                    <a:pt x="81" y="4"/>
                    <a:pt x="85" y="6"/>
                  </a:cubicBezTo>
                  <a:cubicBezTo>
                    <a:pt x="86" y="7"/>
                    <a:pt x="88" y="7"/>
                    <a:pt x="87" y="9"/>
                  </a:cubicBezTo>
                  <a:cubicBezTo>
                    <a:pt x="86" y="10"/>
                    <a:pt x="85" y="9"/>
                    <a:pt x="84" y="9"/>
                  </a:cubicBezTo>
                  <a:cubicBezTo>
                    <a:pt x="83" y="9"/>
                    <a:pt x="81" y="8"/>
                    <a:pt x="80" y="8"/>
                  </a:cubicBezTo>
                  <a:cubicBezTo>
                    <a:pt x="80" y="6"/>
                    <a:pt x="82" y="7"/>
                    <a:pt x="82" y="6"/>
                  </a:cubicBezTo>
                  <a:cubicBezTo>
                    <a:pt x="79" y="6"/>
                    <a:pt x="77" y="5"/>
                    <a:pt x="77" y="9"/>
                  </a:cubicBezTo>
                  <a:cubicBezTo>
                    <a:pt x="77" y="10"/>
                    <a:pt x="75" y="11"/>
                    <a:pt x="74" y="11"/>
                  </a:cubicBezTo>
                  <a:cubicBezTo>
                    <a:pt x="73" y="11"/>
                    <a:pt x="72" y="11"/>
                    <a:pt x="71" y="11"/>
                  </a:cubicBezTo>
                  <a:cubicBezTo>
                    <a:pt x="52" y="10"/>
                    <a:pt x="34" y="12"/>
                    <a:pt x="16" y="11"/>
                  </a:cubicBezTo>
                  <a:cubicBezTo>
                    <a:pt x="13" y="11"/>
                    <a:pt x="10" y="11"/>
                    <a:pt x="7" y="11"/>
                  </a:cubicBezTo>
                  <a:cubicBezTo>
                    <a:pt x="3" y="11"/>
                    <a:pt x="4" y="6"/>
                    <a:pt x="0" y="7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97" name="TextBox 3">
            <a:extLst>
              <a:ext uri="{FF2B5EF4-FFF2-40B4-BE49-F238E27FC236}">
                <a16:creationId xmlns:a16="http://schemas.microsoft.com/office/drawing/2014/main" id="{5719DD93-CC7D-CDE9-F78C-710A57B48FE2}"/>
              </a:ext>
            </a:extLst>
          </p:cNvPr>
          <p:cNvSpPr txBox="1"/>
          <p:nvPr/>
        </p:nvSpPr>
        <p:spPr>
          <a:xfrm>
            <a:off x="1391880" y="307332"/>
            <a:ext cx="697106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rgbClr val="272F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INFOGRAPHIC </a:t>
            </a:r>
            <a:r>
              <a:rPr lang="en-US" altLang="ko-KR" sz="4800" dirty="0">
                <a:solidFill>
                  <a:srgbClr val="97E42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STYLE</a:t>
            </a:r>
            <a:endParaRPr lang="ko-KR" altLang="en-US" sz="4800" dirty="0">
              <a:solidFill>
                <a:srgbClr val="97E42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8" name="TextBox 23">
            <a:extLst>
              <a:ext uri="{FF2B5EF4-FFF2-40B4-BE49-F238E27FC236}">
                <a16:creationId xmlns:a16="http://schemas.microsoft.com/office/drawing/2014/main" id="{AC2E1097-751F-D584-B6FD-789EEFBA3978}"/>
              </a:ext>
            </a:extLst>
          </p:cNvPr>
          <p:cNvSpPr txBox="1"/>
          <p:nvPr/>
        </p:nvSpPr>
        <p:spPr>
          <a:xfrm>
            <a:off x="1556677" y="1025193"/>
            <a:ext cx="4274702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YOUR SUBTITLE</a:t>
            </a:r>
            <a:endParaRPr lang="ko-KR" altLang="en-US" sz="1200" spc="6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99" name="Google Shape;1251;p61">
            <a:extLst>
              <a:ext uri="{FF2B5EF4-FFF2-40B4-BE49-F238E27FC236}">
                <a16:creationId xmlns:a16="http://schemas.microsoft.com/office/drawing/2014/main" id="{0A89071D-F7A4-4BFE-8F00-F14C9A426BA8}"/>
              </a:ext>
            </a:extLst>
          </p:cNvPr>
          <p:cNvGrpSpPr/>
          <p:nvPr/>
        </p:nvGrpSpPr>
        <p:grpSpPr>
          <a:xfrm>
            <a:off x="1061775" y="1085190"/>
            <a:ext cx="401947" cy="155195"/>
            <a:chOff x="4659775" y="2072775"/>
            <a:chExt cx="74325" cy="28700"/>
          </a:xfrm>
          <a:solidFill>
            <a:srgbClr val="97E42D"/>
          </a:solidFill>
        </p:grpSpPr>
        <p:sp>
          <p:nvSpPr>
            <p:cNvPr id="100" name="Google Shape;1252;p61">
              <a:extLst>
                <a:ext uri="{FF2B5EF4-FFF2-40B4-BE49-F238E27FC236}">
                  <a16:creationId xmlns:a16="http://schemas.microsoft.com/office/drawing/2014/main" id="{CA4C88EE-CEE2-DA0C-766C-A49E92AD8B3E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1253;p61">
              <a:extLst>
                <a:ext uri="{FF2B5EF4-FFF2-40B4-BE49-F238E27FC236}">
                  <a16:creationId xmlns:a16="http://schemas.microsoft.com/office/drawing/2014/main" id="{104F20E2-F3A0-E210-2CD2-39C6D5D6E2B7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2" name="Google Shape;1254;p61">
              <a:extLst>
                <a:ext uri="{FF2B5EF4-FFF2-40B4-BE49-F238E27FC236}">
                  <a16:creationId xmlns:a16="http://schemas.microsoft.com/office/drawing/2014/main" id="{C60C0076-CD7A-A8D5-10FD-1BE1BDB67D7D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03" name="Grupo 102">
            <a:extLst>
              <a:ext uri="{FF2B5EF4-FFF2-40B4-BE49-F238E27FC236}">
                <a16:creationId xmlns:a16="http://schemas.microsoft.com/office/drawing/2014/main" id="{F7421A2D-D18A-27F1-017B-F97907BEABB4}"/>
              </a:ext>
            </a:extLst>
          </p:cNvPr>
          <p:cNvGrpSpPr/>
          <p:nvPr/>
        </p:nvGrpSpPr>
        <p:grpSpPr>
          <a:xfrm>
            <a:off x="1" y="5989320"/>
            <a:ext cx="12192000" cy="868680"/>
            <a:chOff x="32671" y="5827976"/>
            <a:chExt cx="12159329" cy="1030024"/>
          </a:xfrm>
        </p:grpSpPr>
        <p:sp>
          <p:nvSpPr>
            <p:cNvPr id="104" name="Freeform 59">
              <a:extLst>
                <a:ext uri="{FF2B5EF4-FFF2-40B4-BE49-F238E27FC236}">
                  <a16:creationId xmlns:a16="http://schemas.microsoft.com/office/drawing/2014/main" id="{78FCB729-1425-D33C-538B-0FC738F0A84E}"/>
                </a:ext>
              </a:extLst>
            </p:cNvPr>
            <p:cNvSpPr/>
            <p:nvPr userDrawn="1"/>
          </p:nvSpPr>
          <p:spPr bwMode="auto">
            <a:xfrm>
              <a:off x="32671" y="5827976"/>
              <a:ext cx="7840514" cy="1030024"/>
            </a:xfrm>
            <a:custGeom>
              <a:avLst/>
              <a:gdLst>
                <a:gd name="T0" fmla="*/ 0 w 2470"/>
                <a:gd name="T1" fmla="*/ 22 h 343"/>
                <a:gd name="T2" fmla="*/ 268 w 2470"/>
                <a:gd name="T3" fmla="*/ 30 h 343"/>
                <a:gd name="T4" fmla="*/ 473 w 2470"/>
                <a:gd name="T5" fmla="*/ 41 h 343"/>
                <a:gd name="T6" fmla="*/ 466 w 2470"/>
                <a:gd name="T7" fmla="*/ 24 h 343"/>
                <a:gd name="T8" fmla="*/ 466 w 2470"/>
                <a:gd name="T9" fmla="*/ 0 h 343"/>
                <a:gd name="T10" fmla="*/ 484 w 2470"/>
                <a:gd name="T11" fmla="*/ 19 h 343"/>
                <a:gd name="T12" fmla="*/ 493 w 2470"/>
                <a:gd name="T13" fmla="*/ 37 h 343"/>
                <a:gd name="T14" fmla="*/ 509 w 2470"/>
                <a:gd name="T15" fmla="*/ 20 h 343"/>
                <a:gd name="T16" fmla="*/ 530 w 2470"/>
                <a:gd name="T17" fmla="*/ 7 h 343"/>
                <a:gd name="T18" fmla="*/ 531 w 2470"/>
                <a:gd name="T19" fmla="*/ 21 h 343"/>
                <a:gd name="T20" fmla="*/ 518 w 2470"/>
                <a:gd name="T21" fmla="*/ 40 h 343"/>
                <a:gd name="T22" fmla="*/ 890 w 2470"/>
                <a:gd name="T23" fmla="*/ 63 h 343"/>
                <a:gd name="T24" fmla="*/ 1354 w 2470"/>
                <a:gd name="T25" fmla="*/ 101 h 343"/>
                <a:gd name="T26" fmla="*/ 1354 w 2470"/>
                <a:gd name="T27" fmla="*/ 82 h 343"/>
                <a:gd name="T28" fmla="*/ 1361 w 2470"/>
                <a:gd name="T29" fmla="*/ 65 h 343"/>
                <a:gd name="T30" fmla="*/ 1368 w 2470"/>
                <a:gd name="T31" fmla="*/ 79 h 343"/>
                <a:gd name="T32" fmla="*/ 1372 w 2470"/>
                <a:gd name="T33" fmla="*/ 95 h 343"/>
                <a:gd name="T34" fmla="*/ 1410 w 2470"/>
                <a:gd name="T35" fmla="*/ 78 h 343"/>
                <a:gd name="T36" fmla="*/ 1455 w 2470"/>
                <a:gd name="T37" fmla="*/ 68 h 343"/>
                <a:gd name="T38" fmla="*/ 1428 w 2470"/>
                <a:gd name="T39" fmla="*/ 91 h 343"/>
                <a:gd name="T40" fmla="*/ 1401 w 2470"/>
                <a:gd name="T41" fmla="*/ 106 h 343"/>
                <a:gd name="T42" fmla="*/ 1430 w 2470"/>
                <a:gd name="T43" fmla="*/ 110 h 343"/>
                <a:gd name="T44" fmla="*/ 1459 w 2470"/>
                <a:gd name="T45" fmla="*/ 113 h 343"/>
                <a:gd name="T46" fmla="*/ 1457 w 2470"/>
                <a:gd name="T47" fmla="*/ 104 h 343"/>
                <a:gd name="T48" fmla="*/ 1466 w 2470"/>
                <a:gd name="T49" fmla="*/ 93 h 343"/>
                <a:gd name="T50" fmla="*/ 1473 w 2470"/>
                <a:gd name="T51" fmla="*/ 105 h 343"/>
                <a:gd name="T52" fmla="*/ 1477 w 2470"/>
                <a:gd name="T53" fmla="*/ 116 h 343"/>
                <a:gd name="T54" fmla="*/ 1488 w 2470"/>
                <a:gd name="T55" fmla="*/ 117 h 343"/>
                <a:gd name="T56" fmla="*/ 1510 w 2470"/>
                <a:gd name="T57" fmla="*/ 99 h 343"/>
                <a:gd name="T58" fmla="*/ 1549 w 2470"/>
                <a:gd name="T59" fmla="*/ 78 h 343"/>
                <a:gd name="T60" fmla="*/ 1531 w 2470"/>
                <a:gd name="T61" fmla="*/ 103 h 343"/>
                <a:gd name="T62" fmla="*/ 1515 w 2470"/>
                <a:gd name="T63" fmla="*/ 120 h 343"/>
                <a:gd name="T64" fmla="*/ 1559 w 2470"/>
                <a:gd name="T65" fmla="*/ 126 h 343"/>
                <a:gd name="T66" fmla="*/ 1579 w 2470"/>
                <a:gd name="T67" fmla="*/ 112 h 343"/>
                <a:gd name="T68" fmla="*/ 1601 w 2470"/>
                <a:gd name="T69" fmla="*/ 103 h 343"/>
                <a:gd name="T70" fmla="*/ 1592 w 2470"/>
                <a:gd name="T71" fmla="*/ 116 h 343"/>
                <a:gd name="T72" fmla="*/ 1580 w 2470"/>
                <a:gd name="T73" fmla="*/ 128 h 343"/>
                <a:gd name="T74" fmla="*/ 1761 w 2470"/>
                <a:gd name="T75" fmla="*/ 157 h 343"/>
                <a:gd name="T76" fmla="*/ 1951 w 2470"/>
                <a:gd name="T77" fmla="*/ 192 h 343"/>
                <a:gd name="T78" fmla="*/ 2207 w 2470"/>
                <a:gd name="T79" fmla="*/ 254 h 343"/>
                <a:gd name="T80" fmla="*/ 2470 w 2470"/>
                <a:gd name="T81" fmla="*/ 343 h 343"/>
                <a:gd name="T82" fmla="*/ 2433 w 2470"/>
                <a:gd name="T83" fmla="*/ 343 h 343"/>
                <a:gd name="T84" fmla="*/ 0 w 2470"/>
                <a:gd name="T85" fmla="*/ 343 h 343"/>
                <a:gd name="T86" fmla="*/ 0 w 2470"/>
                <a:gd name="T87" fmla="*/ 2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70" h="343">
                  <a:moveTo>
                    <a:pt x="0" y="22"/>
                  </a:moveTo>
                  <a:cubicBezTo>
                    <a:pt x="86" y="23"/>
                    <a:pt x="175" y="26"/>
                    <a:pt x="268" y="30"/>
                  </a:cubicBezTo>
                  <a:cubicBezTo>
                    <a:pt x="338" y="33"/>
                    <a:pt x="407" y="37"/>
                    <a:pt x="473" y="41"/>
                  </a:cubicBezTo>
                  <a:cubicBezTo>
                    <a:pt x="470" y="37"/>
                    <a:pt x="468" y="31"/>
                    <a:pt x="466" y="24"/>
                  </a:cubicBezTo>
                  <a:cubicBezTo>
                    <a:pt x="464" y="15"/>
                    <a:pt x="465" y="6"/>
                    <a:pt x="466" y="0"/>
                  </a:cubicBezTo>
                  <a:cubicBezTo>
                    <a:pt x="472" y="5"/>
                    <a:pt x="478" y="11"/>
                    <a:pt x="484" y="19"/>
                  </a:cubicBezTo>
                  <a:cubicBezTo>
                    <a:pt x="488" y="25"/>
                    <a:pt x="491" y="32"/>
                    <a:pt x="493" y="37"/>
                  </a:cubicBezTo>
                  <a:cubicBezTo>
                    <a:pt x="496" y="32"/>
                    <a:pt x="501" y="26"/>
                    <a:pt x="509" y="20"/>
                  </a:cubicBezTo>
                  <a:cubicBezTo>
                    <a:pt x="516" y="14"/>
                    <a:pt x="524" y="10"/>
                    <a:pt x="530" y="7"/>
                  </a:cubicBezTo>
                  <a:cubicBezTo>
                    <a:pt x="531" y="10"/>
                    <a:pt x="532" y="15"/>
                    <a:pt x="531" y="21"/>
                  </a:cubicBezTo>
                  <a:cubicBezTo>
                    <a:pt x="529" y="31"/>
                    <a:pt x="522" y="37"/>
                    <a:pt x="518" y="40"/>
                  </a:cubicBezTo>
                  <a:cubicBezTo>
                    <a:pt x="639" y="46"/>
                    <a:pt x="763" y="54"/>
                    <a:pt x="890" y="63"/>
                  </a:cubicBezTo>
                  <a:cubicBezTo>
                    <a:pt x="1049" y="74"/>
                    <a:pt x="1204" y="87"/>
                    <a:pt x="1354" y="101"/>
                  </a:cubicBezTo>
                  <a:cubicBezTo>
                    <a:pt x="1353" y="96"/>
                    <a:pt x="1352" y="90"/>
                    <a:pt x="1354" y="82"/>
                  </a:cubicBezTo>
                  <a:cubicBezTo>
                    <a:pt x="1356" y="75"/>
                    <a:pt x="1359" y="70"/>
                    <a:pt x="1361" y="65"/>
                  </a:cubicBezTo>
                  <a:cubicBezTo>
                    <a:pt x="1363" y="69"/>
                    <a:pt x="1366" y="74"/>
                    <a:pt x="1368" y="79"/>
                  </a:cubicBezTo>
                  <a:cubicBezTo>
                    <a:pt x="1370" y="84"/>
                    <a:pt x="1371" y="90"/>
                    <a:pt x="1372" y="95"/>
                  </a:cubicBezTo>
                  <a:cubicBezTo>
                    <a:pt x="1381" y="90"/>
                    <a:pt x="1393" y="83"/>
                    <a:pt x="1410" y="78"/>
                  </a:cubicBezTo>
                  <a:cubicBezTo>
                    <a:pt x="1427" y="72"/>
                    <a:pt x="1444" y="69"/>
                    <a:pt x="1455" y="68"/>
                  </a:cubicBezTo>
                  <a:cubicBezTo>
                    <a:pt x="1449" y="75"/>
                    <a:pt x="1441" y="83"/>
                    <a:pt x="1428" y="91"/>
                  </a:cubicBezTo>
                  <a:cubicBezTo>
                    <a:pt x="1419" y="98"/>
                    <a:pt x="1409" y="103"/>
                    <a:pt x="1401" y="106"/>
                  </a:cubicBezTo>
                  <a:cubicBezTo>
                    <a:pt x="1410" y="107"/>
                    <a:pt x="1420" y="108"/>
                    <a:pt x="1430" y="110"/>
                  </a:cubicBezTo>
                  <a:cubicBezTo>
                    <a:pt x="1440" y="111"/>
                    <a:pt x="1449" y="112"/>
                    <a:pt x="1459" y="113"/>
                  </a:cubicBezTo>
                  <a:cubicBezTo>
                    <a:pt x="1458" y="111"/>
                    <a:pt x="1456" y="108"/>
                    <a:pt x="1457" y="104"/>
                  </a:cubicBezTo>
                  <a:cubicBezTo>
                    <a:pt x="1459" y="98"/>
                    <a:pt x="1464" y="94"/>
                    <a:pt x="1466" y="93"/>
                  </a:cubicBezTo>
                  <a:cubicBezTo>
                    <a:pt x="1468" y="96"/>
                    <a:pt x="1471" y="100"/>
                    <a:pt x="1473" y="105"/>
                  </a:cubicBezTo>
                  <a:cubicBezTo>
                    <a:pt x="1475" y="109"/>
                    <a:pt x="1476" y="112"/>
                    <a:pt x="1477" y="116"/>
                  </a:cubicBezTo>
                  <a:cubicBezTo>
                    <a:pt x="1481" y="116"/>
                    <a:pt x="1485" y="116"/>
                    <a:pt x="1488" y="117"/>
                  </a:cubicBezTo>
                  <a:cubicBezTo>
                    <a:pt x="1494" y="111"/>
                    <a:pt x="1501" y="105"/>
                    <a:pt x="1510" y="99"/>
                  </a:cubicBezTo>
                  <a:cubicBezTo>
                    <a:pt x="1524" y="89"/>
                    <a:pt x="1538" y="82"/>
                    <a:pt x="1549" y="78"/>
                  </a:cubicBezTo>
                  <a:cubicBezTo>
                    <a:pt x="1544" y="85"/>
                    <a:pt x="1538" y="94"/>
                    <a:pt x="1531" y="103"/>
                  </a:cubicBezTo>
                  <a:cubicBezTo>
                    <a:pt x="1525" y="109"/>
                    <a:pt x="1520" y="115"/>
                    <a:pt x="1515" y="120"/>
                  </a:cubicBezTo>
                  <a:cubicBezTo>
                    <a:pt x="1529" y="122"/>
                    <a:pt x="1544" y="124"/>
                    <a:pt x="1559" y="126"/>
                  </a:cubicBezTo>
                  <a:cubicBezTo>
                    <a:pt x="1563" y="122"/>
                    <a:pt x="1570" y="117"/>
                    <a:pt x="1579" y="112"/>
                  </a:cubicBezTo>
                  <a:cubicBezTo>
                    <a:pt x="1587" y="108"/>
                    <a:pt x="1595" y="105"/>
                    <a:pt x="1601" y="103"/>
                  </a:cubicBezTo>
                  <a:cubicBezTo>
                    <a:pt x="1599" y="107"/>
                    <a:pt x="1596" y="112"/>
                    <a:pt x="1592" y="116"/>
                  </a:cubicBezTo>
                  <a:cubicBezTo>
                    <a:pt x="1588" y="121"/>
                    <a:pt x="1583" y="125"/>
                    <a:pt x="1580" y="128"/>
                  </a:cubicBezTo>
                  <a:cubicBezTo>
                    <a:pt x="1627" y="135"/>
                    <a:pt x="1689" y="144"/>
                    <a:pt x="1761" y="157"/>
                  </a:cubicBezTo>
                  <a:cubicBezTo>
                    <a:pt x="1810" y="165"/>
                    <a:pt x="1873" y="176"/>
                    <a:pt x="1951" y="192"/>
                  </a:cubicBezTo>
                  <a:cubicBezTo>
                    <a:pt x="2008" y="204"/>
                    <a:pt x="2097" y="222"/>
                    <a:pt x="2207" y="254"/>
                  </a:cubicBezTo>
                  <a:cubicBezTo>
                    <a:pt x="2278" y="274"/>
                    <a:pt x="2369" y="303"/>
                    <a:pt x="2470" y="343"/>
                  </a:cubicBezTo>
                  <a:cubicBezTo>
                    <a:pt x="2458" y="343"/>
                    <a:pt x="2446" y="343"/>
                    <a:pt x="2433" y="343"/>
                  </a:cubicBezTo>
                  <a:cubicBezTo>
                    <a:pt x="1622" y="343"/>
                    <a:pt x="811" y="343"/>
                    <a:pt x="0" y="343"/>
                  </a:cubicBezTo>
                  <a:cubicBezTo>
                    <a:pt x="0" y="236"/>
                    <a:pt x="0" y="129"/>
                    <a:pt x="0" y="22"/>
                  </a:cubicBezTo>
                  <a:close/>
                </a:path>
              </a:pathLst>
            </a:custGeom>
            <a:solidFill>
              <a:srgbClr val="9EC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60">
              <a:extLst>
                <a:ext uri="{FF2B5EF4-FFF2-40B4-BE49-F238E27FC236}">
                  <a16:creationId xmlns:a16="http://schemas.microsoft.com/office/drawing/2014/main" id="{80AE1D9A-A9E7-4A08-F7A6-7A78D128C248}"/>
                </a:ext>
              </a:extLst>
            </p:cNvPr>
            <p:cNvSpPr/>
            <p:nvPr userDrawn="1"/>
          </p:nvSpPr>
          <p:spPr bwMode="auto">
            <a:xfrm>
              <a:off x="6050264" y="5957498"/>
              <a:ext cx="6141736" cy="900498"/>
            </a:xfrm>
            <a:custGeom>
              <a:avLst/>
              <a:gdLst>
                <a:gd name="T0" fmla="*/ 0 w 1935"/>
                <a:gd name="T1" fmla="*/ 143 h 301"/>
                <a:gd name="T2" fmla="*/ 120 w 1935"/>
                <a:gd name="T3" fmla="*/ 120 h 301"/>
                <a:gd name="T4" fmla="*/ 349 w 1935"/>
                <a:gd name="T5" fmla="*/ 85 h 301"/>
                <a:gd name="T6" fmla="*/ 335 w 1935"/>
                <a:gd name="T7" fmla="*/ 65 h 301"/>
                <a:gd name="T8" fmla="*/ 331 w 1935"/>
                <a:gd name="T9" fmla="*/ 41 h 301"/>
                <a:gd name="T10" fmla="*/ 355 w 1935"/>
                <a:gd name="T11" fmla="*/ 59 h 301"/>
                <a:gd name="T12" fmla="*/ 367 w 1935"/>
                <a:gd name="T13" fmla="*/ 76 h 301"/>
                <a:gd name="T14" fmla="*/ 376 w 1935"/>
                <a:gd name="T15" fmla="*/ 54 h 301"/>
                <a:gd name="T16" fmla="*/ 391 w 1935"/>
                <a:gd name="T17" fmla="*/ 35 h 301"/>
                <a:gd name="T18" fmla="*/ 396 w 1935"/>
                <a:gd name="T19" fmla="*/ 61 h 301"/>
                <a:gd name="T20" fmla="*/ 387 w 1935"/>
                <a:gd name="T21" fmla="*/ 80 h 301"/>
                <a:gd name="T22" fmla="*/ 486 w 1935"/>
                <a:gd name="T23" fmla="*/ 67 h 301"/>
                <a:gd name="T24" fmla="*/ 588 w 1935"/>
                <a:gd name="T25" fmla="*/ 57 h 301"/>
                <a:gd name="T26" fmla="*/ 567 w 1935"/>
                <a:gd name="T27" fmla="*/ 43 h 301"/>
                <a:gd name="T28" fmla="*/ 553 w 1935"/>
                <a:gd name="T29" fmla="*/ 31 h 301"/>
                <a:gd name="T30" fmla="*/ 587 w 1935"/>
                <a:gd name="T31" fmla="*/ 40 h 301"/>
                <a:gd name="T32" fmla="*/ 610 w 1935"/>
                <a:gd name="T33" fmla="*/ 54 h 301"/>
                <a:gd name="T34" fmla="*/ 633 w 1935"/>
                <a:gd name="T35" fmla="*/ 52 h 301"/>
                <a:gd name="T36" fmla="*/ 616 w 1935"/>
                <a:gd name="T37" fmla="*/ 29 h 301"/>
                <a:gd name="T38" fmla="*/ 603 w 1935"/>
                <a:gd name="T39" fmla="*/ 0 h 301"/>
                <a:gd name="T40" fmla="*/ 635 w 1935"/>
                <a:gd name="T41" fmla="*/ 24 h 301"/>
                <a:gd name="T42" fmla="*/ 657 w 1935"/>
                <a:gd name="T43" fmla="*/ 50 h 301"/>
                <a:gd name="T44" fmla="*/ 942 w 1935"/>
                <a:gd name="T45" fmla="*/ 28 h 301"/>
                <a:gd name="T46" fmla="*/ 1125 w 1935"/>
                <a:gd name="T47" fmla="*/ 14 h 301"/>
                <a:gd name="T48" fmla="*/ 1306 w 1935"/>
                <a:gd name="T49" fmla="*/ 4 h 301"/>
                <a:gd name="T50" fmla="*/ 1935 w 1935"/>
                <a:gd name="T51" fmla="*/ 1 h 301"/>
                <a:gd name="T52" fmla="*/ 1935 w 1935"/>
                <a:gd name="T53" fmla="*/ 301 h 301"/>
                <a:gd name="T54" fmla="*/ 564 w 1935"/>
                <a:gd name="T55" fmla="*/ 301 h 301"/>
                <a:gd name="T56" fmla="*/ 374 w 1935"/>
                <a:gd name="T57" fmla="*/ 235 h 301"/>
                <a:gd name="T58" fmla="*/ 0 w 1935"/>
                <a:gd name="T59" fmla="*/ 14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35" h="301">
                  <a:moveTo>
                    <a:pt x="0" y="143"/>
                  </a:moveTo>
                  <a:cubicBezTo>
                    <a:pt x="39" y="134"/>
                    <a:pt x="77" y="128"/>
                    <a:pt x="120" y="120"/>
                  </a:cubicBezTo>
                  <a:cubicBezTo>
                    <a:pt x="200" y="106"/>
                    <a:pt x="277" y="94"/>
                    <a:pt x="349" y="85"/>
                  </a:cubicBezTo>
                  <a:cubicBezTo>
                    <a:pt x="345" y="80"/>
                    <a:pt x="339" y="74"/>
                    <a:pt x="335" y="65"/>
                  </a:cubicBezTo>
                  <a:cubicBezTo>
                    <a:pt x="331" y="55"/>
                    <a:pt x="330" y="47"/>
                    <a:pt x="331" y="41"/>
                  </a:cubicBezTo>
                  <a:cubicBezTo>
                    <a:pt x="338" y="45"/>
                    <a:pt x="347" y="50"/>
                    <a:pt x="355" y="59"/>
                  </a:cubicBezTo>
                  <a:cubicBezTo>
                    <a:pt x="361" y="65"/>
                    <a:pt x="365" y="71"/>
                    <a:pt x="367" y="76"/>
                  </a:cubicBezTo>
                  <a:cubicBezTo>
                    <a:pt x="368" y="70"/>
                    <a:pt x="371" y="62"/>
                    <a:pt x="376" y="54"/>
                  </a:cubicBezTo>
                  <a:cubicBezTo>
                    <a:pt x="381" y="46"/>
                    <a:pt x="386" y="39"/>
                    <a:pt x="391" y="35"/>
                  </a:cubicBezTo>
                  <a:cubicBezTo>
                    <a:pt x="394" y="40"/>
                    <a:pt x="397" y="49"/>
                    <a:pt x="396" y="61"/>
                  </a:cubicBezTo>
                  <a:cubicBezTo>
                    <a:pt x="394" y="69"/>
                    <a:pt x="390" y="76"/>
                    <a:pt x="387" y="80"/>
                  </a:cubicBezTo>
                  <a:cubicBezTo>
                    <a:pt x="419" y="76"/>
                    <a:pt x="453" y="71"/>
                    <a:pt x="486" y="67"/>
                  </a:cubicBezTo>
                  <a:cubicBezTo>
                    <a:pt x="521" y="63"/>
                    <a:pt x="555" y="60"/>
                    <a:pt x="588" y="57"/>
                  </a:cubicBezTo>
                  <a:cubicBezTo>
                    <a:pt x="581" y="53"/>
                    <a:pt x="574" y="49"/>
                    <a:pt x="567" y="43"/>
                  </a:cubicBezTo>
                  <a:cubicBezTo>
                    <a:pt x="562" y="39"/>
                    <a:pt x="557" y="35"/>
                    <a:pt x="553" y="31"/>
                  </a:cubicBezTo>
                  <a:cubicBezTo>
                    <a:pt x="561" y="32"/>
                    <a:pt x="573" y="34"/>
                    <a:pt x="587" y="40"/>
                  </a:cubicBezTo>
                  <a:cubicBezTo>
                    <a:pt x="598" y="45"/>
                    <a:pt x="606" y="50"/>
                    <a:pt x="610" y="54"/>
                  </a:cubicBezTo>
                  <a:cubicBezTo>
                    <a:pt x="618" y="53"/>
                    <a:pt x="625" y="53"/>
                    <a:pt x="633" y="52"/>
                  </a:cubicBezTo>
                  <a:cubicBezTo>
                    <a:pt x="627" y="46"/>
                    <a:pt x="621" y="38"/>
                    <a:pt x="616" y="29"/>
                  </a:cubicBezTo>
                  <a:cubicBezTo>
                    <a:pt x="609" y="18"/>
                    <a:pt x="606" y="9"/>
                    <a:pt x="603" y="0"/>
                  </a:cubicBezTo>
                  <a:cubicBezTo>
                    <a:pt x="613" y="6"/>
                    <a:pt x="624" y="14"/>
                    <a:pt x="635" y="24"/>
                  </a:cubicBezTo>
                  <a:cubicBezTo>
                    <a:pt x="645" y="33"/>
                    <a:pt x="652" y="43"/>
                    <a:pt x="657" y="50"/>
                  </a:cubicBezTo>
                  <a:cubicBezTo>
                    <a:pt x="777" y="41"/>
                    <a:pt x="874" y="33"/>
                    <a:pt x="942" y="28"/>
                  </a:cubicBezTo>
                  <a:cubicBezTo>
                    <a:pt x="1012" y="22"/>
                    <a:pt x="1055" y="19"/>
                    <a:pt x="1125" y="14"/>
                  </a:cubicBezTo>
                  <a:cubicBezTo>
                    <a:pt x="1205" y="9"/>
                    <a:pt x="1279" y="5"/>
                    <a:pt x="1306" y="4"/>
                  </a:cubicBezTo>
                  <a:cubicBezTo>
                    <a:pt x="1334" y="3"/>
                    <a:pt x="1917" y="2"/>
                    <a:pt x="1935" y="1"/>
                  </a:cubicBezTo>
                  <a:cubicBezTo>
                    <a:pt x="1935" y="101"/>
                    <a:pt x="1935" y="201"/>
                    <a:pt x="1935" y="301"/>
                  </a:cubicBezTo>
                  <a:cubicBezTo>
                    <a:pt x="1615" y="300"/>
                    <a:pt x="884" y="301"/>
                    <a:pt x="564" y="301"/>
                  </a:cubicBezTo>
                  <a:cubicBezTo>
                    <a:pt x="541" y="286"/>
                    <a:pt x="406" y="245"/>
                    <a:pt x="374" y="235"/>
                  </a:cubicBezTo>
                  <a:cubicBezTo>
                    <a:pt x="229" y="185"/>
                    <a:pt x="97" y="160"/>
                    <a:pt x="0" y="143"/>
                  </a:cubicBezTo>
                  <a:close/>
                </a:path>
              </a:pathLst>
            </a:custGeom>
            <a:solidFill>
              <a:srgbClr val="8DB8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Oval 61">
              <a:extLst>
                <a:ext uri="{FF2B5EF4-FFF2-40B4-BE49-F238E27FC236}">
                  <a16:creationId xmlns:a16="http://schemas.microsoft.com/office/drawing/2014/main" id="{5ACC0B50-69D1-3A5D-329F-22E2A9FCE1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100" y="6296729"/>
              <a:ext cx="1528900" cy="129526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Oval 62">
              <a:extLst>
                <a:ext uri="{FF2B5EF4-FFF2-40B4-BE49-F238E27FC236}">
                  <a16:creationId xmlns:a16="http://schemas.microsoft.com/office/drawing/2014/main" id="{077F92F7-6A30-EF0D-CEE5-D158110AA3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80838" y="6444756"/>
              <a:ext cx="1633441" cy="185034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Oval 63">
              <a:extLst>
                <a:ext uri="{FF2B5EF4-FFF2-40B4-BE49-F238E27FC236}">
                  <a16:creationId xmlns:a16="http://schemas.microsoft.com/office/drawing/2014/main" id="{EBC638A9-E950-94A1-6D7B-36026F75B8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8849" y="6494098"/>
              <a:ext cx="1457031" cy="135692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Oval 64">
              <a:extLst>
                <a:ext uri="{FF2B5EF4-FFF2-40B4-BE49-F238E27FC236}">
                  <a16:creationId xmlns:a16="http://schemas.microsoft.com/office/drawing/2014/main" id="{638E4733-C317-16C0-4884-40210BB23A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06189" y="6358407"/>
              <a:ext cx="1620373" cy="17886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Oval 65">
              <a:extLst>
                <a:ext uri="{FF2B5EF4-FFF2-40B4-BE49-F238E27FC236}">
                  <a16:creationId xmlns:a16="http://schemas.microsoft.com/office/drawing/2014/main" id="{1D943E4C-E86A-F5A7-5641-8AC63A6AE0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27668" y="6469427"/>
              <a:ext cx="1457031" cy="148027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66">
              <a:extLst>
                <a:ext uri="{FF2B5EF4-FFF2-40B4-BE49-F238E27FC236}">
                  <a16:creationId xmlns:a16="http://schemas.microsoft.com/office/drawing/2014/main" id="{95AD3F40-29BE-55C2-6D9C-B2665EAE5856}"/>
                </a:ext>
              </a:extLst>
            </p:cNvPr>
            <p:cNvSpPr/>
            <p:nvPr userDrawn="1"/>
          </p:nvSpPr>
          <p:spPr bwMode="auto">
            <a:xfrm>
              <a:off x="1888259" y="6136366"/>
              <a:ext cx="130675" cy="141861"/>
            </a:xfrm>
            <a:custGeom>
              <a:avLst/>
              <a:gdLst>
                <a:gd name="T0" fmla="*/ 3 w 40"/>
                <a:gd name="T1" fmla="*/ 47 h 47"/>
                <a:gd name="T2" fmla="*/ 4 w 40"/>
                <a:gd name="T3" fmla="*/ 27 h 47"/>
                <a:gd name="T4" fmla="*/ 40 w 40"/>
                <a:gd name="T5" fmla="*/ 0 h 47"/>
                <a:gd name="T6" fmla="*/ 32 w 40"/>
                <a:gd name="T7" fmla="*/ 24 h 47"/>
                <a:gd name="T8" fmla="*/ 3 w 4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3" y="47"/>
                  </a:moveTo>
                  <a:cubicBezTo>
                    <a:pt x="2" y="43"/>
                    <a:pt x="0" y="35"/>
                    <a:pt x="4" y="27"/>
                  </a:cubicBezTo>
                  <a:cubicBezTo>
                    <a:pt x="12" y="9"/>
                    <a:pt x="36" y="1"/>
                    <a:pt x="40" y="0"/>
                  </a:cubicBezTo>
                  <a:cubicBezTo>
                    <a:pt x="40" y="5"/>
                    <a:pt x="39" y="14"/>
                    <a:pt x="32" y="24"/>
                  </a:cubicBezTo>
                  <a:cubicBezTo>
                    <a:pt x="23" y="36"/>
                    <a:pt x="10" y="44"/>
                    <a:pt x="3" y="47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67">
              <a:extLst>
                <a:ext uri="{FF2B5EF4-FFF2-40B4-BE49-F238E27FC236}">
                  <a16:creationId xmlns:a16="http://schemas.microsoft.com/office/drawing/2014/main" id="{B60BF937-9784-4512-0D05-21413E79234A}"/>
                </a:ext>
              </a:extLst>
            </p:cNvPr>
            <p:cNvSpPr/>
            <p:nvPr userDrawn="1"/>
          </p:nvSpPr>
          <p:spPr bwMode="auto">
            <a:xfrm>
              <a:off x="104540" y="6475593"/>
              <a:ext cx="163346" cy="185034"/>
            </a:xfrm>
            <a:custGeom>
              <a:avLst/>
              <a:gdLst>
                <a:gd name="T0" fmla="*/ 0 w 50"/>
                <a:gd name="T1" fmla="*/ 63 h 63"/>
                <a:gd name="T2" fmla="*/ 15 w 50"/>
                <a:gd name="T3" fmla="*/ 30 h 63"/>
                <a:gd name="T4" fmla="*/ 49 w 50"/>
                <a:gd name="T5" fmla="*/ 0 h 63"/>
                <a:gd name="T6" fmla="*/ 36 w 50"/>
                <a:gd name="T7" fmla="*/ 37 h 63"/>
                <a:gd name="T8" fmla="*/ 0 w 50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2">
                  <a:moveTo>
                    <a:pt x="0" y="63"/>
                  </a:moveTo>
                  <a:cubicBezTo>
                    <a:pt x="1" y="55"/>
                    <a:pt x="5" y="43"/>
                    <a:pt x="15" y="30"/>
                  </a:cubicBezTo>
                  <a:cubicBezTo>
                    <a:pt x="26" y="15"/>
                    <a:pt x="40" y="6"/>
                    <a:pt x="49" y="0"/>
                  </a:cubicBezTo>
                  <a:cubicBezTo>
                    <a:pt x="50" y="7"/>
                    <a:pt x="49" y="21"/>
                    <a:pt x="36" y="37"/>
                  </a:cubicBezTo>
                  <a:cubicBezTo>
                    <a:pt x="24" y="52"/>
                    <a:pt x="8" y="60"/>
                    <a:pt x="0" y="63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68">
              <a:extLst>
                <a:ext uri="{FF2B5EF4-FFF2-40B4-BE49-F238E27FC236}">
                  <a16:creationId xmlns:a16="http://schemas.microsoft.com/office/drawing/2014/main" id="{8941FD53-83E6-EC9F-06AC-392E861A1792}"/>
                </a:ext>
              </a:extLst>
            </p:cNvPr>
            <p:cNvSpPr/>
            <p:nvPr userDrawn="1"/>
          </p:nvSpPr>
          <p:spPr bwMode="auto">
            <a:xfrm>
              <a:off x="1960129" y="6469427"/>
              <a:ext cx="202549" cy="185034"/>
            </a:xfrm>
            <a:custGeom>
              <a:avLst/>
              <a:gdLst>
                <a:gd name="T0" fmla="*/ 0 w 65"/>
                <a:gd name="T1" fmla="*/ 0 h 63"/>
                <a:gd name="T2" fmla="*/ 28 w 65"/>
                <a:gd name="T3" fmla="*/ 39 h 63"/>
                <a:gd name="T4" fmla="*/ 52 w 65"/>
                <a:gd name="T5" fmla="*/ 63 h 63"/>
                <a:gd name="T6" fmla="*/ 62 w 65"/>
                <a:gd name="T7" fmla="*/ 40 h 63"/>
                <a:gd name="T8" fmla="*/ 42 w 65"/>
                <a:gd name="T9" fmla="*/ 19 h 63"/>
                <a:gd name="T10" fmla="*/ 0 w 65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2">
                  <a:moveTo>
                    <a:pt x="0" y="0"/>
                  </a:moveTo>
                  <a:cubicBezTo>
                    <a:pt x="7" y="12"/>
                    <a:pt x="16" y="25"/>
                    <a:pt x="28" y="39"/>
                  </a:cubicBezTo>
                  <a:cubicBezTo>
                    <a:pt x="36" y="48"/>
                    <a:pt x="44" y="56"/>
                    <a:pt x="52" y="63"/>
                  </a:cubicBezTo>
                  <a:cubicBezTo>
                    <a:pt x="55" y="60"/>
                    <a:pt x="65" y="51"/>
                    <a:pt x="62" y="40"/>
                  </a:cubicBezTo>
                  <a:cubicBezTo>
                    <a:pt x="61" y="31"/>
                    <a:pt x="53" y="26"/>
                    <a:pt x="42" y="19"/>
                  </a:cubicBezTo>
                  <a:cubicBezTo>
                    <a:pt x="34" y="14"/>
                    <a:pt x="21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69">
              <a:extLst>
                <a:ext uri="{FF2B5EF4-FFF2-40B4-BE49-F238E27FC236}">
                  <a16:creationId xmlns:a16="http://schemas.microsoft.com/office/drawing/2014/main" id="{F6A93EC1-AAD9-F75F-D3DB-6E68434D979E}"/>
                </a:ext>
              </a:extLst>
            </p:cNvPr>
            <p:cNvSpPr/>
            <p:nvPr userDrawn="1"/>
          </p:nvSpPr>
          <p:spPr bwMode="auto">
            <a:xfrm>
              <a:off x="2123475" y="6574277"/>
              <a:ext cx="320156" cy="154197"/>
            </a:xfrm>
            <a:custGeom>
              <a:avLst/>
              <a:gdLst>
                <a:gd name="T0" fmla="*/ 0 w 101"/>
                <a:gd name="T1" fmla="*/ 50 h 50"/>
                <a:gd name="T2" fmla="*/ 14 w 101"/>
                <a:gd name="T3" fmla="*/ 28 h 50"/>
                <a:gd name="T4" fmla="*/ 41 w 101"/>
                <a:gd name="T5" fmla="*/ 15 h 50"/>
                <a:gd name="T6" fmla="*/ 101 w 101"/>
                <a:gd name="T7" fmla="*/ 0 h 50"/>
                <a:gd name="T8" fmla="*/ 61 w 101"/>
                <a:gd name="T9" fmla="*/ 31 h 50"/>
                <a:gd name="T10" fmla="*/ 0 w 101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50">
                  <a:moveTo>
                    <a:pt x="0" y="50"/>
                  </a:moveTo>
                  <a:cubicBezTo>
                    <a:pt x="1" y="45"/>
                    <a:pt x="4" y="36"/>
                    <a:pt x="14" y="28"/>
                  </a:cubicBezTo>
                  <a:cubicBezTo>
                    <a:pt x="20" y="23"/>
                    <a:pt x="27" y="19"/>
                    <a:pt x="41" y="15"/>
                  </a:cubicBezTo>
                  <a:cubicBezTo>
                    <a:pt x="54" y="10"/>
                    <a:pt x="74" y="4"/>
                    <a:pt x="101" y="0"/>
                  </a:cubicBezTo>
                  <a:cubicBezTo>
                    <a:pt x="94" y="7"/>
                    <a:pt x="82" y="20"/>
                    <a:pt x="61" y="31"/>
                  </a:cubicBezTo>
                  <a:cubicBezTo>
                    <a:pt x="37" y="43"/>
                    <a:pt x="13" y="48"/>
                    <a:pt x="0" y="5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70">
              <a:extLst>
                <a:ext uri="{FF2B5EF4-FFF2-40B4-BE49-F238E27FC236}">
                  <a16:creationId xmlns:a16="http://schemas.microsoft.com/office/drawing/2014/main" id="{31947772-508E-4E92-0BAC-067F479F5459}"/>
                </a:ext>
              </a:extLst>
            </p:cNvPr>
            <p:cNvSpPr/>
            <p:nvPr userDrawn="1"/>
          </p:nvSpPr>
          <p:spPr bwMode="auto">
            <a:xfrm>
              <a:off x="4429891" y="6463257"/>
              <a:ext cx="78405" cy="154197"/>
            </a:xfrm>
            <a:custGeom>
              <a:avLst/>
              <a:gdLst>
                <a:gd name="T0" fmla="*/ 11 w 24"/>
                <a:gd name="T1" fmla="*/ 0 h 51"/>
                <a:gd name="T2" fmla="*/ 4 w 24"/>
                <a:gd name="T3" fmla="*/ 18 h 51"/>
                <a:gd name="T4" fmla="*/ 6 w 24"/>
                <a:gd name="T5" fmla="*/ 42 h 51"/>
                <a:gd name="T6" fmla="*/ 24 w 24"/>
                <a:gd name="T7" fmla="*/ 51 h 51"/>
                <a:gd name="T8" fmla="*/ 22 w 24"/>
                <a:gd name="T9" fmla="*/ 26 h 51"/>
                <a:gd name="T10" fmla="*/ 11 w 24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cubicBezTo>
                    <a:pt x="9" y="4"/>
                    <a:pt x="6" y="10"/>
                    <a:pt x="4" y="18"/>
                  </a:cubicBezTo>
                  <a:cubicBezTo>
                    <a:pt x="2" y="28"/>
                    <a:pt x="0" y="35"/>
                    <a:pt x="6" y="42"/>
                  </a:cubicBezTo>
                  <a:cubicBezTo>
                    <a:pt x="8" y="44"/>
                    <a:pt x="13" y="48"/>
                    <a:pt x="24" y="51"/>
                  </a:cubicBezTo>
                  <a:cubicBezTo>
                    <a:pt x="24" y="44"/>
                    <a:pt x="24" y="36"/>
                    <a:pt x="22" y="26"/>
                  </a:cubicBezTo>
                  <a:cubicBezTo>
                    <a:pt x="19" y="16"/>
                    <a:pt x="15" y="7"/>
                    <a:pt x="1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71">
              <a:extLst>
                <a:ext uri="{FF2B5EF4-FFF2-40B4-BE49-F238E27FC236}">
                  <a16:creationId xmlns:a16="http://schemas.microsoft.com/office/drawing/2014/main" id="{751D270D-BAC3-2BF7-9274-273EE9592E3B}"/>
                </a:ext>
              </a:extLst>
            </p:cNvPr>
            <p:cNvSpPr/>
            <p:nvPr userDrawn="1"/>
          </p:nvSpPr>
          <p:spPr bwMode="auto">
            <a:xfrm>
              <a:off x="4567102" y="6506434"/>
              <a:ext cx="169878" cy="135692"/>
            </a:xfrm>
            <a:custGeom>
              <a:avLst/>
              <a:gdLst>
                <a:gd name="T0" fmla="*/ 49 w 53"/>
                <a:gd name="T1" fmla="*/ 2 h 45"/>
                <a:gd name="T2" fmla="*/ 16 w 53"/>
                <a:gd name="T3" fmla="*/ 18 h 45"/>
                <a:gd name="T4" fmla="*/ 3 w 53"/>
                <a:gd name="T5" fmla="*/ 29 h 45"/>
                <a:gd name="T6" fmla="*/ 7 w 53"/>
                <a:gd name="T7" fmla="*/ 45 h 45"/>
                <a:gd name="T8" fmla="*/ 27 w 53"/>
                <a:gd name="T9" fmla="*/ 30 h 45"/>
                <a:gd name="T10" fmla="*/ 49 w 53"/>
                <a:gd name="T1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9" y="2"/>
                  </a:moveTo>
                  <a:cubicBezTo>
                    <a:pt x="46" y="0"/>
                    <a:pt x="27" y="11"/>
                    <a:pt x="16" y="18"/>
                  </a:cubicBezTo>
                  <a:cubicBezTo>
                    <a:pt x="7" y="23"/>
                    <a:pt x="4" y="25"/>
                    <a:pt x="3" y="29"/>
                  </a:cubicBezTo>
                  <a:cubicBezTo>
                    <a:pt x="0" y="36"/>
                    <a:pt x="5" y="42"/>
                    <a:pt x="7" y="45"/>
                  </a:cubicBezTo>
                  <a:cubicBezTo>
                    <a:pt x="12" y="41"/>
                    <a:pt x="19" y="36"/>
                    <a:pt x="27" y="30"/>
                  </a:cubicBezTo>
                  <a:cubicBezTo>
                    <a:pt x="36" y="21"/>
                    <a:pt x="53" y="5"/>
                    <a:pt x="49" y="2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72">
              <a:extLst>
                <a:ext uri="{FF2B5EF4-FFF2-40B4-BE49-F238E27FC236}">
                  <a16:creationId xmlns:a16="http://schemas.microsoft.com/office/drawing/2014/main" id="{8D2C18BB-2F93-E1E0-CD1C-1F60CC703892}"/>
                </a:ext>
              </a:extLst>
            </p:cNvPr>
            <p:cNvSpPr/>
            <p:nvPr userDrawn="1"/>
          </p:nvSpPr>
          <p:spPr bwMode="auto">
            <a:xfrm>
              <a:off x="6442289" y="6512599"/>
              <a:ext cx="156810" cy="123356"/>
            </a:xfrm>
            <a:custGeom>
              <a:avLst/>
              <a:gdLst>
                <a:gd name="T0" fmla="*/ 0 w 49"/>
                <a:gd name="T1" fmla="*/ 0 h 42"/>
                <a:gd name="T2" fmla="*/ 15 w 49"/>
                <a:gd name="T3" fmla="*/ 21 h 42"/>
                <a:gd name="T4" fmla="*/ 41 w 49"/>
                <a:gd name="T5" fmla="*/ 42 h 42"/>
                <a:gd name="T6" fmla="*/ 47 w 49"/>
                <a:gd name="T7" fmla="*/ 29 h 42"/>
                <a:gd name="T8" fmla="*/ 34 w 49"/>
                <a:gd name="T9" fmla="*/ 17 h 42"/>
                <a:gd name="T10" fmla="*/ 0 w 49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2">
                  <a:moveTo>
                    <a:pt x="0" y="0"/>
                  </a:moveTo>
                  <a:cubicBezTo>
                    <a:pt x="3" y="6"/>
                    <a:pt x="7" y="13"/>
                    <a:pt x="15" y="21"/>
                  </a:cubicBezTo>
                  <a:cubicBezTo>
                    <a:pt x="24" y="30"/>
                    <a:pt x="33" y="37"/>
                    <a:pt x="41" y="42"/>
                  </a:cubicBezTo>
                  <a:cubicBezTo>
                    <a:pt x="44" y="40"/>
                    <a:pt x="49" y="35"/>
                    <a:pt x="47" y="29"/>
                  </a:cubicBezTo>
                  <a:cubicBezTo>
                    <a:pt x="46" y="25"/>
                    <a:pt x="42" y="21"/>
                    <a:pt x="34" y="17"/>
                  </a:cubicBezTo>
                  <a:cubicBezTo>
                    <a:pt x="26" y="12"/>
                    <a:pt x="15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73">
              <a:extLst>
                <a:ext uri="{FF2B5EF4-FFF2-40B4-BE49-F238E27FC236}">
                  <a16:creationId xmlns:a16="http://schemas.microsoft.com/office/drawing/2014/main" id="{29EB2B49-4CB4-3DB2-21D8-AA9A79E4E636}"/>
                </a:ext>
              </a:extLst>
            </p:cNvPr>
            <p:cNvSpPr/>
            <p:nvPr userDrawn="1"/>
          </p:nvSpPr>
          <p:spPr bwMode="auto">
            <a:xfrm>
              <a:off x="6657906" y="6463257"/>
              <a:ext cx="71873" cy="154197"/>
            </a:xfrm>
            <a:custGeom>
              <a:avLst/>
              <a:gdLst>
                <a:gd name="T0" fmla="*/ 14 w 23"/>
                <a:gd name="T1" fmla="*/ 0 h 51"/>
                <a:gd name="T2" fmla="*/ 5 w 23"/>
                <a:gd name="T3" fmla="*/ 22 h 51"/>
                <a:gd name="T4" fmla="*/ 0 w 23"/>
                <a:gd name="T5" fmla="*/ 51 h 51"/>
                <a:gd name="T6" fmla="*/ 19 w 23"/>
                <a:gd name="T7" fmla="*/ 42 h 51"/>
                <a:gd name="T8" fmla="*/ 22 w 23"/>
                <a:gd name="T9" fmla="*/ 27 h 51"/>
                <a:gd name="T10" fmla="*/ 14 w 23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51">
                  <a:moveTo>
                    <a:pt x="14" y="0"/>
                  </a:moveTo>
                  <a:cubicBezTo>
                    <a:pt x="11" y="7"/>
                    <a:pt x="7" y="14"/>
                    <a:pt x="5" y="22"/>
                  </a:cubicBezTo>
                  <a:cubicBezTo>
                    <a:pt x="1" y="33"/>
                    <a:pt x="0" y="43"/>
                    <a:pt x="0" y="51"/>
                  </a:cubicBezTo>
                  <a:cubicBezTo>
                    <a:pt x="4" y="50"/>
                    <a:pt x="13" y="48"/>
                    <a:pt x="19" y="42"/>
                  </a:cubicBezTo>
                  <a:cubicBezTo>
                    <a:pt x="21" y="39"/>
                    <a:pt x="23" y="36"/>
                    <a:pt x="22" y="27"/>
                  </a:cubicBezTo>
                  <a:cubicBezTo>
                    <a:pt x="21" y="20"/>
                    <a:pt x="20" y="11"/>
                    <a:pt x="14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74">
              <a:extLst>
                <a:ext uri="{FF2B5EF4-FFF2-40B4-BE49-F238E27FC236}">
                  <a16:creationId xmlns:a16="http://schemas.microsoft.com/office/drawing/2014/main" id="{510E18E6-44A7-9266-0344-CF452DB706B2}"/>
                </a:ext>
              </a:extLst>
            </p:cNvPr>
            <p:cNvSpPr/>
            <p:nvPr userDrawn="1"/>
          </p:nvSpPr>
          <p:spPr bwMode="auto">
            <a:xfrm>
              <a:off x="9153803" y="6136366"/>
              <a:ext cx="130675" cy="148027"/>
            </a:xfrm>
            <a:custGeom>
              <a:avLst/>
              <a:gdLst>
                <a:gd name="T0" fmla="*/ 1 w 40"/>
                <a:gd name="T1" fmla="*/ 0 h 50"/>
                <a:gd name="T2" fmla="*/ 1 w 40"/>
                <a:gd name="T3" fmla="*/ 13 h 50"/>
                <a:gd name="T4" fmla="*/ 13 w 40"/>
                <a:gd name="T5" fmla="*/ 31 h 50"/>
                <a:gd name="T6" fmla="*/ 35 w 40"/>
                <a:gd name="T7" fmla="*/ 50 h 50"/>
                <a:gd name="T8" fmla="*/ 37 w 40"/>
                <a:gd name="T9" fmla="*/ 30 h 50"/>
                <a:gd name="T10" fmla="*/ 23 w 40"/>
                <a:gd name="T11" fmla="*/ 14 h 50"/>
                <a:gd name="T12" fmla="*/ 1 w 40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0">
                  <a:moveTo>
                    <a:pt x="1" y="0"/>
                  </a:moveTo>
                  <a:cubicBezTo>
                    <a:pt x="0" y="3"/>
                    <a:pt x="0" y="7"/>
                    <a:pt x="1" y="13"/>
                  </a:cubicBezTo>
                  <a:cubicBezTo>
                    <a:pt x="3" y="21"/>
                    <a:pt x="8" y="26"/>
                    <a:pt x="13" y="31"/>
                  </a:cubicBezTo>
                  <a:cubicBezTo>
                    <a:pt x="17" y="36"/>
                    <a:pt x="24" y="43"/>
                    <a:pt x="35" y="50"/>
                  </a:cubicBezTo>
                  <a:cubicBezTo>
                    <a:pt x="37" y="45"/>
                    <a:pt x="40" y="38"/>
                    <a:pt x="37" y="30"/>
                  </a:cubicBezTo>
                  <a:cubicBezTo>
                    <a:pt x="35" y="23"/>
                    <a:pt x="30" y="19"/>
                    <a:pt x="23" y="14"/>
                  </a:cubicBezTo>
                  <a:cubicBezTo>
                    <a:pt x="18" y="10"/>
                    <a:pt x="11" y="5"/>
                    <a:pt x="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75">
              <a:extLst>
                <a:ext uri="{FF2B5EF4-FFF2-40B4-BE49-F238E27FC236}">
                  <a16:creationId xmlns:a16="http://schemas.microsoft.com/office/drawing/2014/main" id="{2BE9557A-B8A7-FF59-287F-3B8B78068988}"/>
                </a:ext>
              </a:extLst>
            </p:cNvPr>
            <p:cNvSpPr/>
            <p:nvPr userDrawn="1"/>
          </p:nvSpPr>
          <p:spPr bwMode="auto">
            <a:xfrm>
              <a:off x="8755241" y="6512599"/>
              <a:ext cx="169878" cy="148027"/>
            </a:xfrm>
            <a:custGeom>
              <a:avLst/>
              <a:gdLst>
                <a:gd name="T0" fmla="*/ 53 w 53"/>
                <a:gd name="T1" fmla="*/ 0 h 51"/>
                <a:gd name="T2" fmla="*/ 30 w 53"/>
                <a:gd name="T3" fmla="*/ 8 h 51"/>
                <a:gd name="T4" fmla="*/ 8 w 53"/>
                <a:gd name="T5" fmla="*/ 20 h 51"/>
                <a:gd name="T6" fmla="*/ 0 w 53"/>
                <a:gd name="T7" fmla="*/ 36 h 51"/>
                <a:gd name="T8" fmla="*/ 8 w 53"/>
                <a:gd name="T9" fmla="*/ 51 h 51"/>
                <a:gd name="T10" fmla="*/ 29 w 53"/>
                <a:gd name="T11" fmla="*/ 30 h 51"/>
                <a:gd name="T12" fmla="*/ 53 w 53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1">
                  <a:moveTo>
                    <a:pt x="53" y="0"/>
                  </a:moveTo>
                  <a:cubicBezTo>
                    <a:pt x="46" y="2"/>
                    <a:pt x="38" y="5"/>
                    <a:pt x="30" y="8"/>
                  </a:cubicBezTo>
                  <a:cubicBezTo>
                    <a:pt x="18" y="13"/>
                    <a:pt x="12" y="16"/>
                    <a:pt x="8" y="20"/>
                  </a:cubicBezTo>
                  <a:cubicBezTo>
                    <a:pt x="6" y="22"/>
                    <a:pt x="0" y="28"/>
                    <a:pt x="0" y="36"/>
                  </a:cubicBezTo>
                  <a:cubicBezTo>
                    <a:pt x="0" y="43"/>
                    <a:pt x="6" y="49"/>
                    <a:pt x="8" y="51"/>
                  </a:cubicBezTo>
                  <a:cubicBezTo>
                    <a:pt x="15" y="45"/>
                    <a:pt x="22" y="38"/>
                    <a:pt x="29" y="30"/>
                  </a:cubicBezTo>
                  <a:cubicBezTo>
                    <a:pt x="39" y="20"/>
                    <a:pt x="46" y="9"/>
                    <a:pt x="53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76">
              <a:extLst>
                <a:ext uri="{FF2B5EF4-FFF2-40B4-BE49-F238E27FC236}">
                  <a16:creationId xmlns:a16="http://schemas.microsoft.com/office/drawing/2014/main" id="{005D79A2-7ACE-8C21-6FA2-EF9BF25AF4BA}"/>
                </a:ext>
              </a:extLst>
            </p:cNvPr>
            <p:cNvSpPr/>
            <p:nvPr userDrawn="1"/>
          </p:nvSpPr>
          <p:spPr bwMode="auto">
            <a:xfrm>
              <a:off x="8533093" y="6592783"/>
              <a:ext cx="248283" cy="123356"/>
            </a:xfrm>
            <a:custGeom>
              <a:avLst/>
              <a:gdLst>
                <a:gd name="T0" fmla="*/ 0 w 77"/>
                <a:gd name="T1" fmla="*/ 0 h 41"/>
                <a:gd name="T2" fmla="*/ 30 w 77"/>
                <a:gd name="T3" fmla="*/ 26 h 41"/>
                <a:gd name="T4" fmla="*/ 77 w 77"/>
                <a:gd name="T5" fmla="*/ 41 h 41"/>
                <a:gd name="T6" fmla="*/ 71 w 77"/>
                <a:gd name="T7" fmla="*/ 27 h 41"/>
                <a:gd name="T8" fmla="*/ 35 w 77"/>
                <a:gd name="T9" fmla="*/ 9 h 41"/>
                <a:gd name="T10" fmla="*/ 0 w 77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41">
                  <a:moveTo>
                    <a:pt x="0" y="0"/>
                  </a:moveTo>
                  <a:cubicBezTo>
                    <a:pt x="4" y="6"/>
                    <a:pt x="13" y="17"/>
                    <a:pt x="30" y="26"/>
                  </a:cubicBezTo>
                  <a:cubicBezTo>
                    <a:pt x="49" y="36"/>
                    <a:pt x="68" y="40"/>
                    <a:pt x="77" y="41"/>
                  </a:cubicBezTo>
                  <a:cubicBezTo>
                    <a:pt x="77" y="38"/>
                    <a:pt x="76" y="32"/>
                    <a:pt x="71" y="27"/>
                  </a:cubicBezTo>
                  <a:cubicBezTo>
                    <a:pt x="63" y="18"/>
                    <a:pt x="51" y="14"/>
                    <a:pt x="35" y="9"/>
                  </a:cubicBezTo>
                  <a:cubicBezTo>
                    <a:pt x="27" y="6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Oval 77">
              <a:extLst>
                <a:ext uri="{FF2B5EF4-FFF2-40B4-BE49-F238E27FC236}">
                  <a16:creationId xmlns:a16="http://schemas.microsoft.com/office/drawing/2014/main" id="{584E3ED5-1647-F344-400F-C69A6D250F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19357" y="6198044"/>
              <a:ext cx="1620373" cy="17269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23" name="Grupo 122">
            <a:extLst>
              <a:ext uri="{FF2B5EF4-FFF2-40B4-BE49-F238E27FC236}">
                <a16:creationId xmlns:a16="http://schemas.microsoft.com/office/drawing/2014/main" id="{D4B04806-4E1F-D0F2-4DB6-5F1ECB25E348}"/>
              </a:ext>
            </a:extLst>
          </p:cNvPr>
          <p:cNvGrpSpPr/>
          <p:nvPr/>
        </p:nvGrpSpPr>
        <p:grpSpPr>
          <a:xfrm rot="10800000">
            <a:off x="9981455" y="5235954"/>
            <a:ext cx="2210545" cy="1625153"/>
            <a:chOff x="-11" y="0"/>
            <a:chExt cx="3222501" cy="1625153"/>
          </a:xfrm>
        </p:grpSpPr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231EC86E-F5F9-FDED-B893-2D5DDD1BF296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solidFill>
              <a:srgbClr val="272F1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25" name="Forma libre: forma 124">
              <a:extLst>
                <a:ext uri="{FF2B5EF4-FFF2-40B4-BE49-F238E27FC236}">
                  <a16:creationId xmlns:a16="http://schemas.microsoft.com/office/drawing/2014/main" id="{30AF1B3E-7F00-08E8-F2F4-8BDF22CB4CE1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97E4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A96527B0-726C-DD39-88BD-4F4665572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30" y="765469"/>
            <a:ext cx="5712246" cy="4347055"/>
          </a:xfrm>
          <a:prstGeom prst="rect">
            <a:avLst/>
          </a:prstGeom>
        </p:spPr>
      </p:pic>
      <p:sp>
        <p:nvSpPr>
          <p:cNvPr id="126" name="Graphic 84">
            <a:extLst>
              <a:ext uri="{FF2B5EF4-FFF2-40B4-BE49-F238E27FC236}">
                <a16:creationId xmlns:a16="http://schemas.microsoft.com/office/drawing/2014/main" id="{14A93E12-495A-4E35-364B-04F19AB50CFB}"/>
              </a:ext>
            </a:extLst>
          </p:cNvPr>
          <p:cNvSpPr/>
          <p:nvPr/>
        </p:nvSpPr>
        <p:spPr>
          <a:xfrm>
            <a:off x="4462765" y="5190848"/>
            <a:ext cx="913441" cy="496850"/>
          </a:xfrm>
          <a:custGeom>
            <a:avLst/>
            <a:gdLst>
              <a:gd name="connsiteX0" fmla="*/ 403567 w 3511021"/>
              <a:gd name="connsiteY0" fmla="*/ 1274205 h 1909758"/>
              <a:gd name="connsiteX1" fmla="*/ 322689 w 3511021"/>
              <a:gd name="connsiteY1" fmla="*/ 1340547 h 1909758"/>
              <a:gd name="connsiteX2" fmla="*/ 263801 w 3511021"/>
              <a:gd name="connsiteY2" fmla="*/ 1467641 h 1909758"/>
              <a:gd name="connsiteX3" fmla="*/ 202677 w 3511021"/>
              <a:gd name="connsiteY3" fmla="*/ 1592871 h 1909758"/>
              <a:gd name="connsiteX4" fmla="*/ 160188 w 3511021"/>
              <a:gd name="connsiteY4" fmla="*/ 1675985 h 1909758"/>
              <a:gd name="connsiteX5" fmla="*/ 154597 w 3511021"/>
              <a:gd name="connsiteY5" fmla="*/ 1693502 h 1909758"/>
              <a:gd name="connsiteX6" fmla="*/ 98318 w 3511021"/>
              <a:gd name="connsiteY6" fmla="*/ 1711392 h 1909758"/>
              <a:gd name="connsiteX7" fmla="*/ 27504 w 3511021"/>
              <a:gd name="connsiteY7" fmla="*/ 1631260 h 1909758"/>
              <a:gd name="connsiteX8" fmla="*/ 29367 w 3511021"/>
              <a:gd name="connsiteY8" fmla="*/ 1583180 h 1909758"/>
              <a:gd name="connsiteX9" fmla="*/ 51730 w 3511021"/>
              <a:gd name="connsiteY9" fmla="*/ 1537710 h 1909758"/>
              <a:gd name="connsiteX10" fmla="*/ 30485 w 3511021"/>
              <a:gd name="connsiteY10" fmla="*/ 1509757 h 1909758"/>
              <a:gd name="connsiteX11" fmla="*/ 70738 w 3511021"/>
              <a:gd name="connsiteY11" fmla="*/ 1455714 h 1909758"/>
              <a:gd name="connsiteX12" fmla="*/ 78565 w 3511021"/>
              <a:gd name="connsiteY12" fmla="*/ 1450869 h 1909758"/>
              <a:gd name="connsiteX13" fmla="*/ 141552 w 3511021"/>
              <a:gd name="connsiteY13" fmla="*/ 1330857 h 1909758"/>
              <a:gd name="connsiteX14" fmla="*/ 141180 w 3511021"/>
              <a:gd name="connsiteY14" fmla="*/ 1315948 h 1909758"/>
              <a:gd name="connsiteX15" fmla="*/ 159070 w 3511021"/>
              <a:gd name="connsiteY15" fmla="*/ 1185500 h 1909758"/>
              <a:gd name="connsiteX16" fmla="*/ 215349 w 3511021"/>
              <a:gd name="connsiteY16" fmla="*/ 1113568 h 1909758"/>
              <a:gd name="connsiteX17" fmla="*/ 243675 w 3511021"/>
              <a:gd name="connsiteY17" fmla="*/ 1099405 h 1909758"/>
              <a:gd name="connsiteX18" fmla="*/ 250756 w 3511021"/>
              <a:gd name="connsiteY18" fmla="*/ 1061016 h 1909758"/>
              <a:gd name="connsiteX19" fmla="*/ 104282 w 3511021"/>
              <a:gd name="connsiteY19" fmla="*/ 750177 h 1909758"/>
              <a:gd name="connsiteX20" fmla="*/ 190377 w 3511021"/>
              <a:gd name="connsiteY20" fmla="*/ 353988 h 1909758"/>
              <a:gd name="connsiteX21" fmla="*/ 203422 w 3511021"/>
              <a:gd name="connsiteY21" fmla="*/ 336098 h 1909758"/>
              <a:gd name="connsiteX22" fmla="*/ 162424 w 3511021"/>
              <a:gd name="connsiteY22" fmla="*/ 311499 h 1909758"/>
              <a:gd name="connsiteX23" fmla="*/ 100927 w 3511021"/>
              <a:gd name="connsiteY23" fmla="*/ 239193 h 1909758"/>
              <a:gd name="connsiteX24" fmla="*/ 43157 w 3511021"/>
              <a:gd name="connsiteY24" fmla="*/ 180305 h 1909758"/>
              <a:gd name="connsiteX25" fmla="*/ 10359 w 3511021"/>
              <a:gd name="connsiteY25" fmla="*/ 156452 h 1909758"/>
              <a:gd name="connsiteX26" fmla="*/ 5887 w 3511021"/>
              <a:gd name="connsiteY26" fmla="*/ 117690 h 1909758"/>
              <a:gd name="connsiteX27" fmla="*/ 42785 w 3511021"/>
              <a:gd name="connsiteY27" fmla="*/ 115454 h 1909758"/>
              <a:gd name="connsiteX28" fmla="*/ 63656 w 3511021"/>
              <a:gd name="connsiteY28" fmla="*/ 131108 h 1909758"/>
              <a:gd name="connsiteX29" fmla="*/ 101673 w 3511021"/>
              <a:gd name="connsiteY29" fmla="*/ 124772 h 1909758"/>
              <a:gd name="connsiteX30" fmla="*/ 191868 w 3511021"/>
              <a:gd name="connsiteY30" fmla="*/ 58802 h 1909758"/>
              <a:gd name="connsiteX31" fmla="*/ 317844 w 3511021"/>
              <a:gd name="connsiteY31" fmla="*/ 90110 h 1909758"/>
              <a:gd name="connsiteX32" fmla="*/ 321571 w 3511021"/>
              <a:gd name="connsiteY32" fmla="*/ 185896 h 1909758"/>
              <a:gd name="connsiteX33" fmla="*/ 231375 w 3511021"/>
              <a:gd name="connsiteY33" fmla="*/ 248511 h 1909758"/>
              <a:gd name="connsiteX34" fmla="*/ 216840 w 3511021"/>
              <a:gd name="connsiteY34" fmla="*/ 253356 h 1909758"/>
              <a:gd name="connsiteX35" fmla="*/ 263801 w 3511021"/>
              <a:gd name="connsiteY35" fmla="*/ 254102 h 1909758"/>
              <a:gd name="connsiteX36" fmla="*/ 286536 w 3511021"/>
              <a:gd name="connsiteY36" fmla="*/ 238448 h 1909758"/>
              <a:gd name="connsiteX37" fmla="*/ 546314 w 3511021"/>
              <a:gd name="connsiteY37" fmla="*/ 95328 h 1909758"/>
              <a:gd name="connsiteX38" fmla="*/ 848581 w 3511021"/>
              <a:gd name="connsiteY38" fmla="*/ 34576 h 1909758"/>
              <a:gd name="connsiteX39" fmla="*/ 1567908 w 3511021"/>
              <a:gd name="connsiteY39" fmla="*/ 1778 h 1909758"/>
              <a:gd name="connsiteX40" fmla="*/ 1932417 w 3511021"/>
              <a:gd name="connsiteY40" fmla="*/ 22650 h 1909758"/>
              <a:gd name="connsiteX41" fmla="*/ 2116163 w 3511021"/>
              <a:gd name="connsiteY41" fmla="*/ 37931 h 1909758"/>
              <a:gd name="connsiteX42" fmla="*/ 2373704 w 3511021"/>
              <a:gd name="connsiteY42" fmla="*/ 94955 h 1909758"/>
              <a:gd name="connsiteX43" fmla="*/ 2937613 w 3511021"/>
              <a:gd name="connsiteY43" fmla="*/ 321935 h 1909758"/>
              <a:gd name="connsiteX44" fmla="*/ 3019236 w 3511021"/>
              <a:gd name="connsiteY44" fmla="*/ 374114 h 1909758"/>
              <a:gd name="connsiteX45" fmla="*/ 3054643 w 3511021"/>
              <a:gd name="connsiteY45" fmla="*/ 370759 h 1909758"/>
              <a:gd name="connsiteX46" fmla="*/ 3120612 w 3511021"/>
              <a:gd name="connsiteY46" fmla="*/ 313362 h 1909758"/>
              <a:gd name="connsiteX47" fmla="*/ 3143720 w 3511021"/>
              <a:gd name="connsiteY47" fmla="*/ 322307 h 1909758"/>
              <a:gd name="connsiteX48" fmla="*/ 3147075 w 3511021"/>
              <a:gd name="connsiteY48" fmla="*/ 364796 h 1909758"/>
              <a:gd name="connsiteX49" fmla="*/ 3151920 w 3511021"/>
              <a:gd name="connsiteY49" fmla="*/ 392749 h 1909758"/>
              <a:gd name="connsiteX50" fmla="*/ 3157511 w 3511021"/>
              <a:gd name="connsiteY50" fmla="*/ 394613 h 1909758"/>
              <a:gd name="connsiteX51" fmla="*/ 3186582 w 3511021"/>
              <a:gd name="connsiteY51" fmla="*/ 359951 h 1909758"/>
              <a:gd name="connsiteX52" fmla="*/ 3313675 w 3511021"/>
              <a:gd name="connsiteY52" fmla="*/ 204159 h 1909758"/>
              <a:gd name="connsiteX53" fmla="*/ 3356910 w 3511021"/>
              <a:gd name="connsiteY53" fmla="*/ 160552 h 1909758"/>
              <a:gd name="connsiteX54" fmla="*/ 3377409 w 3511021"/>
              <a:gd name="connsiteY54" fmla="*/ 151234 h 1909758"/>
              <a:gd name="connsiteX55" fmla="*/ 3380763 w 3511021"/>
              <a:gd name="connsiteY55" fmla="*/ 174342 h 1909758"/>
              <a:gd name="connsiteX56" fmla="*/ 3370327 w 3511021"/>
              <a:gd name="connsiteY56" fmla="*/ 230994 h 1909758"/>
              <a:gd name="connsiteX57" fmla="*/ 3351319 w 3511021"/>
              <a:gd name="connsiteY57" fmla="*/ 389768 h 1909758"/>
              <a:gd name="connsiteX58" fmla="*/ 3304731 w 3511021"/>
              <a:gd name="connsiteY58" fmla="*/ 517979 h 1909758"/>
              <a:gd name="connsiteX59" fmla="*/ 3273796 w 3511021"/>
              <a:gd name="connsiteY59" fmla="*/ 645818 h 1909758"/>
              <a:gd name="connsiteX60" fmla="*/ 3277150 w 3511021"/>
              <a:gd name="connsiteY60" fmla="*/ 659981 h 1909758"/>
              <a:gd name="connsiteX61" fmla="*/ 3298767 w 3511021"/>
              <a:gd name="connsiteY61" fmla="*/ 766203 h 1909758"/>
              <a:gd name="connsiteX62" fmla="*/ 3358773 w 3511021"/>
              <a:gd name="connsiteY62" fmla="*/ 969329 h 1909758"/>
              <a:gd name="connsiteX63" fmla="*/ 3414680 w 3511021"/>
              <a:gd name="connsiteY63" fmla="*/ 1033435 h 1909758"/>
              <a:gd name="connsiteX64" fmla="*/ 3482140 w 3511021"/>
              <a:gd name="connsiteY64" fmla="*/ 1063997 h 1909758"/>
              <a:gd name="connsiteX65" fmla="*/ 3509720 w 3511021"/>
              <a:gd name="connsiteY65" fmla="*/ 1100896 h 1909758"/>
              <a:gd name="connsiteX66" fmla="*/ 3499657 w 3511021"/>
              <a:gd name="connsiteY66" fmla="*/ 1134812 h 1909758"/>
              <a:gd name="connsiteX67" fmla="*/ 3471331 w 3511021"/>
              <a:gd name="connsiteY67" fmla="*/ 1207490 h 1909758"/>
              <a:gd name="connsiteX68" fmla="*/ 3443005 w 3511021"/>
              <a:gd name="connsiteY68" fmla="*/ 1232462 h 1909758"/>
              <a:gd name="connsiteX69" fmla="*/ 3421388 w 3511021"/>
              <a:gd name="connsiteY69" fmla="*/ 1241779 h 1909758"/>
              <a:gd name="connsiteX70" fmla="*/ 3330447 w 3511021"/>
              <a:gd name="connsiteY70" fmla="*/ 1262651 h 1909758"/>
              <a:gd name="connsiteX71" fmla="*/ 3104213 w 3511021"/>
              <a:gd name="connsiteY71" fmla="*/ 1219044 h 1909758"/>
              <a:gd name="connsiteX72" fmla="*/ 2963702 w 3511021"/>
              <a:gd name="connsiteY72" fmla="*/ 1203763 h 1909758"/>
              <a:gd name="connsiteX73" fmla="*/ 2789647 w 3511021"/>
              <a:gd name="connsiteY73" fmla="*/ 1157920 h 1909758"/>
              <a:gd name="connsiteX74" fmla="*/ 2707279 w 3511021"/>
              <a:gd name="connsiteY74" fmla="*/ 1131458 h 1909758"/>
              <a:gd name="connsiteX75" fmla="*/ 2765049 w 3511021"/>
              <a:gd name="connsiteY75" fmla="*/ 1221653 h 1909758"/>
              <a:gd name="connsiteX76" fmla="*/ 2823191 w 3511021"/>
              <a:gd name="connsiteY76" fmla="*/ 1363282 h 1909758"/>
              <a:gd name="connsiteX77" fmla="*/ 2836608 w 3511021"/>
              <a:gd name="connsiteY77" fmla="*/ 1482922 h 1909758"/>
              <a:gd name="connsiteX78" fmla="*/ 2835118 w 3511021"/>
              <a:gd name="connsiteY78" fmla="*/ 1586162 h 1909758"/>
              <a:gd name="connsiteX79" fmla="*/ 2830645 w 3511021"/>
              <a:gd name="connsiteY79" fmla="*/ 1735246 h 1909758"/>
              <a:gd name="connsiteX80" fmla="*/ 2783684 w 3511021"/>
              <a:gd name="connsiteY80" fmla="*/ 1774753 h 1909758"/>
              <a:gd name="connsiteX81" fmla="*/ 2684543 w 3511021"/>
              <a:gd name="connsiteY81" fmla="*/ 1732637 h 1909758"/>
              <a:gd name="connsiteX82" fmla="*/ 2649509 w 3511021"/>
              <a:gd name="connsiteY82" fmla="*/ 1683066 h 1909758"/>
              <a:gd name="connsiteX83" fmla="*/ 2631992 w 3511021"/>
              <a:gd name="connsiteY83" fmla="*/ 1647659 h 1909758"/>
              <a:gd name="connsiteX84" fmla="*/ 2617083 w 3511021"/>
              <a:gd name="connsiteY84" fmla="*/ 1567527 h 1909758"/>
              <a:gd name="connsiteX85" fmla="*/ 2640564 w 3511021"/>
              <a:gd name="connsiteY85" fmla="*/ 1516838 h 1909758"/>
              <a:gd name="connsiteX86" fmla="*/ 2646527 w 3511021"/>
              <a:gd name="connsiteY86" fmla="*/ 1431861 h 1909758"/>
              <a:gd name="connsiteX87" fmla="*/ 2617829 w 3511021"/>
              <a:gd name="connsiteY87" fmla="*/ 1387881 h 1909758"/>
              <a:gd name="connsiteX88" fmla="*/ 2432220 w 3511021"/>
              <a:gd name="connsiteY88" fmla="*/ 1289113 h 1909758"/>
              <a:gd name="connsiteX89" fmla="*/ 2411721 w 3511021"/>
              <a:gd name="connsiteY89" fmla="*/ 1298058 h 1909758"/>
              <a:gd name="connsiteX90" fmla="*/ 2408739 w 3511021"/>
              <a:gd name="connsiteY90" fmla="*/ 1555973 h 1909758"/>
              <a:gd name="connsiteX91" fmla="*/ 2433338 w 3511021"/>
              <a:gd name="connsiteY91" fmla="*/ 1649150 h 1909758"/>
              <a:gd name="connsiteX92" fmla="*/ 2481417 w 3511021"/>
              <a:gd name="connsiteY92" fmla="*/ 1731891 h 1909758"/>
              <a:gd name="connsiteX93" fmla="*/ 2508252 w 3511021"/>
              <a:gd name="connsiteY93" fmla="*/ 1771398 h 1909758"/>
              <a:gd name="connsiteX94" fmla="*/ 2490362 w 3511021"/>
              <a:gd name="connsiteY94" fmla="*/ 1807178 h 1909758"/>
              <a:gd name="connsiteX95" fmla="*/ 2427747 w 3511021"/>
              <a:gd name="connsiteY95" fmla="*/ 1814633 h 1909758"/>
              <a:gd name="connsiteX96" fmla="*/ 2379295 w 3511021"/>
              <a:gd name="connsiteY96" fmla="*/ 1812769 h 1909758"/>
              <a:gd name="connsiteX97" fmla="*/ 2328234 w 3511021"/>
              <a:gd name="connsiteY97" fmla="*/ 1779971 h 1909758"/>
              <a:gd name="connsiteX98" fmla="*/ 2303635 w 3511021"/>
              <a:gd name="connsiteY98" fmla="*/ 1762081 h 1909758"/>
              <a:gd name="connsiteX99" fmla="*/ 2260028 w 3511021"/>
              <a:gd name="connsiteY99" fmla="*/ 1728910 h 1909758"/>
              <a:gd name="connsiteX100" fmla="*/ 2242511 w 3511021"/>
              <a:gd name="connsiteY100" fmla="*/ 1629024 h 1909758"/>
              <a:gd name="connsiteX101" fmla="*/ 2244375 w 3511021"/>
              <a:gd name="connsiteY101" fmla="*/ 1599207 h 1909758"/>
              <a:gd name="connsiteX102" fmla="*/ 2215303 w 3511021"/>
              <a:gd name="connsiteY102" fmla="*/ 1463541 h 1909758"/>
              <a:gd name="connsiteX103" fmla="*/ 2181387 w 3511021"/>
              <a:gd name="connsiteY103" fmla="*/ 1365891 h 1909758"/>
              <a:gd name="connsiteX104" fmla="*/ 2074047 w 3511021"/>
              <a:gd name="connsiteY104" fmla="*/ 1150093 h 1909758"/>
              <a:gd name="connsiteX105" fmla="*/ 2017768 w 3511021"/>
              <a:gd name="connsiteY105" fmla="*/ 1132576 h 1909758"/>
              <a:gd name="connsiteX106" fmla="*/ 1772898 w 3511021"/>
              <a:gd name="connsiteY106" fmla="*/ 1207863 h 1909758"/>
              <a:gd name="connsiteX107" fmla="*/ 1554118 w 3511021"/>
              <a:gd name="connsiteY107" fmla="*/ 1241407 h 1909758"/>
              <a:gd name="connsiteX108" fmla="*/ 1361428 w 3511021"/>
              <a:gd name="connsiteY108" fmla="*/ 1259297 h 1909758"/>
              <a:gd name="connsiteX109" fmla="*/ 1059907 w 3511021"/>
              <a:gd name="connsiteY109" fmla="*/ 1228735 h 1909758"/>
              <a:gd name="connsiteX110" fmla="*/ 812801 w 3511021"/>
              <a:gd name="connsiteY110" fmla="*/ 1185500 h 1909758"/>
              <a:gd name="connsiteX111" fmla="*/ 761740 w 3511021"/>
              <a:gd name="connsiteY111" fmla="*/ 1169101 h 1909758"/>
              <a:gd name="connsiteX112" fmla="*/ 724841 w 3511021"/>
              <a:gd name="connsiteY112" fmla="*/ 1184010 h 1909758"/>
              <a:gd name="connsiteX113" fmla="*/ 686452 w 3511021"/>
              <a:gd name="connsiteY113" fmla="*/ 1578335 h 1909758"/>
              <a:gd name="connsiteX114" fmla="*/ 691298 w 3511021"/>
              <a:gd name="connsiteY114" fmla="*/ 1592498 h 1909758"/>
              <a:gd name="connsiteX115" fmla="*/ 749813 w 3511021"/>
              <a:gd name="connsiteY115" fmla="*/ 1773262 h 1909758"/>
              <a:gd name="connsiteX116" fmla="*/ 775903 w 3511021"/>
              <a:gd name="connsiteY116" fmla="*/ 1820969 h 1909758"/>
              <a:gd name="connsiteX117" fmla="*/ 802365 w 3511021"/>
              <a:gd name="connsiteY117" fmla="*/ 1858612 h 1909758"/>
              <a:gd name="connsiteX118" fmla="*/ 787084 w 3511021"/>
              <a:gd name="connsiteY118" fmla="*/ 1894765 h 1909758"/>
              <a:gd name="connsiteX119" fmla="*/ 658499 w 3511021"/>
              <a:gd name="connsiteY119" fmla="*/ 1907810 h 1909758"/>
              <a:gd name="connsiteX120" fmla="*/ 618620 w 3511021"/>
              <a:gd name="connsiteY120" fmla="*/ 1872030 h 1909758"/>
              <a:gd name="connsiteX121" fmla="*/ 610793 w 3511021"/>
              <a:gd name="connsiteY121" fmla="*/ 1849294 h 1909758"/>
              <a:gd name="connsiteX122" fmla="*/ 581349 w 3511021"/>
              <a:gd name="connsiteY122" fmla="*/ 1843704 h 1909758"/>
              <a:gd name="connsiteX123" fmla="*/ 558613 w 3511021"/>
              <a:gd name="connsiteY123" fmla="*/ 1838113 h 1909758"/>
              <a:gd name="connsiteX124" fmla="*/ 529915 w 3511021"/>
              <a:gd name="connsiteY124" fmla="*/ 1760590 h 1909758"/>
              <a:gd name="connsiteX125" fmla="*/ 531406 w 3511021"/>
              <a:gd name="connsiteY125" fmla="*/ 1699093 h 1909758"/>
              <a:gd name="connsiteX126" fmla="*/ 500471 w 3511021"/>
              <a:gd name="connsiteY126" fmla="*/ 1568272 h 1909758"/>
              <a:gd name="connsiteX127" fmla="*/ 444192 w 3511021"/>
              <a:gd name="connsiteY127" fmla="*/ 1489631 h 1909758"/>
              <a:gd name="connsiteX128" fmla="*/ 423693 w 3511021"/>
              <a:gd name="connsiteY128" fmla="*/ 1460932 h 1909758"/>
              <a:gd name="connsiteX129" fmla="*/ 405430 w 3511021"/>
              <a:gd name="connsiteY129" fmla="*/ 1344647 h 1909758"/>
              <a:gd name="connsiteX130" fmla="*/ 403567 w 3511021"/>
              <a:gd name="connsiteY130" fmla="*/ 1274205 h 1909758"/>
              <a:gd name="connsiteX131" fmla="*/ 264546 w 3511021"/>
              <a:gd name="connsiteY131" fmla="*/ 140798 h 1909758"/>
              <a:gd name="connsiteX132" fmla="*/ 236593 w 3511021"/>
              <a:gd name="connsiteY132" fmla="*/ 143034 h 1909758"/>
              <a:gd name="connsiteX133" fmla="*/ 178823 w 3511021"/>
              <a:gd name="connsiteY133" fmla="*/ 165024 h 1909758"/>
              <a:gd name="connsiteX134" fmla="*/ 173978 w 3511021"/>
              <a:gd name="connsiteY134" fmla="*/ 177324 h 1909758"/>
              <a:gd name="connsiteX135" fmla="*/ 186278 w 3511021"/>
              <a:gd name="connsiteY135" fmla="*/ 182914 h 1909758"/>
              <a:gd name="connsiteX136" fmla="*/ 220939 w 3511021"/>
              <a:gd name="connsiteY136" fmla="*/ 177324 h 1909758"/>
              <a:gd name="connsiteX137" fmla="*/ 264546 w 3511021"/>
              <a:gd name="connsiteY137" fmla="*/ 140798 h 190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3511021" h="1909758">
                <a:moveTo>
                  <a:pt x="403567" y="1274205"/>
                </a:moveTo>
                <a:cubicBezTo>
                  <a:pt x="369277" y="1289113"/>
                  <a:pt x="343561" y="1312221"/>
                  <a:pt x="322689" y="1340547"/>
                </a:cubicBezTo>
                <a:cubicBezTo>
                  <a:pt x="293990" y="1378936"/>
                  <a:pt x="272746" y="1421052"/>
                  <a:pt x="263801" y="1467641"/>
                </a:cubicBezTo>
                <a:cubicBezTo>
                  <a:pt x="254483" y="1515347"/>
                  <a:pt x="235102" y="1557091"/>
                  <a:pt x="202677" y="1592871"/>
                </a:cubicBezTo>
                <a:cubicBezTo>
                  <a:pt x="181060" y="1616724"/>
                  <a:pt x="165033" y="1643187"/>
                  <a:pt x="160188" y="1675985"/>
                </a:cubicBezTo>
                <a:cubicBezTo>
                  <a:pt x="159442" y="1681948"/>
                  <a:pt x="157206" y="1687912"/>
                  <a:pt x="154597" y="1693502"/>
                </a:cubicBezTo>
                <a:cubicBezTo>
                  <a:pt x="143416" y="1718474"/>
                  <a:pt x="120308" y="1726673"/>
                  <a:pt x="98318" y="1711392"/>
                </a:cubicBezTo>
                <a:cubicBezTo>
                  <a:pt x="68502" y="1690521"/>
                  <a:pt x="44276" y="1664058"/>
                  <a:pt x="27504" y="1631260"/>
                </a:cubicBezTo>
                <a:cubicBezTo>
                  <a:pt x="18931" y="1614861"/>
                  <a:pt x="21168" y="1599207"/>
                  <a:pt x="29367" y="1583180"/>
                </a:cubicBezTo>
                <a:cubicBezTo>
                  <a:pt x="36821" y="1568272"/>
                  <a:pt x="43903" y="1553364"/>
                  <a:pt x="51730" y="1537710"/>
                </a:cubicBezTo>
                <a:cubicBezTo>
                  <a:pt x="27876" y="1535474"/>
                  <a:pt x="24149" y="1530256"/>
                  <a:pt x="30485" y="1509757"/>
                </a:cubicBezTo>
                <a:cubicBezTo>
                  <a:pt x="37194" y="1487022"/>
                  <a:pt x="49493" y="1468014"/>
                  <a:pt x="70738" y="1455714"/>
                </a:cubicBezTo>
                <a:cubicBezTo>
                  <a:pt x="73347" y="1454223"/>
                  <a:pt x="75956" y="1451987"/>
                  <a:pt x="78565" y="1450869"/>
                </a:cubicBezTo>
                <a:cubicBezTo>
                  <a:pt x="130371" y="1427016"/>
                  <a:pt x="153852" y="1388254"/>
                  <a:pt x="141552" y="1330857"/>
                </a:cubicBezTo>
                <a:cubicBezTo>
                  <a:pt x="140434" y="1326012"/>
                  <a:pt x="140434" y="1320794"/>
                  <a:pt x="141180" y="1315948"/>
                </a:cubicBezTo>
                <a:cubicBezTo>
                  <a:pt x="146770" y="1272342"/>
                  <a:pt x="152361" y="1228735"/>
                  <a:pt x="159070" y="1185500"/>
                </a:cubicBezTo>
                <a:cubicBezTo>
                  <a:pt x="164288" y="1151211"/>
                  <a:pt x="180314" y="1125122"/>
                  <a:pt x="215349" y="1113568"/>
                </a:cubicBezTo>
                <a:cubicBezTo>
                  <a:pt x="225412" y="1110213"/>
                  <a:pt x="234730" y="1104995"/>
                  <a:pt x="243675" y="1099405"/>
                </a:cubicBezTo>
                <a:cubicBezTo>
                  <a:pt x="263801" y="1087105"/>
                  <a:pt x="264919" y="1079651"/>
                  <a:pt x="250756" y="1061016"/>
                </a:cubicBezTo>
                <a:cubicBezTo>
                  <a:pt x="180314" y="967839"/>
                  <a:pt x="131489" y="863107"/>
                  <a:pt x="104282" y="750177"/>
                </a:cubicBezTo>
                <a:cubicBezTo>
                  <a:pt x="69247" y="605566"/>
                  <a:pt x="106518" y="474000"/>
                  <a:pt x="190377" y="353988"/>
                </a:cubicBezTo>
                <a:cubicBezTo>
                  <a:pt x="194104" y="348397"/>
                  <a:pt x="198577" y="342806"/>
                  <a:pt x="203422" y="336098"/>
                </a:cubicBezTo>
                <a:cubicBezTo>
                  <a:pt x="189632" y="327898"/>
                  <a:pt x="175842" y="320071"/>
                  <a:pt x="162424" y="311499"/>
                </a:cubicBezTo>
                <a:cubicBezTo>
                  <a:pt x="134098" y="293981"/>
                  <a:pt x="112481" y="270874"/>
                  <a:pt x="100927" y="239193"/>
                </a:cubicBezTo>
                <a:cubicBezTo>
                  <a:pt x="89373" y="211613"/>
                  <a:pt x="67011" y="195586"/>
                  <a:pt x="43157" y="180305"/>
                </a:cubicBezTo>
                <a:cubicBezTo>
                  <a:pt x="31603" y="172851"/>
                  <a:pt x="19677" y="165770"/>
                  <a:pt x="10359" y="156452"/>
                </a:cubicBezTo>
                <a:cubicBezTo>
                  <a:pt x="-449" y="145643"/>
                  <a:pt x="-4177" y="130735"/>
                  <a:pt x="5887" y="117690"/>
                </a:cubicBezTo>
                <a:cubicBezTo>
                  <a:pt x="16322" y="103900"/>
                  <a:pt x="30113" y="108000"/>
                  <a:pt x="42785" y="115454"/>
                </a:cubicBezTo>
                <a:cubicBezTo>
                  <a:pt x="50239" y="119927"/>
                  <a:pt x="56575" y="125890"/>
                  <a:pt x="63656" y="131108"/>
                </a:cubicBezTo>
                <a:cubicBezTo>
                  <a:pt x="82292" y="145643"/>
                  <a:pt x="90864" y="145643"/>
                  <a:pt x="101673" y="124772"/>
                </a:cubicBezTo>
                <a:cubicBezTo>
                  <a:pt x="121054" y="87501"/>
                  <a:pt x="153479" y="68493"/>
                  <a:pt x="191868" y="58802"/>
                </a:cubicBezTo>
                <a:cubicBezTo>
                  <a:pt x="238829" y="46876"/>
                  <a:pt x="283554" y="49485"/>
                  <a:pt x="317844" y="90110"/>
                </a:cubicBezTo>
                <a:cubicBezTo>
                  <a:pt x="343188" y="120299"/>
                  <a:pt x="343933" y="153843"/>
                  <a:pt x="321571" y="185896"/>
                </a:cubicBezTo>
                <a:cubicBezTo>
                  <a:pt x="299208" y="217576"/>
                  <a:pt x="267901" y="236584"/>
                  <a:pt x="231375" y="248511"/>
                </a:cubicBezTo>
                <a:cubicBezTo>
                  <a:pt x="227648" y="249629"/>
                  <a:pt x="223548" y="251120"/>
                  <a:pt x="216840" y="253356"/>
                </a:cubicBezTo>
                <a:cubicBezTo>
                  <a:pt x="234357" y="261183"/>
                  <a:pt x="249265" y="261183"/>
                  <a:pt x="263801" y="254102"/>
                </a:cubicBezTo>
                <a:cubicBezTo>
                  <a:pt x="272001" y="250002"/>
                  <a:pt x="280200" y="244784"/>
                  <a:pt x="286536" y="238448"/>
                </a:cubicBezTo>
                <a:cubicBezTo>
                  <a:pt x="358842" y="164652"/>
                  <a:pt x="450155" y="125890"/>
                  <a:pt x="546314" y="95328"/>
                </a:cubicBezTo>
                <a:cubicBezTo>
                  <a:pt x="644709" y="64020"/>
                  <a:pt x="746459" y="47621"/>
                  <a:pt x="848581" y="34576"/>
                </a:cubicBezTo>
                <a:cubicBezTo>
                  <a:pt x="1087487" y="4387"/>
                  <a:pt x="1327511" y="-4185"/>
                  <a:pt x="1567908" y="1778"/>
                </a:cubicBezTo>
                <a:cubicBezTo>
                  <a:pt x="1689411" y="4760"/>
                  <a:pt x="1810914" y="14823"/>
                  <a:pt x="1932417" y="22650"/>
                </a:cubicBezTo>
                <a:cubicBezTo>
                  <a:pt x="1993542" y="26377"/>
                  <a:pt x="2055784" y="27495"/>
                  <a:pt x="2116163" y="37931"/>
                </a:cubicBezTo>
                <a:cubicBezTo>
                  <a:pt x="2202631" y="52839"/>
                  <a:pt x="2288727" y="72965"/>
                  <a:pt x="2373704" y="94955"/>
                </a:cubicBezTo>
                <a:cubicBezTo>
                  <a:pt x="2571613" y="146016"/>
                  <a:pt x="2759458" y="222421"/>
                  <a:pt x="2937613" y="321935"/>
                </a:cubicBezTo>
                <a:cubicBezTo>
                  <a:pt x="2965566" y="337588"/>
                  <a:pt x="2992401" y="355851"/>
                  <a:pt x="3019236" y="374114"/>
                </a:cubicBezTo>
                <a:cubicBezTo>
                  <a:pt x="3033026" y="383432"/>
                  <a:pt x="3042344" y="382686"/>
                  <a:pt x="3054643" y="370759"/>
                </a:cubicBezTo>
                <a:cubicBezTo>
                  <a:pt x="3075515" y="350260"/>
                  <a:pt x="3097877" y="331625"/>
                  <a:pt x="3120612" y="313362"/>
                </a:cubicBezTo>
                <a:cubicBezTo>
                  <a:pt x="3132912" y="303299"/>
                  <a:pt x="3140739" y="306281"/>
                  <a:pt x="3143720" y="322307"/>
                </a:cubicBezTo>
                <a:cubicBezTo>
                  <a:pt x="3146329" y="336098"/>
                  <a:pt x="3145584" y="350633"/>
                  <a:pt x="3147075" y="364796"/>
                </a:cubicBezTo>
                <a:cubicBezTo>
                  <a:pt x="3148193" y="374114"/>
                  <a:pt x="3150056" y="383432"/>
                  <a:pt x="3151920" y="392749"/>
                </a:cubicBezTo>
                <a:cubicBezTo>
                  <a:pt x="3153784" y="393495"/>
                  <a:pt x="3155647" y="393867"/>
                  <a:pt x="3157511" y="394613"/>
                </a:cubicBezTo>
                <a:cubicBezTo>
                  <a:pt x="3167201" y="383059"/>
                  <a:pt x="3176892" y="371878"/>
                  <a:pt x="3186582" y="359951"/>
                </a:cubicBezTo>
                <a:cubicBezTo>
                  <a:pt x="3229071" y="308144"/>
                  <a:pt x="3270814" y="255592"/>
                  <a:pt x="3313675" y="204159"/>
                </a:cubicBezTo>
                <a:cubicBezTo>
                  <a:pt x="3326720" y="188505"/>
                  <a:pt x="3342001" y="174342"/>
                  <a:pt x="3356910" y="160552"/>
                </a:cubicBezTo>
                <a:cubicBezTo>
                  <a:pt x="3362128" y="155707"/>
                  <a:pt x="3370700" y="154216"/>
                  <a:pt x="3377409" y="151234"/>
                </a:cubicBezTo>
                <a:cubicBezTo>
                  <a:pt x="3378527" y="159061"/>
                  <a:pt x="3381881" y="166888"/>
                  <a:pt x="3380763" y="174342"/>
                </a:cubicBezTo>
                <a:cubicBezTo>
                  <a:pt x="3378154" y="193350"/>
                  <a:pt x="3372936" y="211986"/>
                  <a:pt x="3370327" y="230994"/>
                </a:cubicBezTo>
                <a:cubicBezTo>
                  <a:pt x="3363618" y="283918"/>
                  <a:pt x="3357282" y="336843"/>
                  <a:pt x="3351319" y="389768"/>
                </a:cubicBezTo>
                <a:cubicBezTo>
                  <a:pt x="3346474" y="436356"/>
                  <a:pt x="3331938" y="480336"/>
                  <a:pt x="3304731" y="517979"/>
                </a:cubicBezTo>
                <a:cubicBezTo>
                  <a:pt x="3276405" y="557486"/>
                  <a:pt x="3278268" y="601839"/>
                  <a:pt x="3273796" y="645818"/>
                </a:cubicBezTo>
                <a:cubicBezTo>
                  <a:pt x="3273423" y="650291"/>
                  <a:pt x="3274914" y="655881"/>
                  <a:pt x="3277150" y="659981"/>
                </a:cubicBezTo>
                <a:cubicBezTo>
                  <a:pt x="3296531" y="693152"/>
                  <a:pt x="3300258" y="729678"/>
                  <a:pt x="3298767" y="766203"/>
                </a:cubicBezTo>
                <a:cubicBezTo>
                  <a:pt x="3295040" y="841490"/>
                  <a:pt x="3316657" y="908578"/>
                  <a:pt x="3358773" y="969329"/>
                </a:cubicBezTo>
                <a:cubicBezTo>
                  <a:pt x="3374800" y="992437"/>
                  <a:pt x="3392690" y="1015918"/>
                  <a:pt x="3414680" y="1033435"/>
                </a:cubicBezTo>
                <a:cubicBezTo>
                  <a:pt x="3433315" y="1048344"/>
                  <a:pt x="3452696" y="1066234"/>
                  <a:pt x="3482140" y="1063997"/>
                </a:cubicBezTo>
                <a:cubicBezTo>
                  <a:pt x="3505993" y="1062507"/>
                  <a:pt x="3514565" y="1076297"/>
                  <a:pt x="3509720" y="1100896"/>
                </a:cubicBezTo>
                <a:cubicBezTo>
                  <a:pt x="3507484" y="1112450"/>
                  <a:pt x="3503757" y="1123631"/>
                  <a:pt x="3499657" y="1134812"/>
                </a:cubicBezTo>
                <a:cubicBezTo>
                  <a:pt x="3490712" y="1159038"/>
                  <a:pt x="3480649" y="1182891"/>
                  <a:pt x="3471331" y="1207490"/>
                </a:cubicBezTo>
                <a:cubicBezTo>
                  <a:pt x="3466113" y="1220908"/>
                  <a:pt x="3460150" y="1231716"/>
                  <a:pt x="3443005" y="1232462"/>
                </a:cubicBezTo>
                <a:cubicBezTo>
                  <a:pt x="3435551" y="1232834"/>
                  <a:pt x="3426979" y="1236561"/>
                  <a:pt x="3421388" y="1241779"/>
                </a:cubicBezTo>
                <a:cubicBezTo>
                  <a:pt x="3394553" y="1265633"/>
                  <a:pt x="3363246" y="1268614"/>
                  <a:pt x="3330447" y="1262651"/>
                </a:cubicBezTo>
                <a:cubicBezTo>
                  <a:pt x="3254787" y="1248488"/>
                  <a:pt x="3179873" y="1232089"/>
                  <a:pt x="3104213" y="1219044"/>
                </a:cubicBezTo>
                <a:cubicBezTo>
                  <a:pt x="3057997" y="1211217"/>
                  <a:pt x="3010663" y="1208981"/>
                  <a:pt x="2963702" y="1203763"/>
                </a:cubicBezTo>
                <a:cubicBezTo>
                  <a:pt x="2903323" y="1197054"/>
                  <a:pt x="2846672" y="1177674"/>
                  <a:pt x="2789647" y="1157920"/>
                </a:cubicBezTo>
                <a:cubicBezTo>
                  <a:pt x="2763558" y="1148975"/>
                  <a:pt x="2737095" y="1141148"/>
                  <a:pt x="2707279" y="1131458"/>
                </a:cubicBezTo>
                <a:cubicBezTo>
                  <a:pt x="2722187" y="1167983"/>
                  <a:pt x="2739704" y="1198173"/>
                  <a:pt x="2765049" y="1221653"/>
                </a:cubicBezTo>
                <a:cubicBezTo>
                  <a:pt x="2806419" y="1260415"/>
                  <a:pt x="2822818" y="1307003"/>
                  <a:pt x="2823191" y="1363282"/>
                </a:cubicBezTo>
                <a:cubicBezTo>
                  <a:pt x="2823564" y="1403162"/>
                  <a:pt x="2830273" y="1443415"/>
                  <a:pt x="2836608" y="1482922"/>
                </a:cubicBezTo>
                <a:cubicBezTo>
                  <a:pt x="2842199" y="1517956"/>
                  <a:pt x="2844063" y="1552246"/>
                  <a:pt x="2835118" y="1586162"/>
                </a:cubicBezTo>
                <a:cubicBezTo>
                  <a:pt x="2821700" y="1635732"/>
                  <a:pt x="2821700" y="1684930"/>
                  <a:pt x="2830645" y="1735246"/>
                </a:cubicBezTo>
                <a:cubicBezTo>
                  <a:pt x="2839217" y="1783698"/>
                  <a:pt x="2834745" y="1795997"/>
                  <a:pt x="2783684" y="1774753"/>
                </a:cubicBezTo>
                <a:cubicBezTo>
                  <a:pt x="2750513" y="1760963"/>
                  <a:pt x="2717342" y="1747172"/>
                  <a:pt x="2684543" y="1732637"/>
                </a:cubicBezTo>
                <a:cubicBezTo>
                  <a:pt x="2663672" y="1723319"/>
                  <a:pt x="2649881" y="1709156"/>
                  <a:pt x="2649509" y="1683066"/>
                </a:cubicBezTo>
                <a:cubicBezTo>
                  <a:pt x="2649136" y="1671140"/>
                  <a:pt x="2640936" y="1656977"/>
                  <a:pt x="2631992" y="1647659"/>
                </a:cubicBezTo>
                <a:cubicBezTo>
                  <a:pt x="2608511" y="1623433"/>
                  <a:pt x="2604038" y="1597716"/>
                  <a:pt x="2617083" y="1567527"/>
                </a:cubicBezTo>
                <a:cubicBezTo>
                  <a:pt x="2624537" y="1550382"/>
                  <a:pt x="2632364" y="1533610"/>
                  <a:pt x="2640564" y="1516838"/>
                </a:cubicBezTo>
                <a:cubicBezTo>
                  <a:pt x="2653981" y="1489258"/>
                  <a:pt x="2656218" y="1460187"/>
                  <a:pt x="2646527" y="1431861"/>
                </a:cubicBezTo>
                <a:cubicBezTo>
                  <a:pt x="2640936" y="1415834"/>
                  <a:pt x="2630501" y="1399435"/>
                  <a:pt x="2617829" y="1387881"/>
                </a:cubicBezTo>
                <a:cubicBezTo>
                  <a:pt x="2564904" y="1338684"/>
                  <a:pt x="2500053" y="1310730"/>
                  <a:pt x="2432220" y="1289113"/>
                </a:cubicBezTo>
                <a:cubicBezTo>
                  <a:pt x="2422529" y="1286132"/>
                  <a:pt x="2413212" y="1283150"/>
                  <a:pt x="2411721" y="1298058"/>
                </a:cubicBezTo>
                <a:cubicBezTo>
                  <a:pt x="2403894" y="1384154"/>
                  <a:pt x="2396067" y="1470250"/>
                  <a:pt x="2408739" y="1555973"/>
                </a:cubicBezTo>
                <a:cubicBezTo>
                  <a:pt x="2413212" y="1587653"/>
                  <a:pt x="2424393" y="1618215"/>
                  <a:pt x="2433338" y="1649150"/>
                </a:cubicBezTo>
                <a:cubicBezTo>
                  <a:pt x="2442283" y="1680830"/>
                  <a:pt x="2458682" y="1708038"/>
                  <a:pt x="2481417" y="1731891"/>
                </a:cubicBezTo>
                <a:cubicBezTo>
                  <a:pt x="2492226" y="1743445"/>
                  <a:pt x="2501916" y="1757235"/>
                  <a:pt x="2508252" y="1771398"/>
                </a:cubicBezTo>
                <a:cubicBezTo>
                  <a:pt x="2517197" y="1791152"/>
                  <a:pt x="2511234" y="1802706"/>
                  <a:pt x="2490362" y="1807178"/>
                </a:cubicBezTo>
                <a:cubicBezTo>
                  <a:pt x="2469863" y="1811651"/>
                  <a:pt x="2448619" y="1813514"/>
                  <a:pt x="2427747" y="1814633"/>
                </a:cubicBezTo>
                <a:cubicBezTo>
                  <a:pt x="2411721" y="1815378"/>
                  <a:pt x="2395694" y="1812769"/>
                  <a:pt x="2379295" y="1812769"/>
                </a:cubicBezTo>
                <a:cubicBezTo>
                  <a:pt x="2354696" y="1813142"/>
                  <a:pt x="2339042" y="1802706"/>
                  <a:pt x="2328234" y="1779971"/>
                </a:cubicBezTo>
                <a:cubicBezTo>
                  <a:pt x="2324507" y="1771771"/>
                  <a:pt x="2312580" y="1763199"/>
                  <a:pt x="2303635" y="1762081"/>
                </a:cubicBezTo>
                <a:cubicBezTo>
                  <a:pt x="2281645" y="1759472"/>
                  <a:pt x="2268601" y="1747172"/>
                  <a:pt x="2260028" y="1728910"/>
                </a:cubicBezTo>
                <a:cubicBezTo>
                  <a:pt x="2245120" y="1697229"/>
                  <a:pt x="2241766" y="1663313"/>
                  <a:pt x="2242511" y="1629024"/>
                </a:cubicBezTo>
                <a:cubicBezTo>
                  <a:pt x="2242884" y="1618961"/>
                  <a:pt x="2243256" y="1609270"/>
                  <a:pt x="2244375" y="1599207"/>
                </a:cubicBezTo>
                <a:cubicBezTo>
                  <a:pt x="2251083" y="1550382"/>
                  <a:pt x="2238038" y="1506775"/>
                  <a:pt x="2215303" y="1463541"/>
                </a:cubicBezTo>
                <a:cubicBezTo>
                  <a:pt x="2199277" y="1433352"/>
                  <a:pt x="2191077" y="1399062"/>
                  <a:pt x="2181387" y="1365891"/>
                </a:cubicBezTo>
                <a:cubicBezTo>
                  <a:pt x="2158652" y="1287623"/>
                  <a:pt x="2117281" y="1218299"/>
                  <a:pt x="2074047" y="1150093"/>
                </a:cubicBezTo>
                <a:cubicBezTo>
                  <a:pt x="2056902" y="1123258"/>
                  <a:pt x="2047584" y="1122885"/>
                  <a:pt x="2017768" y="1132576"/>
                </a:cubicBezTo>
                <a:cubicBezTo>
                  <a:pt x="1936517" y="1158293"/>
                  <a:pt x="1855639" y="1187737"/>
                  <a:pt x="1772898" y="1207863"/>
                </a:cubicBezTo>
                <a:cubicBezTo>
                  <a:pt x="1701338" y="1225008"/>
                  <a:pt x="1627542" y="1232089"/>
                  <a:pt x="1554118" y="1241407"/>
                </a:cubicBezTo>
                <a:cubicBezTo>
                  <a:pt x="1490012" y="1249234"/>
                  <a:pt x="1425906" y="1256688"/>
                  <a:pt x="1361428" y="1259297"/>
                </a:cubicBezTo>
                <a:cubicBezTo>
                  <a:pt x="1259678" y="1263397"/>
                  <a:pt x="1159792" y="1244761"/>
                  <a:pt x="1059907" y="1228735"/>
                </a:cubicBezTo>
                <a:cubicBezTo>
                  <a:pt x="977165" y="1215317"/>
                  <a:pt x="894797" y="1200781"/>
                  <a:pt x="812801" y="1185500"/>
                </a:cubicBezTo>
                <a:cubicBezTo>
                  <a:pt x="795283" y="1182146"/>
                  <a:pt x="778511" y="1174692"/>
                  <a:pt x="761740" y="1169101"/>
                </a:cubicBezTo>
                <a:cubicBezTo>
                  <a:pt x="744968" y="1163511"/>
                  <a:pt x="731550" y="1167238"/>
                  <a:pt x="724841" y="1184010"/>
                </a:cubicBezTo>
                <a:cubicBezTo>
                  <a:pt x="672662" y="1311476"/>
                  <a:pt x="651418" y="1442297"/>
                  <a:pt x="686452" y="1578335"/>
                </a:cubicBezTo>
                <a:cubicBezTo>
                  <a:pt x="687571" y="1583180"/>
                  <a:pt x="688689" y="1588398"/>
                  <a:pt x="691298" y="1592498"/>
                </a:cubicBezTo>
                <a:cubicBezTo>
                  <a:pt x="726332" y="1647659"/>
                  <a:pt x="734905" y="1711392"/>
                  <a:pt x="749813" y="1773262"/>
                </a:cubicBezTo>
                <a:cubicBezTo>
                  <a:pt x="753913" y="1790406"/>
                  <a:pt x="766212" y="1805688"/>
                  <a:pt x="775903" y="1820969"/>
                </a:cubicBezTo>
                <a:cubicBezTo>
                  <a:pt x="784102" y="1834013"/>
                  <a:pt x="795656" y="1845195"/>
                  <a:pt x="802365" y="1858612"/>
                </a:cubicBezTo>
                <a:cubicBezTo>
                  <a:pt x="811683" y="1876502"/>
                  <a:pt x="806092" y="1889547"/>
                  <a:pt x="787084" y="1894765"/>
                </a:cubicBezTo>
                <a:cubicBezTo>
                  <a:pt x="744968" y="1906319"/>
                  <a:pt x="702106" y="1913400"/>
                  <a:pt x="658499" y="1907810"/>
                </a:cubicBezTo>
                <a:cubicBezTo>
                  <a:pt x="637628" y="1905201"/>
                  <a:pt x="623465" y="1893647"/>
                  <a:pt x="618620" y="1872030"/>
                </a:cubicBezTo>
                <a:cubicBezTo>
                  <a:pt x="616756" y="1864203"/>
                  <a:pt x="614147" y="1856376"/>
                  <a:pt x="610793" y="1849294"/>
                </a:cubicBezTo>
                <a:cubicBezTo>
                  <a:pt x="602966" y="1832895"/>
                  <a:pt x="594393" y="1831777"/>
                  <a:pt x="581349" y="1843704"/>
                </a:cubicBezTo>
                <a:cubicBezTo>
                  <a:pt x="570913" y="1853767"/>
                  <a:pt x="563459" y="1845567"/>
                  <a:pt x="558613" y="1838113"/>
                </a:cubicBezTo>
                <a:cubicBezTo>
                  <a:pt x="543705" y="1814260"/>
                  <a:pt x="530288" y="1789661"/>
                  <a:pt x="529915" y="1760590"/>
                </a:cubicBezTo>
                <a:cubicBezTo>
                  <a:pt x="529915" y="1740091"/>
                  <a:pt x="528797" y="1719219"/>
                  <a:pt x="531406" y="1699093"/>
                </a:cubicBezTo>
                <a:cubicBezTo>
                  <a:pt x="537742" y="1651386"/>
                  <a:pt x="526561" y="1607779"/>
                  <a:pt x="500471" y="1568272"/>
                </a:cubicBezTo>
                <a:cubicBezTo>
                  <a:pt x="482581" y="1541437"/>
                  <a:pt x="462827" y="1515720"/>
                  <a:pt x="444192" y="1489631"/>
                </a:cubicBezTo>
                <a:cubicBezTo>
                  <a:pt x="437483" y="1479940"/>
                  <a:pt x="430402" y="1470622"/>
                  <a:pt x="423693" y="1460932"/>
                </a:cubicBezTo>
                <a:cubicBezTo>
                  <a:pt x="398721" y="1425152"/>
                  <a:pt x="390149" y="1386763"/>
                  <a:pt x="405430" y="1344647"/>
                </a:cubicBezTo>
                <a:cubicBezTo>
                  <a:pt x="414375" y="1321539"/>
                  <a:pt x="414002" y="1298804"/>
                  <a:pt x="403567" y="1274205"/>
                </a:cubicBezTo>
                <a:close/>
                <a:moveTo>
                  <a:pt x="264546" y="140798"/>
                </a:moveTo>
                <a:cubicBezTo>
                  <a:pt x="253365" y="141544"/>
                  <a:pt x="244420" y="140426"/>
                  <a:pt x="236593" y="143034"/>
                </a:cubicBezTo>
                <a:cubicBezTo>
                  <a:pt x="216840" y="149371"/>
                  <a:pt x="197831" y="156825"/>
                  <a:pt x="178823" y="165024"/>
                </a:cubicBezTo>
                <a:cubicBezTo>
                  <a:pt x="175842" y="166515"/>
                  <a:pt x="172860" y="173969"/>
                  <a:pt x="173978" y="177324"/>
                </a:cubicBezTo>
                <a:cubicBezTo>
                  <a:pt x="175096" y="180305"/>
                  <a:pt x="182178" y="183287"/>
                  <a:pt x="186278" y="182914"/>
                </a:cubicBezTo>
                <a:cubicBezTo>
                  <a:pt x="197831" y="182169"/>
                  <a:pt x="209758" y="180305"/>
                  <a:pt x="220939" y="177324"/>
                </a:cubicBezTo>
                <a:cubicBezTo>
                  <a:pt x="239575" y="172851"/>
                  <a:pt x="256719" y="165024"/>
                  <a:pt x="264546" y="140798"/>
                </a:cubicBezTo>
                <a:close/>
              </a:path>
            </a:pathLst>
          </a:custGeom>
          <a:solidFill>
            <a:srgbClr val="97E42D"/>
          </a:solidFill>
          <a:ln w="37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7" name="Freeform: Shape 144">
            <a:extLst>
              <a:ext uri="{FF2B5EF4-FFF2-40B4-BE49-F238E27FC236}">
                <a16:creationId xmlns:a16="http://schemas.microsoft.com/office/drawing/2014/main" id="{A9C696F0-EC11-0753-469A-3F9414189B75}"/>
              </a:ext>
            </a:extLst>
          </p:cNvPr>
          <p:cNvSpPr/>
          <p:nvPr/>
        </p:nvSpPr>
        <p:spPr>
          <a:xfrm>
            <a:off x="704850" y="5077080"/>
            <a:ext cx="959812" cy="698864"/>
          </a:xfrm>
          <a:custGeom>
            <a:avLst/>
            <a:gdLst>
              <a:gd name="connsiteX0" fmla="*/ 1436995 w 4069367"/>
              <a:gd name="connsiteY0" fmla="*/ 2963008 h 2963008"/>
              <a:gd name="connsiteX1" fmla="*/ 1309828 w 4069367"/>
              <a:gd name="connsiteY1" fmla="*/ 2963008 h 2963008"/>
              <a:gd name="connsiteX2" fmla="*/ 1265637 w 4069367"/>
              <a:gd name="connsiteY2" fmla="*/ 2959829 h 2963008"/>
              <a:gd name="connsiteX3" fmla="*/ 1244336 w 4069367"/>
              <a:gd name="connsiteY3" fmla="*/ 2922314 h 2963008"/>
              <a:gd name="connsiteX4" fmla="*/ 1263411 w 4069367"/>
              <a:gd name="connsiteY4" fmla="*/ 2891158 h 2963008"/>
              <a:gd name="connsiteX5" fmla="*/ 1284394 w 4069367"/>
              <a:gd name="connsiteY5" fmla="*/ 2858731 h 2963008"/>
              <a:gd name="connsiteX6" fmla="*/ 1181070 w 4069367"/>
              <a:gd name="connsiteY6" fmla="*/ 2858413 h 2963008"/>
              <a:gd name="connsiteX7" fmla="*/ 1144192 w 4069367"/>
              <a:gd name="connsiteY7" fmla="*/ 2850465 h 2963008"/>
              <a:gd name="connsiteX8" fmla="*/ 1133064 w 4069367"/>
              <a:gd name="connsiteY8" fmla="*/ 2820580 h 2963008"/>
              <a:gd name="connsiteX9" fmla="*/ 1143556 w 4069367"/>
              <a:gd name="connsiteY9" fmla="*/ 2804684 h 2963008"/>
              <a:gd name="connsiteX10" fmla="*/ 1210001 w 4069367"/>
              <a:gd name="connsiteY10" fmla="*/ 2741418 h 2963008"/>
              <a:gd name="connsiteX11" fmla="*/ 1263411 w 4069367"/>
              <a:gd name="connsiteY11" fmla="*/ 2663210 h 2963008"/>
              <a:gd name="connsiteX12" fmla="*/ 1324452 w 4069367"/>
              <a:gd name="connsiteY12" fmla="*/ 2399019 h 2963008"/>
              <a:gd name="connsiteX13" fmla="*/ 1308238 w 4069367"/>
              <a:gd name="connsiteY13" fmla="*/ 2246418 h 2963008"/>
              <a:gd name="connsiteX14" fmla="*/ 1291070 w 4069367"/>
              <a:gd name="connsiteY14" fmla="*/ 2174250 h 2963008"/>
              <a:gd name="connsiteX15" fmla="*/ 1278354 w 4069367"/>
              <a:gd name="connsiteY15" fmla="*/ 1941215 h 2963008"/>
              <a:gd name="connsiteX16" fmla="*/ 1248787 w 4069367"/>
              <a:gd name="connsiteY16" fmla="*/ 1897342 h 2963008"/>
              <a:gd name="connsiteX17" fmla="*/ 1158816 w 4069367"/>
              <a:gd name="connsiteY17" fmla="*/ 1811822 h 2963008"/>
              <a:gd name="connsiteX18" fmla="*/ 1109538 w 4069367"/>
              <a:gd name="connsiteY18" fmla="*/ 1712313 h 2963008"/>
              <a:gd name="connsiteX19" fmla="*/ 1054220 w 4069367"/>
              <a:gd name="connsiteY19" fmla="*/ 1598180 h 2963008"/>
              <a:gd name="connsiteX20" fmla="*/ 940087 w 4069367"/>
              <a:gd name="connsiteY20" fmla="*/ 1520290 h 2963008"/>
              <a:gd name="connsiteX21" fmla="*/ 916561 w 4069367"/>
              <a:gd name="connsiteY21" fmla="*/ 1517429 h 2963008"/>
              <a:gd name="connsiteX22" fmla="*/ 845983 w 4069367"/>
              <a:gd name="connsiteY22" fmla="*/ 1477371 h 2963008"/>
              <a:gd name="connsiteX23" fmla="*/ 811012 w 4069367"/>
              <a:gd name="connsiteY23" fmla="*/ 1408383 h 2963008"/>
              <a:gd name="connsiteX24" fmla="*/ 763324 w 4069367"/>
              <a:gd name="connsiteY24" fmla="*/ 1146735 h 2963008"/>
              <a:gd name="connsiteX25" fmla="*/ 699105 w 4069367"/>
              <a:gd name="connsiteY25" fmla="*/ 985550 h 2963008"/>
              <a:gd name="connsiteX26" fmla="*/ 668584 w 4069367"/>
              <a:gd name="connsiteY26" fmla="*/ 947082 h 2963008"/>
              <a:gd name="connsiteX27" fmla="*/ 597052 w 4069367"/>
              <a:gd name="connsiteY27" fmla="*/ 912111 h 2963008"/>
              <a:gd name="connsiteX28" fmla="*/ 442226 w 4069367"/>
              <a:gd name="connsiteY28" fmla="*/ 904798 h 2963008"/>
              <a:gd name="connsiteX29" fmla="*/ 295665 w 4069367"/>
              <a:gd name="connsiteY29" fmla="*/ 860925 h 2963008"/>
              <a:gd name="connsiteX30" fmla="*/ 254971 w 4069367"/>
              <a:gd name="connsiteY30" fmla="*/ 859972 h 2963008"/>
              <a:gd name="connsiteX31" fmla="*/ 114133 w 4069367"/>
              <a:gd name="connsiteY31" fmla="*/ 857111 h 2963008"/>
              <a:gd name="connsiteX32" fmla="*/ 52457 w 4069367"/>
              <a:gd name="connsiteY32" fmla="*/ 836446 h 2963008"/>
              <a:gd name="connsiteX33" fmla="*/ 3179 w 4069367"/>
              <a:gd name="connsiteY33" fmla="*/ 766821 h 2963008"/>
              <a:gd name="connsiteX34" fmla="*/ 4769 w 4069367"/>
              <a:gd name="connsiteY34" fmla="*/ 747746 h 2963008"/>
              <a:gd name="connsiteX35" fmla="*/ 0 w 4069367"/>
              <a:gd name="connsiteY35" fmla="*/ 696243 h 2963008"/>
              <a:gd name="connsiteX36" fmla="*/ 0 w 4069367"/>
              <a:gd name="connsiteY36" fmla="*/ 667631 h 2963008"/>
              <a:gd name="connsiteX37" fmla="*/ 31792 w 4069367"/>
              <a:gd name="connsiteY37" fmla="*/ 638064 h 2963008"/>
              <a:gd name="connsiteX38" fmla="*/ 140838 w 4069367"/>
              <a:gd name="connsiteY38" fmla="*/ 547139 h 2963008"/>
              <a:gd name="connsiteX39" fmla="*/ 236850 w 4069367"/>
              <a:gd name="connsiteY39" fmla="*/ 426648 h 2963008"/>
              <a:gd name="connsiteX40" fmla="*/ 255607 w 4069367"/>
              <a:gd name="connsiteY40" fmla="*/ 374191 h 2963008"/>
              <a:gd name="connsiteX41" fmla="*/ 254653 w 4069367"/>
              <a:gd name="connsiteY41" fmla="*/ 294711 h 2963008"/>
              <a:gd name="connsiteX42" fmla="*/ 298526 w 4069367"/>
              <a:gd name="connsiteY42" fmla="*/ 213324 h 2963008"/>
              <a:gd name="connsiteX43" fmla="*/ 329682 w 4069367"/>
              <a:gd name="connsiteY43" fmla="*/ 191387 h 2963008"/>
              <a:gd name="connsiteX44" fmla="*/ 362428 w 4069367"/>
              <a:gd name="connsiteY44" fmla="*/ 130665 h 2963008"/>
              <a:gd name="connsiteX45" fmla="*/ 365607 w 4069367"/>
              <a:gd name="connsiteY45" fmla="*/ 76619 h 2963008"/>
              <a:gd name="connsiteX46" fmla="*/ 403122 w 4069367"/>
              <a:gd name="connsiteY46" fmla="*/ 38468 h 2963008"/>
              <a:gd name="connsiteX47" fmla="*/ 468295 w 4069367"/>
              <a:gd name="connsiteY47" fmla="*/ 48642 h 2963008"/>
              <a:gd name="connsiteX48" fmla="*/ 507717 w 4069367"/>
              <a:gd name="connsiteY48" fmla="*/ 60723 h 2963008"/>
              <a:gd name="connsiteX49" fmla="*/ 556041 w 4069367"/>
              <a:gd name="connsiteY49" fmla="*/ 42283 h 2963008"/>
              <a:gd name="connsiteX50" fmla="*/ 610405 w 4069367"/>
              <a:gd name="connsiteY50" fmla="*/ 0 h 2963008"/>
              <a:gd name="connsiteX51" fmla="*/ 639018 w 4069367"/>
              <a:gd name="connsiteY51" fmla="*/ 0 h 2963008"/>
              <a:gd name="connsiteX52" fmla="*/ 653960 w 4069367"/>
              <a:gd name="connsiteY52" fmla="*/ 4451 h 2963008"/>
              <a:gd name="connsiteX53" fmla="*/ 752515 w 4069367"/>
              <a:gd name="connsiteY53" fmla="*/ 76301 h 2963008"/>
              <a:gd name="connsiteX54" fmla="*/ 814509 w 4069367"/>
              <a:gd name="connsiteY54" fmla="*/ 136069 h 2963008"/>
              <a:gd name="connsiteX55" fmla="*/ 856157 w 4069367"/>
              <a:gd name="connsiteY55" fmla="*/ 159278 h 2963008"/>
              <a:gd name="connsiteX56" fmla="*/ 932775 w 4069367"/>
              <a:gd name="connsiteY56" fmla="*/ 156734 h 2963008"/>
              <a:gd name="connsiteX57" fmla="*/ 1045319 w 4069367"/>
              <a:gd name="connsiteY57" fmla="*/ 88064 h 2963008"/>
              <a:gd name="connsiteX58" fmla="*/ 1189654 w 4069367"/>
              <a:gd name="connsiteY58" fmla="*/ 77572 h 2963008"/>
              <a:gd name="connsiteX59" fmla="*/ 1222082 w 4069367"/>
              <a:gd name="connsiteY59" fmla="*/ 139885 h 2963008"/>
              <a:gd name="connsiteX60" fmla="*/ 1133382 w 4069367"/>
              <a:gd name="connsiteY60" fmla="*/ 298844 h 2963008"/>
              <a:gd name="connsiteX61" fmla="*/ 1032602 w 4069367"/>
              <a:gd name="connsiteY61" fmla="*/ 331590 h 2963008"/>
              <a:gd name="connsiteX62" fmla="*/ 1005897 w 4069367"/>
              <a:gd name="connsiteY62" fmla="*/ 327457 h 2963008"/>
              <a:gd name="connsiteX63" fmla="*/ 981099 w 4069367"/>
              <a:gd name="connsiteY63" fmla="*/ 323960 h 2963008"/>
              <a:gd name="connsiteX64" fmla="*/ 979191 w 4069367"/>
              <a:gd name="connsiteY64" fmla="*/ 330318 h 2963008"/>
              <a:gd name="connsiteX65" fmla="*/ 1065030 w 4069367"/>
              <a:gd name="connsiteY65" fmla="*/ 364971 h 2963008"/>
              <a:gd name="connsiteX66" fmla="*/ 1276764 w 4069367"/>
              <a:gd name="connsiteY66" fmla="*/ 348122 h 2963008"/>
              <a:gd name="connsiteX67" fmla="*/ 1460839 w 4069367"/>
              <a:gd name="connsiteY67" fmla="*/ 326185 h 2963008"/>
              <a:gd name="connsiteX68" fmla="*/ 1645232 w 4069367"/>
              <a:gd name="connsiteY68" fmla="*/ 349711 h 2963008"/>
              <a:gd name="connsiteX69" fmla="*/ 2013701 w 4069367"/>
              <a:gd name="connsiteY69" fmla="*/ 399307 h 2963008"/>
              <a:gd name="connsiteX70" fmla="*/ 2292834 w 4069367"/>
              <a:gd name="connsiteY70" fmla="*/ 433642 h 2963008"/>
              <a:gd name="connsiteX71" fmla="*/ 2492170 w 4069367"/>
              <a:gd name="connsiteY71" fmla="*/ 450492 h 2963008"/>
              <a:gd name="connsiteX72" fmla="*/ 2658123 w 4069367"/>
              <a:gd name="connsiteY72" fmla="*/ 461937 h 2963008"/>
              <a:gd name="connsiteX73" fmla="*/ 2719800 w 4069367"/>
              <a:gd name="connsiteY73" fmla="*/ 463526 h 2963008"/>
              <a:gd name="connsiteX74" fmla="*/ 2914684 w 4069367"/>
              <a:gd name="connsiteY74" fmla="*/ 501041 h 2963008"/>
              <a:gd name="connsiteX75" fmla="*/ 3240234 w 4069367"/>
              <a:gd name="connsiteY75" fmla="*/ 505174 h 2963008"/>
              <a:gd name="connsiteX76" fmla="*/ 3427170 w 4069367"/>
              <a:gd name="connsiteY76" fmla="*/ 528064 h 2963008"/>
              <a:gd name="connsiteX77" fmla="*/ 3570552 w 4069367"/>
              <a:gd name="connsiteY77" fmla="*/ 606590 h 2963008"/>
              <a:gd name="connsiteX78" fmla="*/ 3643355 w 4069367"/>
              <a:gd name="connsiteY78" fmla="*/ 711186 h 2963008"/>
              <a:gd name="connsiteX79" fmla="*/ 3656072 w 4069367"/>
              <a:gd name="connsiteY79" fmla="*/ 755376 h 2963008"/>
              <a:gd name="connsiteX80" fmla="*/ 3717112 w 4069367"/>
              <a:gd name="connsiteY80" fmla="*/ 905434 h 2963008"/>
              <a:gd name="connsiteX81" fmla="*/ 3768933 w 4069367"/>
              <a:gd name="connsiteY81" fmla="*/ 1217313 h 2963008"/>
              <a:gd name="connsiteX82" fmla="*/ 3775610 w 4069367"/>
              <a:gd name="connsiteY82" fmla="*/ 1476099 h 2963008"/>
              <a:gd name="connsiteX83" fmla="*/ 3894829 w 4069367"/>
              <a:gd name="connsiteY83" fmla="*/ 1732978 h 2963008"/>
              <a:gd name="connsiteX84" fmla="*/ 3963500 w 4069367"/>
              <a:gd name="connsiteY84" fmla="*/ 1799106 h 2963008"/>
              <a:gd name="connsiteX85" fmla="*/ 4059512 w 4069367"/>
              <a:gd name="connsiteY85" fmla="*/ 1962834 h 2963008"/>
              <a:gd name="connsiteX86" fmla="*/ 4070639 w 4069367"/>
              <a:gd name="connsiteY86" fmla="*/ 2018788 h 2963008"/>
              <a:gd name="connsiteX87" fmla="*/ 4070639 w 4069367"/>
              <a:gd name="connsiteY87" fmla="*/ 2085551 h 2963008"/>
              <a:gd name="connsiteX88" fmla="*/ 4047748 w 4069367"/>
              <a:gd name="connsiteY88" fmla="*/ 2175840 h 2963008"/>
              <a:gd name="connsiteX89" fmla="*/ 4035032 w 4069367"/>
              <a:gd name="connsiteY89" fmla="*/ 2204771 h 2963008"/>
              <a:gd name="connsiteX90" fmla="*/ 4028355 w 4069367"/>
              <a:gd name="connsiteY90" fmla="*/ 2132285 h 2963008"/>
              <a:gd name="connsiteX91" fmla="*/ 3973991 w 4069367"/>
              <a:gd name="connsiteY91" fmla="*/ 2033094 h 2963008"/>
              <a:gd name="connsiteX92" fmla="*/ 3847459 w 4069367"/>
              <a:gd name="connsiteY92" fmla="*/ 1902747 h 2963008"/>
              <a:gd name="connsiteX93" fmla="*/ 3740003 w 4069367"/>
              <a:gd name="connsiteY93" fmla="*/ 1587053 h 2963008"/>
              <a:gd name="connsiteX94" fmla="*/ 3731101 w 4069367"/>
              <a:gd name="connsiteY94" fmla="*/ 1325088 h 2963008"/>
              <a:gd name="connsiteX95" fmla="*/ 3659887 w 4069367"/>
              <a:gd name="connsiteY95" fmla="*/ 896850 h 2963008"/>
              <a:gd name="connsiteX96" fmla="*/ 3636997 w 4069367"/>
              <a:gd name="connsiteY96" fmla="*/ 848209 h 2963008"/>
              <a:gd name="connsiteX97" fmla="*/ 3623962 w 4069367"/>
              <a:gd name="connsiteY97" fmla="*/ 876504 h 2963008"/>
              <a:gd name="connsiteX98" fmla="*/ 3552430 w 4069367"/>
              <a:gd name="connsiteY98" fmla="*/ 1313007 h 2963008"/>
              <a:gd name="connsiteX99" fmla="*/ 3551477 w 4069367"/>
              <a:gd name="connsiteY99" fmla="*/ 1597545 h 2963008"/>
              <a:gd name="connsiteX100" fmla="*/ 3620783 w 4069367"/>
              <a:gd name="connsiteY100" fmla="*/ 1843614 h 2963008"/>
              <a:gd name="connsiteX101" fmla="*/ 3633818 w 4069367"/>
              <a:gd name="connsiteY101" fmla="*/ 1943759 h 2963008"/>
              <a:gd name="connsiteX102" fmla="*/ 3617922 w 4069367"/>
              <a:gd name="connsiteY102" fmla="*/ 2030869 h 2963008"/>
              <a:gd name="connsiteX103" fmla="*/ 3615696 w 4069367"/>
              <a:gd name="connsiteY103" fmla="*/ 2442574 h 2963008"/>
              <a:gd name="connsiteX104" fmla="*/ 3663384 w 4069367"/>
              <a:gd name="connsiteY104" fmla="*/ 2606621 h 2963008"/>
              <a:gd name="connsiteX105" fmla="*/ 3667199 w 4069367"/>
              <a:gd name="connsiteY105" fmla="*/ 2629511 h 2963008"/>
              <a:gd name="connsiteX106" fmla="*/ 3644627 w 4069367"/>
              <a:gd name="connsiteY106" fmla="*/ 2635233 h 2963008"/>
              <a:gd name="connsiteX107" fmla="*/ 3638269 w 4069367"/>
              <a:gd name="connsiteY107" fmla="*/ 2634279 h 2963008"/>
              <a:gd name="connsiteX108" fmla="*/ 3613153 w 4069367"/>
              <a:gd name="connsiteY108" fmla="*/ 2656216 h 2963008"/>
              <a:gd name="connsiteX109" fmla="*/ 3624280 w 4069367"/>
              <a:gd name="connsiteY109" fmla="*/ 2722979 h 2963008"/>
              <a:gd name="connsiteX110" fmla="*/ 3578817 w 4069367"/>
              <a:gd name="connsiteY110" fmla="*/ 2799598 h 2963008"/>
              <a:gd name="connsiteX111" fmla="*/ 3406188 w 4069367"/>
              <a:gd name="connsiteY111" fmla="*/ 2797372 h 2963008"/>
              <a:gd name="connsiteX112" fmla="*/ 3389656 w 4069367"/>
              <a:gd name="connsiteY112" fmla="*/ 2769077 h 2963008"/>
              <a:gd name="connsiteX113" fmla="*/ 3405870 w 4069367"/>
              <a:gd name="connsiteY113" fmla="*/ 2736650 h 2963008"/>
              <a:gd name="connsiteX114" fmla="*/ 3483442 w 4069367"/>
              <a:gd name="connsiteY114" fmla="*/ 2541447 h 2963008"/>
              <a:gd name="connsiteX115" fmla="*/ 3496477 w 4069367"/>
              <a:gd name="connsiteY115" fmla="*/ 2224482 h 2963008"/>
              <a:gd name="connsiteX116" fmla="*/ 3486303 w 4069367"/>
              <a:gd name="connsiteY116" fmla="*/ 2180291 h 2963008"/>
              <a:gd name="connsiteX117" fmla="*/ 3421130 w 4069367"/>
              <a:gd name="connsiteY117" fmla="*/ 1995262 h 2963008"/>
              <a:gd name="connsiteX118" fmla="*/ 3413499 w 4069367"/>
              <a:gd name="connsiteY118" fmla="*/ 1971100 h 2963008"/>
              <a:gd name="connsiteX119" fmla="*/ 3357228 w 4069367"/>
              <a:gd name="connsiteY119" fmla="*/ 1821042 h 2963008"/>
              <a:gd name="connsiteX120" fmla="*/ 3338471 w 4069367"/>
              <a:gd name="connsiteY120" fmla="*/ 1783210 h 2963008"/>
              <a:gd name="connsiteX121" fmla="*/ 3315581 w 4069367"/>
              <a:gd name="connsiteY121" fmla="*/ 1848701 h 2963008"/>
              <a:gd name="connsiteX122" fmla="*/ 3321303 w 4069367"/>
              <a:gd name="connsiteY122" fmla="*/ 1983817 h 2963008"/>
              <a:gd name="connsiteX123" fmla="*/ 3310494 w 4069367"/>
              <a:gd name="connsiteY123" fmla="*/ 2119886 h 2963008"/>
              <a:gd name="connsiteX124" fmla="*/ 3307315 w 4069367"/>
              <a:gd name="connsiteY124" fmla="*/ 2436216 h 2963008"/>
              <a:gd name="connsiteX125" fmla="*/ 3318124 w 4069367"/>
              <a:gd name="connsiteY125" fmla="*/ 2491852 h 2963008"/>
              <a:gd name="connsiteX126" fmla="*/ 3284742 w 4069367"/>
              <a:gd name="connsiteY126" fmla="*/ 2552256 h 2963008"/>
              <a:gd name="connsiteX127" fmla="*/ 3258355 w 4069367"/>
              <a:gd name="connsiteY127" fmla="*/ 2575464 h 2963008"/>
              <a:gd name="connsiteX128" fmla="*/ 3250407 w 4069367"/>
              <a:gd name="connsiteY128" fmla="*/ 2626967 h 2963008"/>
              <a:gd name="connsiteX129" fmla="*/ 3197632 w 4069367"/>
              <a:gd name="connsiteY129" fmla="*/ 2694366 h 2963008"/>
              <a:gd name="connsiteX130" fmla="*/ 3038991 w 4069367"/>
              <a:gd name="connsiteY130" fmla="*/ 2693730 h 2963008"/>
              <a:gd name="connsiteX131" fmla="*/ 3026910 w 4069367"/>
              <a:gd name="connsiteY131" fmla="*/ 2664482 h 2963008"/>
              <a:gd name="connsiteX132" fmla="*/ 3037401 w 4069367"/>
              <a:gd name="connsiteY132" fmla="*/ 2652401 h 2963008"/>
              <a:gd name="connsiteX133" fmla="*/ 3113384 w 4069367"/>
              <a:gd name="connsiteY133" fmla="*/ 2569106 h 2963008"/>
              <a:gd name="connsiteX134" fmla="*/ 3156939 w 4069367"/>
              <a:gd name="connsiteY134" fmla="*/ 2468644 h 2963008"/>
              <a:gd name="connsiteX135" fmla="*/ 3169020 w 4069367"/>
              <a:gd name="connsiteY135" fmla="*/ 2367863 h 2963008"/>
              <a:gd name="connsiteX136" fmla="*/ 3163933 w 4069367"/>
              <a:gd name="connsiteY136" fmla="*/ 2145002 h 2963008"/>
              <a:gd name="connsiteX137" fmla="*/ 3154395 w 4069367"/>
              <a:gd name="connsiteY137" fmla="*/ 2064886 h 2963008"/>
              <a:gd name="connsiteX138" fmla="*/ 3170609 w 4069367"/>
              <a:gd name="connsiteY138" fmla="*/ 1876678 h 2963008"/>
              <a:gd name="connsiteX139" fmla="*/ 3164569 w 4069367"/>
              <a:gd name="connsiteY139" fmla="*/ 1793701 h 2963008"/>
              <a:gd name="connsiteX140" fmla="*/ 3135002 w 4069367"/>
              <a:gd name="connsiteY140" fmla="*/ 1843932 h 2963008"/>
              <a:gd name="connsiteX141" fmla="*/ 3066968 w 4069367"/>
              <a:gd name="connsiteY141" fmla="*/ 1920233 h 2963008"/>
              <a:gd name="connsiteX142" fmla="*/ 3039944 w 4069367"/>
              <a:gd name="connsiteY142" fmla="*/ 1972054 h 2963008"/>
              <a:gd name="connsiteX143" fmla="*/ 3025002 w 4069367"/>
              <a:gd name="connsiteY143" fmla="*/ 2060753 h 2963008"/>
              <a:gd name="connsiteX144" fmla="*/ 3014193 w 4069367"/>
              <a:gd name="connsiteY144" fmla="*/ 2073470 h 2963008"/>
              <a:gd name="connsiteX145" fmla="*/ 2996389 w 4069367"/>
              <a:gd name="connsiteY145" fmla="*/ 2060753 h 2963008"/>
              <a:gd name="connsiteX146" fmla="*/ 2993210 w 4069367"/>
              <a:gd name="connsiteY146" fmla="*/ 2039135 h 2963008"/>
              <a:gd name="connsiteX147" fmla="*/ 2993210 w 4069367"/>
              <a:gd name="connsiteY147" fmla="*/ 1951071 h 2963008"/>
              <a:gd name="connsiteX148" fmla="*/ 2971592 w 4069367"/>
              <a:gd name="connsiteY148" fmla="*/ 1998759 h 2963008"/>
              <a:gd name="connsiteX149" fmla="*/ 2973499 w 4069367"/>
              <a:gd name="connsiteY149" fmla="*/ 2062025 h 2963008"/>
              <a:gd name="connsiteX150" fmla="*/ 2966505 w 4069367"/>
              <a:gd name="connsiteY150" fmla="*/ 2073470 h 2963008"/>
              <a:gd name="connsiteX151" fmla="*/ 2926765 w 4069367"/>
              <a:gd name="connsiteY151" fmla="*/ 2042632 h 2963008"/>
              <a:gd name="connsiteX152" fmla="*/ 2926129 w 4069367"/>
              <a:gd name="connsiteY152" fmla="*/ 1974279 h 2963008"/>
              <a:gd name="connsiteX153" fmla="*/ 2900060 w 4069367"/>
              <a:gd name="connsiteY153" fmla="*/ 1943759 h 2963008"/>
              <a:gd name="connsiteX154" fmla="*/ 2883210 w 4069367"/>
              <a:gd name="connsiteY154" fmla="*/ 1974279 h 2963008"/>
              <a:gd name="connsiteX155" fmla="*/ 2882892 w 4069367"/>
              <a:gd name="connsiteY155" fmla="*/ 2051216 h 2963008"/>
              <a:gd name="connsiteX156" fmla="*/ 2843470 w 4069367"/>
              <a:gd name="connsiteY156" fmla="*/ 2026100 h 2963008"/>
              <a:gd name="connsiteX157" fmla="*/ 2843470 w 4069367"/>
              <a:gd name="connsiteY157" fmla="*/ 1945348 h 2963008"/>
              <a:gd name="connsiteX158" fmla="*/ 2825667 w 4069367"/>
              <a:gd name="connsiteY158" fmla="*/ 1958701 h 2963008"/>
              <a:gd name="connsiteX159" fmla="*/ 2824077 w 4069367"/>
              <a:gd name="connsiteY159" fmla="*/ 2020695 h 2963008"/>
              <a:gd name="connsiteX160" fmla="*/ 2817719 w 4069367"/>
              <a:gd name="connsiteY160" fmla="*/ 2037227 h 2963008"/>
              <a:gd name="connsiteX161" fmla="*/ 2796100 w 4069367"/>
              <a:gd name="connsiteY161" fmla="*/ 2029279 h 2963008"/>
              <a:gd name="connsiteX162" fmla="*/ 2789742 w 4069367"/>
              <a:gd name="connsiteY162" fmla="*/ 1997805 h 2963008"/>
              <a:gd name="connsiteX163" fmla="*/ 2748730 w 4069367"/>
              <a:gd name="connsiteY163" fmla="*/ 1912603 h 2963008"/>
              <a:gd name="connsiteX164" fmla="*/ 2654944 w 4069367"/>
              <a:gd name="connsiteY164" fmla="*/ 1823903 h 2963008"/>
              <a:gd name="connsiteX165" fmla="*/ 2611707 w 4069367"/>
              <a:gd name="connsiteY165" fmla="*/ 1811504 h 2963008"/>
              <a:gd name="connsiteX166" fmla="*/ 2575146 w 4069367"/>
              <a:gd name="connsiteY166" fmla="*/ 1826764 h 2963008"/>
              <a:gd name="connsiteX167" fmla="*/ 2288701 w 4069367"/>
              <a:gd name="connsiteY167" fmla="*/ 1850926 h 2963008"/>
              <a:gd name="connsiteX168" fmla="*/ 2034684 w 4069367"/>
              <a:gd name="connsiteY168" fmla="*/ 1809915 h 2963008"/>
              <a:gd name="connsiteX169" fmla="*/ 1846157 w 4069367"/>
              <a:gd name="connsiteY169" fmla="*/ 1743787 h 2963008"/>
              <a:gd name="connsiteX170" fmla="*/ 1814683 w 4069367"/>
              <a:gd name="connsiteY170" fmla="*/ 1735204 h 2963008"/>
              <a:gd name="connsiteX171" fmla="*/ 1727891 w 4069367"/>
              <a:gd name="connsiteY171" fmla="*/ 1805146 h 2963008"/>
              <a:gd name="connsiteX172" fmla="*/ 1619481 w 4069367"/>
              <a:gd name="connsiteY172" fmla="*/ 2168846 h 2963008"/>
              <a:gd name="connsiteX173" fmla="*/ 1571793 w 4069367"/>
              <a:gd name="connsiteY173" fmla="*/ 2320175 h 2963008"/>
              <a:gd name="connsiteX174" fmla="*/ 1553990 w 4069367"/>
              <a:gd name="connsiteY174" fmla="*/ 2584684 h 2963008"/>
              <a:gd name="connsiteX175" fmla="*/ 1590232 w 4069367"/>
              <a:gd name="connsiteY175" fmla="*/ 2730927 h 2963008"/>
              <a:gd name="connsiteX176" fmla="*/ 1561620 w 4069367"/>
              <a:gd name="connsiteY176" fmla="*/ 2783702 h 2963008"/>
              <a:gd name="connsiteX177" fmla="*/ 1537458 w 4069367"/>
              <a:gd name="connsiteY177" fmla="*/ 2763355 h 2963008"/>
              <a:gd name="connsiteX178" fmla="*/ 1539047 w 4069367"/>
              <a:gd name="connsiteY178" fmla="*/ 2736968 h 2963008"/>
              <a:gd name="connsiteX179" fmla="*/ 1509799 w 4069367"/>
              <a:gd name="connsiteY179" fmla="*/ 2790696 h 2963008"/>
              <a:gd name="connsiteX180" fmla="*/ 1526649 w 4069367"/>
              <a:gd name="connsiteY180" fmla="*/ 2833297 h 2963008"/>
              <a:gd name="connsiteX181" fmla="*/ 1450348 w 4069367"/>
              <a:gd name="connsiteY181" fmla="*/ 2959511 h 2963008"/>
              <a:gd name="connsiteX182" fmla="*/ 1436995 w 4069367"/>
              <a:gd name="connsiteY182" fmla="*/ 2963008 h 296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4069367" h="2963008">
                <a:moveTo>
                  <a:pt x="1436995" y="2963008"/>
                </a:moveTo>
                <a:cubicBezTo>
                  <a:pt x="1394712" y="2963008"/>
                  <a:pt x="1352111" y="2963008"/>
                  <a:pt x="1309828" y="2963008"/>
                </a:cubicBezTo>
                <a:cubicBezTo>
                  <a:pt x="1295203" y="2962054"/>
                  <a:pt x="1280579" y="2960783"/>
                  <a:pt x="1265637" y="2959829"/>
                </a:cubicBezTo>
                <a:cubicBezTo>
                  <a:pt x="1240839" y="2957921"/>
                  <a:pt x="1232891" y="2944569"/>
                  <a:pt x="1244336" y="2922314"/>
                </a:cubicBezTo>
                <a:cubicBezTo>
                  <a:pt x="1249741" y="2911505"/>
                  <a:pt x="1256735" y="2901332"/>
                  <a:pt x="1263411" y="2891158"/>
                </a:cubicBezTo>
                <a:cubicBezTo>
                  <a:pt x="1269452" y="2881621"/>
                  <a:pt x="1275492" y="2872401"/>
                  <a:pt x="1284394" y="2858731"/>
                </a:cubicBezTo>
                <a:cubicBezTo>
                  <a:pt x="1246562" y="2858731"/>
                  <a:pt x="1213816" y="2859367"/>
                  <a:pt x="1181070" y="2858413"/>
                </a:cubicBezTo>
                <a:cubicBezTo>
                  <a:pt x="1168671" y="2858095"/>
                  <a:pt x="1155955" y="2854916"/>
                  <a:pt x="1144192" y="2850465"/>
                </a:cubicBezTo>
                <a:cubicBezTo>
                  <a:pt x="1130203" y="2845378"/>
                  <a:pt x="1126706" y="2834251"/>
                  <a:pt x="1133064" y="2820580"/>
                </a:cubicBezTo>
                <a:cubicBezTo>
                  <a:pt x="1135608" y="2814858"/>
                  <a:pt x="1139105" y="2809135"/>
                  <a:pt x="1143556" y="2804684"/>
                </a:cubicBezTo>
                <a:cubicBezTo>
                  <a:pt x="1165492" y="2783066"/>
                  <a:pt x="1186475" y="2760812"/>
                  <a:pt x="1210001" y="2741418"/>
                </a:cubicBezTo>
                <a:cubicBezTo>
                  <a:pt x="1235752" y="2720118"/>
                  <a:pt x="1255781" y="2696592"/>
                  <a:pt x="1263411" y="2663210"/>
                </a:cubicBezTo>
                <a:cubicBezTo>
                  <a:pt x="1283758" y="2575147"/>
                  <a:pt x="1305695" y="2487401"/>
                  <a:pt x="1324452" y="2399019"/>
                </a:cubicBezTo>
                <a:cubicBezTo>
                  <a:pt x="1335579" y="2347198"/>
                  <a:pt x="1328585" y="2296331"/>
                  <a:pt x="1308238" y="2246418"/>
                </a:cubicBezTo>
                <a:cubicBezTo>
                  <a:pt x="1299018" y="2223528"/>
                  <a:pt x="1292660" y="2198730"/>
                  <a:pt x="1291070" y="2174250"/>
                </a:cubicBezTo>
                <a:cubicBezTo>
                  <a:pt x="1285348" y="2096678"/>
                  <a:pt x="1281851" y="2018788"/>
                  <a:pt x="1278354" y="1941215"/>
                </a:cubicBezTo>
                <a:cubicBezTo>
                  <a:pt x="1277400" y="1919597"/>
                  <a:pt x="1268816" y="1905926"/>
                  <a:pt x="1248787" y="1897342"/>
                </a:cubicBezTo>
                <a:cubicBezTo>
                  <a:pt x="1208729" y="1879857"/>
                  <a:pt x="1177891" y="1851880"/>
                  <a:pt x="1158816" y="1811822"/>
                </a:cubicBezTo>
                <a:cubicBezTo>
                  <a:pt x="1142920" y="1778441"/>
                  <a:pt x="1125752" y="1745377"/>
                  <a:pt x="1109538" y="1712313"/>
                </a:cubicBezTo>
                <a:cubicBezTo>
                  <a:pt x="1091099" y="1674163"/>
                  <a:pt x="1073296" y="1635695"/>
                  <a:pt x="1054220" y="1598180"/>
                </a:cubicBezTo>
                <a:cubicBezTo>
                  <a:pt x="1030694" y="1551764"/>
                  <a:pt x="991908" y="1526013"/>
                  <a:pt x="940087" y="1520290"/>
                </a:cubicBezTo>
                <a:cubicBezTo>
                  <a:pt x="932139" y="1519336"/>
                  <a:pt x="924191" y="1518065"/>
                  <a:pt x="916561" y="1517429"/>
                </a:cubicBezTo>
                <a:cubicBezTo>
                  <a:pt x="886677" y="1515521"/>
                  <a:pt x="861879" y="1502805"/>
                  <a:pt x="845983" y="1477371"/>
                </a:cubicBezTo>
                <a:cubicBezTo>
                  <a:pt x="832313" y="1455435"/>
                  <a:pt x="819914" y="1432227"/>
                  <a:pt x="811012" y="1408383"/>
                </a:cubicBezTo>
                <a:cubicBezTo>
                  <a:pt x="780174" y="1324134"/>
                  <a:pt x="768093" y="1235752"/>
                  <a:pt x="763324" y="1146735"/>
                </a:cubicBezTo>
                <a:cubicBezTo>
                  <a:pt x="760145" y="1085059"/>
                  <a:pt x="743613" y="1030377"/>
                  <a:pt x="699105" y="985550"/>
                </a:cubicBezTo>
                <a:cubicBezTo>
                  <a:pt x="687659" y="974105"/>
                  <a:pt x="675896" y="961388"/>
                  <a:pt x="668584" y="947082"/>
                </a:cubicBezTo>
                <a:cubicBezTo>
                  <a:pt x="653324" y="915608"/>
                  <a:pt x="632024" y="909567"/>
                  <a:pt x="597052" y="912111"/>
                </a:cubicBezTo>
                <a:cubicBezTo>
                  <a:pt x="545867" y="915608"/>
                  <a:pt x="493729" y="909249"/>
                  <a:pt x="442226" y="904798"/>
                </a:cubicBezTo>
                <a:cubicBezTo>
                  <a:pt x="390723" y="900030"/>
                  <a:pt x="341445" y="886995"/>
                  <a:pt x="295665" y="860925"/>
                </a:cubicBezTo>
                <a:cubicBezTo>
                  <a:pt x="285174" y="854885"/>
                  <a:pt x="267052" y="855521"/>
                  <a:pt x="254971" y="859972"/>
                </a:cubicBezTo>
                <a:cubicBezTo>
                  <a:pt x="207283" y="877775"/>
                  <a:pt x="160867" y="876186"/>
                  <a:pt x="114133" y="857111"/>
                </a:cubicBezTo>
                <a:cubicBezTo>
                  <a:pt x="94104" y="848845"/>
                  <a:pt x="73439" y="842168"/>
                  <a:pt x="52457" y="836446"/>
                </a:cubicBezTo>
                <a:cubicBezTo>
                  <a:pt x="12399" y="824047"/>
                  <a:pt x="636" y="808469"/>
                  <a:pt x="3179" y="766821"/>
                </a:cubicBezTo>
                <a:cubicBezTo>
                  <a:pt x="3497" y="760463"/>
                  <a:pt x="5087" y="754105"/>
                  <a:pt x="4769" y="747746"/>
                </a:cubicBezTo>
                <a:cubicBezTo>
                  <a:pt x="3497" y="730579"/>
                  <a:pt x="1590" y="713411"/>
                  <a:pt x="0" y="696243"/>
                </a:cubicBezTo>
                <a:cubicBezTo>
                  <a:pt x="0" y="686706"/>
                  <a:pt x="0" y="677168"/>
                  <a:pt x="0" y="667631"/>
                </a:cubicBezTo>
                <a:cubicBezTo>
                  <a:pt x="10491" y="657457"/>
                  <a:pt x="19393" y="644422"/>
                  <a:pt x="31792" y="638064"/>
                </a:cubicBezTo>
                <a:cubicBezTo>
                  <a:pt x="75347" y="615810"/>
                  <a:pt x="110318" y="584018"/>
                  <a:pt x="140838" y="547139"/>
                </a:cubicBezTo>
                <a:cubicBezTo>
                  <a:pt x="173902" y="507717"/>
                  <a:pt x="204422" y="466706"/>
                  <a:pt x="236850" y="426648"/>
                </a:cubicBezTo>
                <a:cubicBezTo>
                  <a:pt x="249567" y="411070"/>
                  <a:pt x="255925" y="393902"/>
                  <a:pt x="255607" y="374191"/>
                </a:cubicBezTo>
                <a:cubicBezTo>
                  <a:pt x="255289" y="347804"/>
                  <a:pt x="254335" y="321099"/>
                  <a:pt x="254653" y="294711"/>
                </a:cubicBezTo>
                <a:cubicBezTo>
                  <a:pt x="255289" y="260376"/>
                  <a:pt x="268324" y="232081"/>
                  <a:pt x="298526" y="213324"/>
                </a:cubicBezTo>
                <a:cubicBezTo>
                  <a:pt x="309336" y="206648"/>
                  <a:pt x="319191" y="198700"/>
                  <a:pt x="329682" y="191387"/>
                </a:cubicBezTo>
                <a:cubicBezTo>
                  <a:pt x="350665" y="176445"/>
                  <a:pt x="360838" y="156098"/>
                  <a:pt x="362428" y="130665"/>
                </a:cubicBezTo>
                <a:cubicBezTo>
                  <a:pt x="363382" y="112543"/>
                  <a:pt x="364336" y="94740"/>
                  <a:pt x="365607" y="76619"/>
                </a:cubicBezTo>
                <a:cubicBezTo>
                  <a:pt x="367197" y="51821"/>
                  <a:pt x="378324" y="38150"/>
                  <a:pt x="403122" y="38468"/>
                </a:cubicBezTo>
                <a:cubicBezTo>
                  <a:pt x="425058" y="38786"/>
                  <a:pt x="446677" y="44191"/>
                  <a:pt x="468295" y="48642"/>
                </a:cubicBezTo>
                <a:cubicBezTo>
                  <a:pt x="481648" y="51503"/>
                  <a:pt x="494365" y="57225"/>
                  <a:pt x="507717" y="60723"/>
                </a:cubicBezTo>
                <a:cubicBezTo>
                  <a:pt x="528064" y="66127"/>
                  <a:pt x="545867" y="59769"/>
                  <a:pt x="556041" y="42283"/>
                </a:cubicBezTo>
                <a:cubicBezTo>
                  <a:pt x="569076" y="20665"/>
                  <a:pt x="587197" y="7630"/>
                  <a:pt x="610405" y="0"/>
                </a:cubicBezTo>
                <a:cubicBezTo>
                  <a:pt x="619943" y="0"/>
                  <a:pt x="629480" y="0"/>
                  <a:pt x="639018" y="0"/>
                </a:cubicBezTo>
                <a:cubicBezTo>
                  <a:pt x="644105" y="1590"/>
                  <a:pt x="648873" y="3179"/>
                  <a:pt x="653960" y="4451"/>
                </a:cubicBezTo>
                <a:cubicBezTo>
                  <a:pt x="696879" y="14942"/>
                  <a:pt x="730896" y="38150"/>
                  <a:pt x="752515" y="76301"/>
                </a:cubicBezTo>
                <a:cubicBezTo>
                  <a:pt x="767457" y="103006"/>
                  <a:pt x="789076" y="121127"/>
                  <a:pt x="814509" y="136069"/>
                </a:cubicBezTo>
                <a:cubicBezTo>
                  <a:pt x="828180" y="144017"/>
                  <a:pt x="842804" y="151012"/>
                  <a:pt x="856157" y="159278"/>
                </a:cubicBezTo>
                <a:cubicBezTo>
                  <a:pt x="882544" y="176127"/>
                  <a:pt x="906388" y="174538"/>
                  <a:pt x="932775" y="156734"/>
                </a:cubicBezTo>
                <a:cubicBezTo>
                  <a:pt x="969018" y="131937"/>
                  <a:pt x="1006533" y="108728"/>
                  <a:pt x="1045319" y="88064"/>
                </a:cubicBezTo>
                <a:cubicBezTo>
                  <a:pt x="1091099" y="63584"/>
                  <a:pt x="1139741" y="57861"/>
                  <a:pt x="1189654" y="77572"/>
                </a:cubicBezTo>
                <a:cubicBezTo>
                  <a:pt x="1221128" y="89971"/>
                  <a:pt x="1229712" y="106503"/>
                  <a:pt x="1222082" y="139885"/>
                </a:cubicBezTo>
                <a:cubicBezTo>
                  <a:pt x="1207775" y="201561"/>
                  <a:pt x="1176619" y="253700"/>
                  <a:pt x="1133382" y="298844"/>
                </a:cubicBezTo>
                <a:cubicBezTo>
                  <a:pt x="1105723" y="327775"/>
                  <a:pt x="1072342" y="339856"/>
                  <a:pt x="1032602" y="331590"/>
                </a:cubicBezTo>
                <a:cubicBezTo>
                  <a:pt x="1023700" y="329682"/>
                  <a:pt x="1014798" y="328729"/>
                  <a:pt x="1005897" y="327457"/>
                </a:cubicBezTo>
                <a:cubicBezTo>
                  <a:pt x="997631" y="326185"/>
                  <a:pt x="989365" y="325231"/>
                  <a:pt x="981099" y="323960"/>
                </a:cubicBezTo>
                <a:cubicBezTo>
                  <a:pt x="980463" y="326185"/>
                  <a:pt x="979827" y="328411"/>
                  <a:pt x="979191" y="330318"/>
                </a:cubicBezTo>
                <a:cubicBezTo>
                  <a:pt x="1007804" y="342081"/>
                  <a:pt x="1035463" y="356388"/>
                  <a:pt x="1065030" y="364971"/>
                </a:cubicBezTo>
                <a:cubicBezTo>
                  <a:pt x="1137197" y="385954"/>
                  <a:pt x="1208093" y="373555"/>
                  <a:pt x="1276764" y="348122"/>
                </a:cubicBezTo>
                <a:cubicBezTo>
                  <a:pt x="1336533" y="326185"/>
                  <a:pt x="1396937" y="316648"/>
                  <a:pt x="1460839" y="326185"/>
                </a:cubicBezTo>
                <a:cubicBezTo>
                  <a:pt x="1522198" y="335405"/>
                  <a:pt x="1583874" y="341445"/>
                  <a:pt x="1645232" y="349711"/>
                </a:cubicBezTo>
                <a:cubicBezTo>
                  <a:pt x="1767949" y="365925"/>
                  <a:pt x="1890666" y="383411"/>
                  <a:pt x="2013701" y="399307"/>
                </a:cubicBezTo>
                <a:cubicBezTo>
                  <a:pt x="2106533" y="411388"/>
                  <a:pt x="2199684" y="423469"/>
                  <a:pt x="2292834" y="433642"/>
                </a:cubicBezTo>
                <a:cubicBezTo>
                  <a:pt x="2359279" y="440636"/>
                  <a:pt x="2426360" y="441272"/>
                  <a:pt x="2492170" y="450492"/>
                </a:cubicBezTo>
                <a:cubicBezTo>
                  <a:pt x="2547487" y="458122"/>
                  <a:pt x="2602170" y="465752"/>
                  <a:pt x="2658123" y="461937"/>
                </a:cubicBezTo>
                <a:cubicBezTo>
                  <a:pt x="2678470" y="460347"/>
                  <a:pt x="2699771" y="460029"/>
                  <a:pt x="2719800" y="463526"/>
                </a:cubicBezTo>
                <a:cubicBezTo>
                  <a:pt x="2784973" y="474971"/>
                  <a:pt x="2849829" y="487052"/>
                  <a:pt x="2914684" y="501041"/>
                </a:cubicBezTo>
                <a:cubicBezTo>
                  <a:pt x="3023095" y="524249"/>
                  <a:pt x="3131187" y="535694"/>
                  <a:pt x="3240234" y="505174"/>
                </a:cubicBezTo>
                <a:cubicBezTo>
                  <a:pt x="3305725" y="486735"/>
                  <a:pt x="3367719" y="493729"/>
                  <a:pt x="3427170" y="528064"/>
                </a:cubicBezTo>
                <a:cubicBezTo>
                  <a:pt x="3474222" y="555405"/>
                  <a:pt x="3523500" y="579249"/>
                  <a:pt x="3570552" y="606590"/>
                </a:cubicBezTo>
                <a:cubicBezTo>
                  <a:pt x="3610609" y="629798"/>
                  <a:pt x="3635725" y="664451"/>
                  <a:pt x="3643355" y="711186"/>
                </a:cubicBezTo>
                <a:cubicBezTo>
                  <a:pt x="3645899" y="726128"/>
                  <a:pt x="3650349" y="741070"/>
                  <a:pt x="3656072" y="755376"/>
                </a:cubicBezTo>
                <a:cubicBezTo>
                  <a:pt x="3676101" y="805608"/>
                  <a:pt x="3698037" y="854885"/>
                  <a:pt x="3717112" y="905434"/>
                </a:cubicBezTo>
                <a:cubicBezTo>
                  <a:pt x="3754945" y="1005897"/>
                  <a:pt x="3766072" y="1111128"/>
                  <a:pt x="3768933" y="1217313"/>
                </a:cubicBezTo>
                <a:cubicBezTo>
                  <a:pt x="3771159" y="1303469"/>
                  <a:pt x="3771159" y="1389943"/>
                  <a:pt x="3775610" y="1476099"/>
                </a:cubicBezTo>
                <a:cubicBezTo>
                  <a:pt x="3780696" y="1577198"/>
                  <a:pt x="3818847" y="1663990"/>
                  <a:pt x="3894829" y="1732978"/>
                </a:cubicBezTo>
                <a:cubicBezTo>
                  <a:pt x="3918355" y="1754279"/>
                  <a:pt x="3941245" y="1776533"/>
                  <a:pt x="3963500" y="1799106"/>
                </a:cubicBezTo>
                <a:cubicBezTo>
                  <a:pt x="4009280" y="1845522"/>
                  <a:pt x="4044569" y="1898296"/>
                  <a:pt x="4059512" y="1962834"/>
                </a:cubicBezTo>
                <a:cubicBezTo>
                  <a:pt x="4063644" y="1981273"/>
                  <a:pt x="4066824" y="2000030"/>
                  <a:pt x="4070639" y="2018788"/>
                </a:cubicBezTo>
                <a:cubicBezTo>
                  <a:pt x="4070639" y="2041042"/>
                  <a:pt x="4070639" y="2063296"/>
                  <a:pt x="4070639" y="2085551"/>
                </a:cubicBezTo>
                <a:cubicBezTo>
                  <a:pt x="4063009" y="2115753"/>
                  <a:pt x="4056015" y="2145955"/>
                  <a:pt x="4047748" y="2175840"/>
                </a:cubicBezTo>
                <a:cubicBezTo>
                  <a:pt x="4044887" y="2186013"/>
                  <a:pt x="4039483" y="2195233"/>
                  <a:pt x="4035032" y="2204771"/>
                </a:cubicBezTo>
                <a:cubicBezTo>
                  <a:pt x="4030263" y="2179973"/>
                  <a:pt x="4027720" y="2156129"/>
                  <a:pt x="4028355" y="2132285"/>
                </a:cubicBezTo>
                <a:cubicBezTo>
                  <a:pt x="4029309" y="2088412"/>
                  <a:pt x="4009916" y="2057574"/>
                  <a:pt x="3973991" y="2033094"/>
                </a:cubicBezTo>
                <a:cubicBezTo>
                  <a:pt x="3923124" y="1998759"/>
                  <a:pt x="3881477" y="1954250"/>
                  <a:pt x="3847459" y="1902747"/>
                </a:cubicBezTo>
                <a:cubicBezTo>
                  <a:pt x="3783875" y="1806735"/>
                  <a:pt x="3754627" y="1699279"/>
                  <a:pt x="3740003" y="1587053"/>
                </a:cubicBezTo>
                <a:cubicBezTo>
                  <a:pt x="3728558" y="1499943"/>
                  <a:pt x="3729193" y="1412833"/>
                  <a:pt x="3731101" y="1325088"/>
                </a:cubicBezTo>
                <a:cubicBezTo>
                  <a:pt x="3734280" y="1177891"/>
                  <a:pt x="3712344" y="1034827"/>
                  <a:pt x="3659887" y="896850"/>
                </a:cubicBezTo>
                <a:cubicBezTo>
                  <a:pt x="3654165" y="881272"/>
                  <a:pt x="3645899" y="866648"/>
                  <a:pt x="3636997" y="848209"/>
                </a:cubicBezTo>
                <a:cubicBezTo>
                  <a:pt x="3631274" y="860608"/>
                  <a:pt x="3626188" y="868238"/>
                  <a:pt x="3623962" y="876504"/>
                </a:cubicBezTo>
                <a:cubicBezTo>
                  <a:pt x="3586130" y="1019567"/>
                  <a:pt x="3556881" y="1164538"/>
                  <a:pt x="3552430" y="1313007"/>
                </a:cubicBezTo>
                <a:cubicBezTo>
                  <a:pt x="3549569" y="1407747"/>
                  <a:pt x="3552113" y="1502487"/>
                  <a:pt x="3551477" y="1597545"/>
                </a:cubicBezTo>
                <a:cubicBezTo>
                  <a:pt x="3550841" y="1686244"/>
                  <a:pt x="3574685" y="1768267"/>
                  <a:pt x="3620783" y="1843614"/>
                </a:cubicBezTo>
                <a:cubicBezTo>
                  <a:pt x="3640494" y="1875724"/>
                  <a:pt x="3643673" y="1907834"/>
                  <a:pt x="3633818" y="1943759"/>
                </a:cubicBezTo>
                <a:cubicBezTo>
                  <a:pt x="3625870" y="1972054"/>
                  <a:pt x="3618240" y="2001620"/>
                  <a:pt x="3617922" y="2030869"/>
                </a:cubicBezTo>
                <a:cubicBezTo>
                  <a:pt x="3615696" y="2167892"/>
                  <a:pt x="3615696" y="2305233"/>
                  <a:pt x="3615696" y="2442574"/>
                </a:cubicBezTo>
                <a:cubicBezTo>
                  <a:pt x="3615696" y="2501389"/>
                  <a:pt x="3631910" y="2556389"/>
                  <a:pt x="3663384" y="2606621"/>
                </a:cubicBezTo>
                <a:cubicBezTo>
                  <a:pt x="3667199" y="2612979"/>
                  <a:pt x="3670378" y="2624742"/>
                  <a:pt x="3667199" y="2629511"/>
                </a:cubicBezTo>
                <a:cubicBezTo>
                  <a:pt x="3664020" y="2634279"/>
                  <a:pt x="3652575" y="2633962"/>
                  <a:pt x="3644627" y="2635233"/>
                </a:cubicBezTo>
                <a:cubicBezTo>
                  <a:pt x="3642720" y="2635551"/>
                  <a:pt x="3640494" y="2634598"/>
                  <a:pt x="3638269" y="2634279"/>
                </a:cubicBezTo>
                <a:cubicBezTo>
                  <a:pt x="3619511" y="2631418"/>
                  <a:pt x="3611563" y="2636823"/>
                  <a:pt x="3613153" y="2656216"/>
                </a:cubicBezTo>
                <a:cubicBezTo>
                  <a:pt x="3615060" y="2678788"/>
                  <a:pt x="3619511" y="2701043"/>
                  <a:pt x="3624280" y="2722979"/>
                </a:cubicBezTo>
                <a:cubicBezTo>
                  <a:pt x="3633182" y="2763355"/>
                  <a:pt x="3616968" y="2793239"/>
                  <a:pt x="3578817" y="2799598"/>
                </a:cubicBezTo>
                <a:cubicBezTo>
                  <a:pt x="3521274" y="2809135"/>
                  <a:pt x="3463731" y="2804048"/>
                  <a:pt x="3406188" y="2797372"/>
                </a:cubicBezTo>
                <a:cubicBezTo>
                  <a:pt x="3390927" y="2795783"/>
                  <a:pt x="3384569" y="2784020"/>
                  <a:pt x="3389656" y="2769077"/>
                </a:cubicBezTo>
                <a:cubicBezTo>
                  <a:pt x="3393471" y="2757632"/>
                  <a:pt x="3400147" y="2747141"/>
                  <a:pt x="3405870" y="2736650"/>
                </a:cubicBezTo>
                <a:cubicBezTo>
                  <a:pt x="3439251" y="2674655"/>
                  <a:pt x="3471043" y="2612343"/>
                  <a:pt x="3483442" y="2541447"/>
                </a:cubicBezTo>
                <a:cubicBezTo>
                  <a:pt x="3501881" y="2436216"/>
                  <a:pt x="3499656" y="2330349"/>
                  <a:pt x="3496477" y="2224482"/>
                </a:cubicBezTo>
                <a:cubicBezTo>
                  <a:pt x="3496158" y="2209539"/>
                  <a:pt x="3492979" y="2193643"/>
                  <a:pt x="3486303" y="2180291"/>
                </a:cubicBezTo>
                <a:cubicBezTo>
                  <a:pt x="3457372" y="2121158"/>
                  <a:pt x="3433529" y="2060435"/>
                  <a:pt x="3421130" y="1995262"/>
                </a:cubicBezTo>
                <a:cubicBezTo>
                  <a:pt x="3419540" y="1986996"/>
                  <a:pt x="3416361" y="1979048"/>
                  <a:pt x="3413499" y="1971100"/>
                </a:cubicBezTo>
                <a:cubicBezTo>
                  <a:pt x="3394743" y="1921186"/>
                  <a:pt x="3376303" y="1870955"/>
                  <a:pt x="3357228" y="1821042"/>
                </a:cubicBezTo>
                <a:cubicBezTo>
                  <a:pt x="3352141" y="1808007"/>
                  <a:pt x="3344829" y="1795926"/>
                  <a:pt x="3338471" y="1783210"/>
                </a:cubicBezTo>
                <a:cubicBezTo>
                  <a:pt x="3312719" y="1799423"/>
                  <a:pt x="3305089" y="1815319"/>
                  <a:pt x="3315581" y="1848701"/>
                </a:cubicBezTo>
                <a:cubicBezTo>
                  <a:pt x="3329887" y="1893845"/>
                  <a:pt x="3325754" y="1938354"/>
                  <a:pt x="3321303" y="1983817"/>
                </a:cubicBezTo>
                <a:cubicBezTo>
                  <a:pt x="3316852" y="2029279"/>
                  <a:pt x="3311447" y="2074424"/>
                  <a:pt x="3310494" y="2119886"/>
                </a:cubicBezTo>
                <a:cubicBezTo>
                  <a:pt x="3307950" y="2225117"/>
                  <a:pt x="3307315" y="2330667"/>
                  <a:pt x="3307315" y="2436216"/>
                </a:cubicBezTo>
                <a:cubicBezTo>
                  <a:pt x="3307315" y="2454655"/>
                  <a:pt x="3312084" y="2474048"/>
                  <a:pt x="3318124" y="2491852"/>
                </a:cubicBezTo>
                <a:cubicBezTo>
                  <a:pt x="3330523" y="2527459"/>
                  <a:pt x="3321303" y="2545898"/>
                  <a:pt x="3284742" y="2552256"/>
                </a:cubicBezTo>
                <a:cubicBezTo>
                  <a:pt x="3270754" y="2554482"/>
                  <a:pt x="3260898" y="2560840"/>
                  <a:pt x="3258355" y="2575464"/>
                </a:cubicBezTo>
                <a:cubicBezTo>
                  <a:pt x="3255494" y="2592632"/>
                  <a:pt x="3251679" y="2609800"/>
                  <a:pt x="3250407" y="2626967"/>
                </a:cubicBezTo>
                <a:cubicBezTo>
                  <a:pt x="3247228" y="2665436"/>
                  <a:pt x="3229742" y="2692777"/>
                  <a:pt x="3197632" y="2694366"/>
                </a:cubicBezTo>
                <a:cubicBezTo>
                  <a:pt x="3144858" y="2696910"/>
                  <a:pt x="3091765" y="2695320"/>
                  <a:pt x="3038991" y="2693730"/>
                </a:cubicBezTo>
                <a:cubicBezTo>
                  <a:pt x="3020869" y="2693095"/>
                  <a:pt x="3016418" y="2679742"/>
                  <a:pt x="3026910" y="2664482"/>
                </a:cubicBezTo>
                <a:cubicBezTo>
                  <a:pt x="3029771" y="2660031"/>
                  <a:pt x="3033586" y="2656534"/>
                  <a:pt x="3037401" y="2652401"/>
                </a:cubicBezTo>
                <a:cubicBezTo>
                  <a:pt x="3062835" y="2624742"/>
                  <a:pt x="3089222" y="2597719"/>
                  <a:pt x="3113384" y="2569106"/>
                </a:cubicBezTo>
                <a:cubicBezTo>
                  <a:pt x="3137864" y="2540175"/>
                  <a:pt x="3152488" y="2506476"/>
                  <a:pt x="3156939" y="2468644"/>
                </a:cubicBezTo>
                <a:cubicBezTo>
                  <a:pt x="3160754" y="2434944"/>
                  <a:pt x="3164887" y="2401245"/>
                  <a:pt x="3169020" y="2367863"/>
                </a:cubicBezTo>
                <a:cubicBezTo>
                  <a:pt x="3177921" y="2293470"/>
                  <a:pt x="3180147" y="2219077"/>
                  <a:pt x="3163933" y="2145002"/>
                </a:cubicBezTo>
                <a:cubicBezTo>
                  <a:pt x="3158210" y="2118932"/>
                  <a:pt x="3153124" y="2091273"/>
                  <a:pt x="3154395" y="2064886"/>
                </a:cubicBezTo>
                <a:cubicBezTo>
                  <a:pt x="3157257" y="2001938"/>
                  <a:pt x="3162979" y="1939308"/>
                  <a:pt x="3170609" y="1876678"/>
                </a:cubicBezTo>
                <a:cubicBezTo>
                  <a:pt x="3173788" y="1849019"/>
                  <a:pt x="3169656" y="1823585"/>
                  <a:pt x="3164569" y="1793701"/>
                </a:cubicBezTo>
                <a:cubicBezTo>
                  <a:pt x="3153442" y="1812140"/>
                  <a:pt x="3144222" y="1828036"/>
                  <a:pt x="3135002" y="1843932"/>
                </a:cubicBezTo>
                <a:cubicBezTo>
                  <a:pt x="3116881" y="1873499"/>
                  <a:pt x="3096852" y="1901475"/>
                  <a:pt x="3066968" y="1920233"/>
                </a:cubicBezTo>
                <a:cubicBezTo>
                  <a:pt x="3047257" y="1932314"/>
                  <a:pt x="3041534" y="1949481"/>
                  <a:pt x="3039944" y="1972054"/>
                </a:cubicBezTo>
                <a:cubicBezTo>
                  <a:pt x="3038037" y="2001938"/>
                  <a:pt x="3031043" y="2031187"/>
                  <a:pt x="3025002" y="2060753"/>
                </a:cubicBezTo>
                <a:cubicBezTo>
                  <a:pt x="3024049" y="2065840"/>
                  <a:pt x="3016418" y="2074106"/>
                  <a:pt x="3014193" y="2073470"/>
                </a:cubicBezTo>
                <a:cubicBezTo>
                  <a:pt x="3007517" y="2071244"/>
                  <a:pt x="2999887" y="2066476"/>
                  <a:pt x="2996389" y="2060753"/>
                </a:cubicBezTo>
                <a:cubicBezTo>
                  <a:pt x="2992892" y="2055031"/>
                  <a:pt x="2993210" y="2046447"/>
                  <a:pt x="2993210" y="2039135"/>
                </a:cubicBezTo>
                <a:cubicBezTo>
                  <a:pt x="2992892" y="2009886"/>
                  <a:pt x="2993210" y="1980320"/>
                  <a:pt x="2993210" y="1951071"/>
                </a:cubicBezTo>
                <a:cubicBezTo>
                  <a:pt x="2976043" y="1959019"/>
                  <a:pt x="2969684" y="1973643"/>
                  <a:pt x="2971592" y="1998759"/>
                </a:cubicBezTo>
                <a:cubicBezTo>
                  <a:pt x="2973181" y="2019741"/>
                  <a:pt x="2973499" y="2041042"/>
                  <a:pt x="2973499" y="2062025"/>
                </a:cubicBezTo>
                <a:cubicBezTo>
                  <a:pt x="2973499" y="2065840"/>
                  <a:pt x="2969684" y="2072516"/>
                  <a:pt x="2966505" y="2073470"/>
                </a:cubicBezTo>
                <a:cubicBezTo>
                  <a:pt x="2945522" y="2079192"/>
                  <a:pt x="2927401" y="2064568"/>
                  <a:pt x="2926765" y="2042632"/>
                </a:cubicBezTo>
                <a:cubicBezTo>
                  <a:pt x="2926447" y="2019741"/>
                  <a:pt x="2927083" y="1997169"/>
                  <a:pt x="2926129" y="1974279"/>
                </a:cubicBezTo>
                <a:cubicBezTo>
                  <a:pt x="2925175" y="1955522"/>
                  <a:pt x="2913730" y="1942487"/>
                  <a:pt x="2900060" y="1943759"/>
                </a:cubicBezTo>
                <a:cubicBezTo>
                  <a:pt x="2880985" y="1945984"/>
                  <a:pt x="2883528" y="1961562"/>
                  <a:pt x="2883210" y="1974279"/>
                </a:cubicBezTo>
                <a:cubicBezTo>
                  <a:pt x="2882574" y="2000030"/>
                  <a:pt x="2882892" y="2026100"/>
                  <a:pt x="2882892" y="2051216"/>
                </a:cubicBezTo>
                <a:cubicBezTo>
                  <a:pt x="2853962" y="2060117"/>
                  <a:pt x="2843470" y="2052805"/>
                  <a:pt x="2843470" y="2026100"/>
                </a:cubicBezTo>
                <a:cubicBezTo>
                  <a:pt x="2843470" y="1999077"/>
                  <a:pt x="2843470" y="1972372"/>
                  <a:pt x="2843470" y="1945348"/>
                </a:cubicBezTo>
                <a:cubicBezTo>
                  <a:pt x="2830118" y="1941851"/>
                  <a:pt x="2825667" y="1946938"/>
                  <a:pt x="2825667" y="1958701"/>
                </a:cubicBezTo>
                <a:cubicBezTo>
                  <a:pt x="2825667" y="1979366"/>
                  <a:pt x="2825349" y="2000030"/>
                  <a:pt x="2824077" y="2020695"/>
                </a:cubicBezTo>
                <a:cubicBezTo>
                  <a:pt x="2823759" y="2026736"/>
                  <a:pt x="2819308" y="2037545"/>
                  <a:pt x="2817719" y="2037227"/>
                </a:cubicBezTo>
                <a:cubicBezTo>
                  <a:pt x="2810089" y="2036273"/>
                  <a:pt x="2798962" y="2034366"/>
                  <a:pt x="2796100" y="2029279"/>
                </a:cubicBezTo>
                <a:cubicBezTo>
                  <a:pt x="2791014" y="2020377"/>
                  <a:pt x="2788470" y="2007978"/>
                  <a:pt x="2789742" y="1997805"/>
                </a:cubicBezTo>
                <a:cubicBezTo>
                  <a:pt x="2793875" y="1960290"/>
                  <a:pt x="2779251" y="1932632"/>
                  <a:pt x="2748730" y="1912603"/>
                </a:cubicBezTo>
                <a:cubicBezTo>
                  <a:pt x="2712170" y="1888759"/>
                  <a:pt x="2677834" y="1863007"/>
                  <a:pt x="2654944" y="1823903"/>
                </a:cubicBezTo>
                <a:cubicBezTo>
                  <a:pt x="2645089" y="1807054"/>
                  <a:pt x="2630464" y="1804828"/>
                  <a:pt x="2611707" y="1811504"/>
                </a:cubicBezTo>
                <a:cubicBezTo>
                  <a:pt x="2599308" y="1815955"/>
                  <a:pt x="2587545" y="1821996"/>
                  <a:pt x="2575146" y="1826764"/>
                </a:cubicBezTo>
                <a:cubicBezTo>
                  <a:pt x="2481996" y="1863007"/>
                  <a:pt x="2385667" y="1864279"/>
                  <a:pt x="2288701" y="1850926"/>
                </a:cubicBezTo>
                <a:cubicBezTo>
                  <a:pt x="2203817" y="1839163"/>
                  <a:pt x="2119568" y="1823267"/>
                  <a:pt x="2034684" y="1809915"/>
                </a:cubicBezTo>
                <a:cubicBezTo>
                  <a:pt x="1967603" y="1799423"/>
                  <a:pt x="1902747" y="1783845"/>
                  <a:pt x="1846157" y="1743787"/>
                </a:cubicBezTo>
                <a:cubicBezTo>
                  <a:pt x="1837574" y="1737747"/>
                  <a:pt x="1825175" y="1735522"/>
                  <a:pt x="1814683" y="1735204"/>
                </a:cubicBezTo>
                <a:cubicBezTo>
                  <a:pt x="1773990" y="1733296"/>
                  <a:pt x="1741244" y="1760001"/>
                  <a:pt x="1727891" y="1805146"/>
                </a:cubicBezTo>
                <a:cubicBezTo>
                  <a:pt x="1691649" y="1926273"/>
                  <a:pt x="1656042" y="2047718"/>
                  <a:pt x="1619481" y="2168846"/>
                </a:cubicBezTo>
                <a:cubicBezTo>
                  <a:pt x="1604221" y="2219395"/>
                  <a:pt x="1587371" y="2269626"/>
                  <a:pt x="1571793" y="2320175"/>
                </a:cubicBezTo>
                <a:cubicBezTo>
                  <a:pt x="1545088" y="2406967"/>
                  <a:pt x="1548267" y="2495667"/>
                  <a:pt x="1553990" y="2584684"/>
                </a:cubicBezTo>
                <a:cubicBezTo>
                  <a:pt x="1557169" y="2635869"/>
                  <a:pt x="1562573" y="2685782"/>
                  <a:pt x="1590232" y="2730927"/>
                </a:cubicBezTo>
                <a:cubicBezTo>
                  <a:pt x="1601995" y="2750002"/>
                  <a:pt x="1583874" y="2779569"/>
                  <a:pt x="1561620" y="2783702"/>
                </a:cubicBezTo>
                <a:cubicBezTo>
                  <a:pt x="1545406" y="2786563"/>
                  <a:pt x="1537776" y="2780522"/>
                  <a:pt x="1537458" y="2763355"/>
                </a:cubicBezTo>
                <a:cubicBezTo>
                  <a:pt x="1537458" y="2754771"/>
                  <a:pt x="1538412" y="2746187"/>
                  <a:pt x="1539047" y="2736968"/>
                </a:cubicBezTo>
                <a:cubicBezTo>
                  <a:pt x="1515521" y="2746505"/>
                  <a:pt x="1503440" y="2767806"/>
                  <a:pt x="1509799" y="2790696"/>
                </a:cubicBezTo>
                <a:cubicBezTo>
                  <a:pt x="1513932" y="2805320"/>
                  <a:pt x="1520926" y="2819309"/>
                  <a:pt x="1526649" y="2833297"/>
                </a:cubicBezTo>
                <a:cubicBezTo>
                  <a:pt x="1549857" y="2888615"/>
                  <a:pt x="1512024" y="2960783"/>
                  <a:pt x="1450348" y="2959511"/>
                </a:cubicBezTo>
                <a:cubicBezTo>
                  <a:pt x="1444943" y="2960465"/>
                  <a:pt x="1441128" y="2962054"/>
                  <a:pt x="1436995" y="2963008"/>
                </a:cubicBezTo>
                <a:close/>
              </a:path>
            </a:pathLst>
          </a:custGeom>
          <a:solidFill>
            <a:srgbClr val="272F1D"/>
          </a:solidFill>
          <a:ln w="31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8" name="Graphic 11">
            <a:extLst>
              <a:ext uri="{FF2B5EF4-FFF2-40B4-BE49-F238E27FC236}">
                <a16:creationId xmlns:a16="http://schemas.microsoft.com/office/drawing/2014/main" id="{ADEE8BE5-6638-D5A8-DE35-CDBFCB3A82C5}"/>
              </a:ext>
            </a:extLst>
          </p:cNvPr>
          <p:cNvSpPr/>
          <p:nvPr/>
        </p:nvSpPr>
        <p:spPr>
          <a:xfrm>
            <a:off x="8130829" y="4960889"/>
            <a:ext cx="731713" cy="867182"/>
          </a:xfrm>
          <a:custGeom>
            <a:avLst/>
            <a:gdLst>
              <a:gd name="connsiteX0" fmla="*/ 0 w 5780716"/>
              <a:gd name="connsiteY0" fmla="*/ 3201574 h 6850958"/>
              <a:gd name="connsiteX1" fmla="*/ 0 w 5780716"/>
              <a:gd name="connsiteY1" fmla="*/ 3169185 h 6850958"/>
              <a:gd name="connsiteX2" fmla="*/ 75339 w 5780716"/>
              <a:gd name="connsiteY2" fmla="*/ 3117785 h 6850958"/>
              <a:gd name="connsiteX3" fmla="*/ 197854 w 5780716"/>
              <a:gd name="connsiteY3" fmla="*/ 3094549 h 6850958"/>
              <a:gd name="connsiteX4" fmla="*/ 326001 w 5780716"/>
              <a:gd name="connsiteY4" fmla="*/ 3093845 h 6850958"/>
              <a:gd name="connsiteX5" fmla="*/ 307695 w 5780716"/>
              <a:gd name="connsiteY5" fmla="*/ 3067793 h 6850958"/>
              <a:gd name="connsiteX6" fmla="*/ 67594 w 5780716"/>
              <a:gd name="connsiteY6" fmla="*/ 2694617 h 6850958"/>
              <a:gd name="connsiteX7" fmla="*/ 9153 w 5780716"/>
              <a:gd name="connsiteY7" fmla="*/ 2537601 h 6850958"/>
              <a:gd name="connsiteX8" fmla="*/ 28868 w 5780716"/>
              <a:gd name="connsiteY8" fmla="*/ 2469303 h 6850958"/>
              <a:gd name="connsiteX9" fmla="*/ 99279 w 5780716"/>
              <a:gd name="connsiteY9" fmla="*/ 2471415 h 6850958"/>
              <a:gd name="connsiteX10" fmla="*/ 129556 w 5780716"/>
              <a:gd name="connsiteY10" fmla="*/ 2489017 h 6850958"/>
              <a:gd name="connsiteX11" fmla="*/ 223202 w 5780716"/>
              <a:gd name="connsiteY11" fmla="*/ 2565061 h 6850958"/>
              <a:gd name="connsiteX12" fmla="*/ 373177 w 5780716"/>
              <a:gd name="connsiteY12" fmla="*/ 2711515 h 6850958"/>
              <a:gd name="connsiteX13" fmla="*/ 362615 w 5780716"/>
              <a:gd name="connsiteY13" fmla="*/ 2693208 h 6850958"/>
              <a:gd name="connsiteX14" fmla="*/ 233763 w 5780716"/>
              <a:gd name="connsiteY14" fmla="*/ 2486201 h 6850958"/>
              <a:gd name="connsiteX15" fmla="*/ 54920 w 5780716"/>
              <a:gd name="connsiteY15" fmla="*/ 2133444 h 6850958"/>
              <a:gd name="connsiteX16" fmla="*/ 30277 w 5780716"/>
              <a:gd name="connsiteY16" fmla="*/ 1995439 h 6850958"/>
              <a:gd name="connsiteX17" fmla="*/ 126739 w 5780716"/>
              <a:gd name="connsiteY17" fmla="*/ 1936998 h 6850958"/>
              <a:gd name="connsiteX18" fmla="*/ 154904 w 5780716"/>
              <a:gd name="connsiteY18" fmla="*/ 1950376 h 6850958"/>
              <a:gd name="connsiteX19" fmla="*/ 223202 w 5780716"/>
              <a:gd name="connsiteY19" fmla="*/ 1918691 h 6850958"/>
              <a:gd name="connsiteX20" fmla="*/ 293613 w 5780716"/>
              <a:gd name="connsiteY20" fmla="*/ 1953192 h 6850958"/>
              <a:gd name="connsiteX21" fmla="*/ 284459 w 5780716"/>
              <a:gd name="connsiteY21" fmla="*/ 1930661 h 6850958"/>
              <a:gd name="connsiteX22" fmla="*/ 173914 w 5780716"/>
              <a:gd name="connsiteY22" fmla="*/ 1613109 h 6850958"/>
              <a:gd name="connsiteX23" fmla="*/ 154904 w 5780716"/>
              <a:gd name="connsiteY23" fmla="*/ 1479328 h 6850958"/>
              <a:gd name="connsiteX24" fmla="*/ 242213 w 5780716"/>
              <a:gd name="connsiteY24" fmla="*/ 1430745 h 6850958"/>
              <a:gd name="connsiteX25" fmla="*/ 287980 w 5780716"/>
              <a:gd name="connsiteY25" fmla="*/ 1466655 h 6850958"/>
              <a:gd name="connsiteX26" fmla="*/ 421760 w 5780716"/>
              <a:gd name="connsiteY26" fmla="*/ 1630007 h 6850958"/>
              <a:gd name="connsiteX27" fmla="*/ 484426 w 5780716"/>
              <a:gd name="connsiteY27" fmla="*/ 1720133 h 6850958"/>
              <a:gd name="connsiteX28" fmla="*/ 481609 w 5780716"/>
              <a:gd name="connsiteY28" fmla="*/ 1703938 h 6850958"/>
              <a:gd name="connsiteX29" fmla="*/ 393596 w 5780716"/>
              <a:gd name="connsiteY29" fmla="*/ 1449052 h 6850958"/>
              <a:gd name="connsiteX30" fmla="*/ 378105 w 5780716"/>
              <a:gd name="connsiteY30" fmla="*/ 1280066 h 6850958"/>
              <a:gd name="connsiteX31" fmla="*/ 503436 w 5780716"/>
              <a:gd name="connsiteY31" fmla="*/ 1217401 h 6850958"/>
              <a:gd name="connsiteX32" fmla="*/ 536529 w 5780716"/>
              <a:gd name="connsiteY32" fmla="*/ 1239228 h 6850958"/>
              <a:gd name="connsiteX33" fmla="*/ 644258 w 5780716"/>
              <a:gd name="connsiteY33" fmla="*/ 1345548 h 6850958"/>
              <a:gd name="connsiteX34" fmla="*/ 633696 w 5780716"/>
              <a:gd name="connsiteY34" fmla="*/ 1316680 h 6850958"/>
              <a:gd name="connsiteX35" fmla="*/ 565398 w 5780716"/>
              <a:gd name="connsiteY35" fmla="*/ 1151215 h 6850958"/>
              <a:gd name="connsiteX36" fmla="*/ 520335 w 5780716"/>
              <a:gd name="connsiteY36" fmla="*/ 981525 h 6850958"/>
              <a:gd name="connsiteX37" fmla="*/ 621022 w 5780716"/>
              <a:gd name="connsiteY37" fmla="*/ 888583 h 6850958"/>
              <a:gd name="connsiteX38" fmla="*/ 713964 w 5780716"/>
              <a:gd name="connsiteY38" fmla="*/ 937166 h 6850958"/>
              <a:gd name="connsiteX39" fmla="*/ 785079 w 5780716"/>
              <a:gd name="connsiteY39" fmla="*/ 1020251 h 6850958"/>
              <a:gd name="connsiteX40" fmla="*/ 979413 w 5780716"/>
              <a:gd name="connsiteY40" fmla="*/ 1392019 h 6850958"/>
              <a:gd name="connsiteX41" fmla="*/ 1259647 w 5780716"/>
              <a:gd name="connsiteY41" fmla="*/ 2004592 h 6850958"/>
              <a:gd name="connsiteX42" fmla="*/ 1525800 w 5780716"/>
              <a:gd name="connsiteY42" fmla="*/ 2414382 h 6850958"/>
              <a:gd name="connsiteX43" fmla="*/ 1591281 w 5780716"/>
              <a:gd name="connsiteY43" fmla="*/ 2450996 h 6850958"/>
              <a:gd name="connsiteX44" fmla="*/ 1696897 w 5780716"/>
              <a:gd name="connsiteY44" fmla="*/ 2465078 h 6850958"/>
              <a:gd name="connsiteX45" fmla="*/ 1858842 w 5780716"/>
              <a:gd name="connsiteY45" fmla="*/ 2460149 h 6850958"/>
              <a:gd name="connsiteX46" fmla="*/ 2160904 w 5780716"/>
              <a:gd name="connsiteY46" fmla="*/ 2426352 h 6850958"/>
              <a:gd name="connsiteX47" fmla="*/ 2615053 w 5780716"/>
              <a:gd name="connsiteY47" fmla="*/ 2460149 h 6850958"/>
              <a:gd name="connsiteX48" fmla="*/ 2816427 w 5780716"/>
              <a:gd name="connsiteY48" fmla="*/ 2431985 h 6850958"/>
              <a:gd name="connsiteX49" fmla="*/ 2957249 w 5780716"/>
              <a:gd name="connsiteY49" fmla="*/ 2361574 h 6850958"/>
              <a:gd name="connsiteX50" fmla="*/ 3269168 w 5780716"/>
              <a:gd name="connsiteY50" fmla="*/ 2168649 h 6850958"/>
              <a:gd name="connsiteX51" fmla="*/ 3340283 w 5780716"/>
              <a:gd name="connsiteY51" fmla="*/ 2157383 h 6850958"/>
              <a:gd name="connsiteX52" fmla="*/ 3400836 w 5780716"/>
              <a:gd name="connsiteY52" fmla="*/ 2157383 h 6850958"/>
              <a:gd name="connsiteX53" fmla="*/ 3514901 w 5780716"/>
              <a:gd name="connsiteY53" fmla="*/ 2113729 h 6850958"/>
              <a:gd name="connsiteX54" fmla="*/ 3685999 w 5780716"/>
              <a:gd name="connsiteY54" fmla="*/ 2001072 h 6850958"/>
              <a:gd name="connsiteX55" fmla="*/ 3890190 w 5780716"/>
              <a:gd name="connsiteY55" fmla="*/ 1758155 h 6850958"/>
              <a:gd name="connsiteX56" fmla="*/ 4064809 w 5780716"/>
              <a:gd name="connsiteY56" fmla="*/ 1301189 h 6850958"/>
              <a:gd name="connsiteX57" fmla="*/ 4438690 w 5780716"/>
              <a:gd name="connsiteY57" fmla="*/ 804794 h 6850958"/>
              <a:gd name="connsiteX58" fmla="*/ 4658371 w 5780716"/>
              <a:gd name="connsiteY58" fmla="*/ 656932 h 6850958"/>
              <a:gd name="connsiteX59" fmla="*/ 4836510 w 5780716"/>
              <a:gd name="connsiteY59" fmla="*/ 583705 h 6850958"/>
              <a:gd name="connsiteX60" fmla="*/ 4937197 w 5780716"/>
              <a:gd name="connsiteY60" fmla="*/ 568214 h 6850958"/>
              <a:gd name="connsiteX61" fmla="*/ 4925931 w 5780716"/>
              <a:gd name="connsiteY61" fmla="*/ 543570 h 6850958"/>
              <a:gd name="connsiteX62" fmla="*/ 4818203 w 5780716"/>
              <a:gd name="connsiteY62" fmla="*/ 211232 h 6850958"/>
              <a:gd name="connsiteX63" fmla="*/ 4843551 w 5780716"/>
              <a:gd name="connsiteY63" fmla="*/ 147158 h 6850958"/>
              <a:gd name="connsiteX64" fmla="*/ 5009016 w 5780716"/>
              <a:gd name="connsiteY64" fmla="*/ 302062 h 6850958"/>
              <a:gd name="connsiteX65" fmla="*/ 5064640 w 5780716"/>
              <a:gd name="connsiteY65" fmla="*/ 52808 h 6850958"/>
              <a:gd name="connsiteX66" fmla="*/ 5198421 w 5780716"/>
              <a:gd name="connsiteY66" fmla="*/ 306286 h 6850958"/>
              <a:gd name="connsiteX67" fmla="*/ 5362478 w 5780716"/>
              <a:gd name="connsiteY67" fmla="*/ 0 h 6850958"/>
              <a:gd name="connsiteX68" fmla="*/ 5389234 w 5780716"/>
              <a:gd name="connsiteY68" fmla="*/ 0 h 6850958"/>
              <a:gd name="connsiteX69" fmla="*/ 5413173 w 5780716"/>
              <a:gd name="connsiteY69" fmla="*/ 132372 h 6850958"/>
              <a:gd name="connsiteX70" fmla="*/ 5404020 w 5780716"/>
              <a:gd name="connsiteY70" fmla="*/ 380218 h 6850958"/>
              <a:gd name="connsiteX71" fmla="*/ 5564556 w 5780716"/>
              <a:gd name="connsiteY71" fmla="*/ 187292 h 6850958"/>
              <a:gd name="connsiteX72" fmla="*/ 5594129 w 5780716"/>
              <a:gd name="connsiteY72" fmla="*/ 439363 h 6850958"/>
              <a:gd name="connsiteX73" fmla="*/ 5680734 w 5780716"/>
              <a:gd name="connsiteY73" fmla="*/ 430913 h 6850958"/>
              <a:gd name="connsiteX74" fmla="*/ 5712419 w 5780716"/>
              <a:gd name="connsiteY74" fmla="*/ 582296 h 6850958"/>
              <a:gd name="connsiteX75" fmla="*/ 5575822 w 5780716"/>
              <a:gd name="connsiteY75" fmla="*/ 942799 h 6850958"/>
              <a:gd name="connsiteX76" fmla="*/ 5603282 w 5780716"/>
              <a:gd name="connsiteY76" fmla="*/ 964626 h 6850958"/>
              <a:gd name="connsiteX77" fmla="*/ 5746216 w 5780716"/>
              <a:gd name="connsiteY77" fmla="*/ 1119530 h 6850958"/>
              <a:gd name="connsiteX78" fmla="*/ 5784238 w 5780716"/>
              <a:gd name="connsiteY78" fmla="*/ 1218105 h 6850958"/>
              <a:gd name="connsiteX79" fmla="*/ 5740583 w 5780716"/>
              <a:gd name="connsiteY79" fmla="*/ 1275137 h 6850958"/>
              <a:gd name="connsiteX80" fmla="*/ 5641304 w 5780716"/>
              <a:gd name="connsiteY80" fmla="*/ 1250494 h 6850958"/>
              <a:gd name="connsiteX81" fmla="*/ 5540617 w 5780716"/>
              <a:gd name="connsiteY81" fmla="*/ 1229370 h 6850958"/>
              <a:gd name="connsiteX82" fmla="*/ 5539209 w 5780716"/>
              <a:gd name="connsiteY82" fmla="*/ 1238524 h 6850958"/>
              <a:gd name="connsiteX83" fmla="*/ 5542025 w 5780716"/>
              <a:gd name="connsiteY83" fmla="*/ 1254014 h 6850958"/>
              <a:gd name="connsiteX84" fmla="*/ 5527943 w 5780716"/>
              <a:gd name="connsiteY84" fmla="*/ 1489186 h 6850958"/>
              <a:gd name="connsiteX85" fmla="*/ 5373039 w 5780716"/>
              <a:gd name="connsiteY85" fmla="*/ 1627895 h 6850958"/>
              <a:gd name="connsiteX86" fmla="*/ 5238555 w 5780716"/>
              <a:gd name="connsiteY86" fmla="*/ 1615221 h 6850958"/>
              <a:gd name="connsiteX87" fmla="*/ 5104775 w 5780716"/>
              <a:gd name="connsiteY87" fmla="*/ 1553260 h 6850958"/>
              <a:gd name="connsiteX88" fmla="*/ 5104775 w 5780716"/>
              <a:gd name="connsiteY88" fmla="*/ 1582832 h 6850958"/>
              <a:gd name="connsiteX89" fmla="*/ 5168144 w 5780716"/>
              <a:gd name="connsiteY89" fmla="*/ 1908129 h 6850958"/>
              <a:gd name="connsiteX90" fmla="*/ 5175185 w 5780716"/>
              <a:gd name="connsiteY90" fmla="*/ 2080636 h 6850958"/>
              <a:gd name="connsiteX91" fmla="*/ 5083651 w 5780716"/>
              <a:gd name="connsiteY91" fmla="*/ 2522815 h 6850958"/>
              <a:gd name="connsiteX92" fmla="*/ 5067457 w 5780716"/>
              <a:gd name="connsiteY92" fmla="*/ 2648146 h 6850958"/>
              <a:gd name="connsiteX93" fmla="*/ 5107591 w 5780716"/>
              <a:gd name="connsiteY93" fmla="*/ 2741088 h 6850958"/>
              <a:gd name="connsiteX94" fmla="*/ 5122377 w 5780716"/>
              <a:gd name="connsiteY94" fmla="*/ 2856561 h 6850958"/>
              <a:gd name="connsiteX95" fmla="*/ 5110407 w 5780716"/>
              <a:gd name="connsiteY95" fmla="*/ 2931901 h 6850958"/>
              <a:gd name="connsiteX96" fmla="*/ 5068865 w 5780716"/>
              <a:gd name="connsiteY96" fmla="*/ 3355069 h 6850958"/>
              <a:gd name="connsiteX97" fmla="*/ 4850592 w 5780716"/>
              <a:gd name="connsiteY97" fmla="*/ 4054951 h 6850958"/>
              <a:gd name="connsiteX98" fmla="*/ 4716812 w 5780716"/>
              <a:gd name="connsiteY98" fmla="*/ 4236611 h 6850958"/>
              <a:gd name="connsiteX99" fmla="*/ 4415454 w 5780716"/>
              <a:gd name="connsiteY99" fmla="*/ 4411229 h 6850958"/>
              <a:gd name="connsiteX100" fmla="*/ 4387994 w 5780716"/>
              <a:gd name="connsiteY100" fmla="*/ 4442210 h 6850958"/>
              <a:gd name="connsiteX101" fmla="*/ 4342227 w 5780716"/>
              <a:gd name="connsiteY101" fmla="*/ 4651330 h 6850958"/>
              <a:gd name="connsiteX102" fmla="*/ 4033828 w 5780716"/>
              <a:gd name="connsiteY102" fmla="*/ 5279393 h 6850958"/>
              <a:gd name="connsiteX103" fmla="*/ 3969050 w 5780716"/>
              <a:gd name="connsiteY103" fmla="*/ 5354028 h 6850958"/>
              <a:gd name="connsiteX104" fmla="*/ 3832453 w 5780716"/>
              <a:gd name="connsiteY104" fmla="*/ 5558219 h 6850958"/>
              <a:gd name="connsiteX105" fmla="*/ 3622630 w 5780716"/>
              <a:gd name="connsiteY105" fmla="*/ 5744808 h 6850958"/>
              <a:gd name="connsiteX106" fmla="*/ 3652202 w 5780716"/>
              <a:gd name="connsiteY106" fmla="*/ 5807473 h 6850958"/>
              <a:gd name="connsiteX107" fmla="*/ 4020450 w 5780716"/>
              <a:gd name="connsiteY107" fmla="*/ 6427791 h 6850958"/>
              <a:gd name="connsiteX108" fmla="*/ 4061992 w 5780716"/>
              <a:gd name="connsiteY108" fmla="*/ 6439761 h 6850958"/>
              <a:gd name="connsiteX109" fmla="*/ 4270408 w 5780716"/>
              <a:gd name="connsiteY109" fmla="*/ 6373575 h 6850958"/>
              <a:gd name="connsiteX110" fmla="*/ 4528815 w 5780716"/>
              <a:gd name="connsiteY110" fmla="*/ 6385545 h 6850958"/>
              <a:gd name="connsiteX111" fmla="*/ 4528815 w 5780716"/>
              <a:gd name="connsiteY111" fmla="*/ 6423566 h 6850958"/>
              <a:gd name="connsiteX112" fmla="*/ 4347156 w 5780716"/>
              <a:gd name="connsiteY112" fmla="*/ 6454547 h 6850958"/>
              <a:gd name="connsiteX113" fmla="*/ 4348564 w 5780716"/>
              <a:gd name="connsiteY113" fmla="*/ 6461588 h 6850958"/>
              <a:gd name="connsiteX114" fmla="*/ 4454180 w 5780716"/>
              <a:gd name="connsiteY114" fmla="*/ 6447506 h 6850958"/>
              <a:gd name="connsiteX115" fmla="*/ 4709771 w 5780716"/>
              <a:gd name="connsiteY115" fmla="*/ 6422158 h 6850958"/>
              <a:gd name="connsiteX116" fmla="*/ 4759762 w 5780716"/>
              <a:gd name="connsiteY116" fmla="*/ 6430607 h 6850958"/>
              <a:gd name="connsiteX117" fmla="*/ 4763283 w 5780716"/>
              <a:gd name="connsiteY117" fmla="*/ 6441873 h 6850958"/>
              <a:gd name="connsiteX118" fmla="*/ 4727374 w 5780716"/>
              <a:gd name="connsiteY118" fmla="*/ 6472150 h 6850958"/>
              <a:gd name="connsiteX119" fmla="*/ 4540081 w 5780716"/>
              <a:gd name="connsiteY119" fmla="*/ 6556643 h 6850958"/>
              <a:gd name="connsiteX120" fmla="*/ 4359830 w 5780716"/>
              <a:gd name="connsiteY120" fmla="*/ 6637615 h 6850958"/>
              <a:gd name="connsiteX121" fmla="*/ 4518254 w 5780716"/>
              <a:gd name="connsiteY121" fmla="*/ 6703097 h 6850958"/>
              <a:gd name="connsiteX122" fmla="*/ 4635840 w 5780716"/>
              <a:gd name="connsiteY122" fmla="*/ 6824907 h 6850958"/>
              <a:gd name="connsiteX123" fmla="*/ 4583736 w 5780716"/>
              <a:gd name="connsiteY123" fmla="*/ 6847439 h 6850958"/>
              <a:gd name="connsiteX124" fmla="*/ 4413342 w 5780716"/>
              <a:gd name="connsiteY124" fmla="*/ 6779844 h 6850958"/>
              <a:gd name="connsiteX125" fmla="*/ 4047206 w 5780716"/>
              <a:gd name="connsiteY125" fmla="*/ 6733373 h 6850958"/>
              <a:gd name="connsiteX126" fmla="*/ 3897231 w 5780716"/>
              <a:gd name="connsiteY126" fmla="*/ 6674932 h 6850958"/>
              <a:gd name="connsiteX127" fmla="*/ 3837382 w 5780716"/>
              <a:gd name="connsiteY127" fmla="*/ 6643248 h 6850958"/>
              <a:gd name="connsiteX128" fmla="*/ 3749369 w 5780716"/>
              <a:gd name="connsiteY128" fmla="*/ 6638319 h 6850958"/>
              <a:gd name="connsiteX129" fmla="*/ 3709235 w 5780716"/>
              <a:gd name="connsiteY129" fmla="*/ 6646768 h 6850958"/>
              <a:gd name="connsiteX130" fmla="*/ 3533912 w 5780716"/>
              <a:gd name="connsiteY130" fmla="*/ 6716475 h 6850958"/>
              <a:gd name="connsiteX131" fmla="*/ 3595874 w 5780716"/>
              <a:gd name="connsiteY131" fmla="*/ 6600297 h 6850958"/>
              <a:gd name="connsiteX132" fmla="*/ 3640936 w 5780716"/>
              <a:gd name="connsiteY132" fmla="*/ 6558051 h 6850958"/>
              <a:gd name="connsiteX133" fmla="*/ 3772604 w 5780716"/>
              <a:gd name="connsiteY133" fmla="*/ 6506651 h 6850958"/>
              <a:gd name="connsiteX134" fmla="*/ 3575454 w 5780716"/>
              <a:gd name="connsiteY134" fmla="*/ 6177129 h 6850958"/>
              <a:gd name="connsiteX135" fmla="*/ 3528984 w 5780716"/>
              <a:gd name="connsiteY135" fmla="*/ 6199660 h 6850958"/>
              <a:gd name="connsiteX136" fmla="*/ 3353661 w 5780716"/>
              <a:gd name="connsiteY136" fmla="*/ 6234162 h 6850958"/>
              <a:gd name="connsiteX137" fmla="*/ 3136092 w 5780716"/>
              <a:gd name="connsiteY137" fmla="*/ 6276408 h 6850958"/>
              <a:gd name="connsiteX138" fmla="*/ 3276209 w 5780716"/>
              <a:gd name="connsiteY138" fmla="*/ 6377095 h 6850958"/>
              <a:gd name="connsiteX139" fmla="*/ 3364222 w 5780716"/>
              <a:gd name="connsiteY139" fmla="*/ 6524254 h 6850958"/>
              <a:gd name="connsiteX140" fmla="*/ 3331834 w 5780716"/>
              <a:gd name="connsiteY140" fmla="*/ 6551010 h 6850958"/>
              <a:gd name="connsiteX141" fmla="*/ 3265647 w 5780716"/>
              <a:gd name="connsiteY141" fmla="*/ 6500314 h 6850958"/>
              <a:gd name="connsiteX142" fmla="*/ 3136796 w 5780716"/>
              <a:gd name="connsiteY142" fmla="*/ 6420046 h 6850958"/>
              <a:gd name="connsiteX143" fmla="*/ 2846704 w 5780716"/>
              <a:gd name="connsiteY143" fmla="*/ 6311613 h 6850958"/>
              <a:gd name="connsiteX144" fmla="*/ 2622798 w 5780716"/>
              <a:gd name="connsiteY144" fmla="*/ 6277816 h 6850958"/>
              <a:gd name="connsiteX145" fmla="*/ 2565765 w 5780716"/>
              <a:gd name="connsiteY145" fmla="*/ 6305276 h 6850958"/>
              <a:gd name="connsiteX146" fmla="*/ 2415086 w 5780716"/>
              <a:gd name="connsiteY146" fmla="*/ 6384136 h 6850958"/>
              <a:gd name="connsiteX147" fmla="*/ 2433393 w 5780716"/>
              <a:gd name="connsiteY147" fmla="*/ 6329216 h 6850958"/>
              <a:gd name="connsiteX148" fmla="*/ 2574919 w 5780716"/>
              <a:gd name="connsiteY148" fmla="*/ 6170088 h 6850958"/>
              <a:gd name="connsiteX149" fmla="*/ 2641809 w 5780716"/>
              <a:gd name="connsiteY149" fmla="*/ 6139107 h 6850958"/>
              <a:gd name="connsiteX150" fmla="*/ 2616461 w 5780716"/>
              <a:gd name="connsiteY150" fmla="*/ 6075033 h 6850958"/>
              <a:gd name="connsiteX151" fmla="*/ 2375656 w 5780716"/>
              <a:gd name="connsiteY151" fmla="*/ 5296995 h 6850958"/>
              <a:gd name="connsiteX152" fmla="*/ 2328481 w 5780716"/>
              <a:gd name="connsiteY152" fmla="*/ 5235738 h 6850958"/>
              <a:gd name="connsiteX153" fmla="*/ 2295388 w 5780716"/>
              <a:gd name="connsiteY153" fmla="*/ 5213911 h 6850958"/>
              <a:gd name="connsiteX154" fmla="*/ 2139781 w 5780716"/>
              <a:gd name="connsiteY154" fmla="*/ 5091397 h 6850958"/>
              <a:gd name="connsiteX155" fmla="*/ 1783503 w 5780716"/>
              <a:gd name="connsiteY155" fmla="*/ 4890726 h 6850958"/>
              <a:gd name="connsiteX156" fmla="*/ 1642681 w 5780716"/>
              <a:gd name="connsiteY156" fmla="*/ 4793559 h 6850958"/>
              <a:gd name="connsiteX157" fmla="*/ 1496931 w 5780716"/>
              <a:gd name="connsiteY157" fmla="*/ 4495018 h 6850958"/>
              <a:gd name="connsiteX158" fmla="*/ 1463838 w 5780716"/>
              <a:gd name="connsiteY158" fmla="*/ 4459108 h 6850958"/>
              <a:gd name="connsiteX159" fmla="*/ 1149807 w 5780716"/>
              <a:gd name="connsiteY159" fmla="*/ 4317583 h 6850958"/>
              <a:gd name="connsiteX160" fmla="*/ 994903 w 5780716"/>
              <a:gd name="connsiteY160" fmla="*/ 4204926 h 6850958"/>
              <a:gd name="connsiteX161" fmla="*/ 816764 w 5780716"/>
              <a:gd name="connsiteY161" fmla="*/ 3874700 h 6850958"/>
              <a:gd name="connsiteX162" fmla="*/ 804794 w 5780716"/>
              <a:gd name="connsiteY162" fmla="*/ 3843719 h 6850958"/>
              <a:gd name="connsiteX163" fmla="*/ 544979 w 5780716"/>
              <a:gd name="connsiteY163" fmla="*/ 3876812 h 6850958"/>
              <a:gd name="connsiteX164" fmla="*/ 452741 w 5780716"/>
              <a:gd name="connsiteY164" fmla="*/ 3835270 h 6850958"/>
              <a:gd name="connsiteX165" fmla="*/ 438659 w 5780716"/>
              <a:gd name="connsiteY165" fmla="*/ 3747256 h 6850958"/>
              <a:gd name="connsiteX166" fmla="*/ 365431 w 5780716"/>
              <a:gd name="connsiteY166" fmla="*/ 3747256 h 6850958"/>
              <a:gd name="connsiteX167" fmla="*/ 290796 w 5780716"/>
              <a:gd name="connsiteY167" fmla="*/ 3742328 h 6850958"/>
              <a:gd name="connsiteX168" fmla="*/ 187997 w 5780716"/>
              <a:gd name="connsiteY168" fmla="*/ 3709939 h 6850958"/>
              <a:gd name="connsiteX169" fmla="*/ 180955 w 5780716"/>
              <a:gd name="connsiteY169" fmla="*/ 3602914 h 6850958"/>
              <a:gd name="connsiteX170" fmla="*/ 257703 w 5780716"/>
              <a:gd name="connsiteY170" fmla="*/ 3555035 h 6850958"/>
              <a:gd name="connsiteX171" fmla="*/ 285867 w 5780716"/>
              <a:gd name="connsiteY171" fmla="*/ 3540249 h 6850958"/>
              <a:gd name="connsiteX172" fmla="*/ 150679 w 5780716"/>
              <a:gd name="connsiteY172" fmla="*/ 3490257 h 6850958"/>
              <a:gd name="connsiteX173" fmla="*/ 147862 w 5780716"/>
              <a:gd name="connsiteY173" fmla="*/ 3361406 h 6850958"/>
              <a:gd name="connsiteX174" fmla="*/ 200670 w 5780716"/>
              <a:gd name="connsiteY174" fmla="*/ 3336762 h 6850958"/>
              <a:gd name="connsiteX175" fmla="*/ 367544 w 5780716"/>
              <a:gd name="connsiteY175" fmla="*/ 3310006 h 6850958"/>
              <a:gd name="connsiteX176" fmla="*/ 174618 w 5780716"/>
              <a:gd name="connsiteY176" fmla="*/ 3265647 h 6850958"/>
              <a:gd name="connsiteX177" fmla="*/ 0 w 5780716"/>
              <a:gd name="connsiteY177" fmla="*/ 3201574 h 6850958"/>
              <a:gd name="connsiteX178" fmla="*/ 2868531 w 5780716"/>
              <a:gd name="connsiteY178" fmla="*/ 6020817 h 6850958"/>
              <a:gd name="connsiteX179" fmla="*/ 2999495 w 5780716"/>
              <a:gd name="connsiteY179" fmla="*/ 6007439 h 6850958"/>
              <a:gd name="connsiteX180" fmla="*/ 3332538 w 5780716"/>
              <a:gd name="connsiteY180" fmla="*/ 6056023 h 6850958"/>
              <a:gd name="connsiteX181" fmla="*/ 3352253 w 5780716"/>
              <a:gd name="connsiteY181" fmla="*/ 6108126 h 6850958"/>
              <a:gd name="connsiteX182" fmla="*/ 3169889 w 5780716"/>
              <a:gd name="connsiteY182" fmla="*/ 6096861 h 6850958"/>
              <a:gd name="connsiteX183" fmla="*/ 3169185 w 5780716"/>
              <a:gd name="connsiteY183" fmla="*/ 6104606 h 6850958"/>
              <a:gd name="connsiteX184" fmla="*/ 3179042 w 5780716"/>
              <a:gd name="connsiteY184" fmla="*/ 6107423 h 6850958"/>
              <a:gd name="connsiteX185" fmla="*/ 3458573 w 5780716"/>
              <a:gd name="connsiteY185" fmla="*/ 6136291 h 6850958"/>
              <a:gd name="connsiteX186" fmla="*/ 3569118 w 5780716"/>
              <a:gd name="connsiteY186" fmla="*/ 6158118 h 6850958"/>
              <a:gd name="connsiteX187" fmla="*/ 3569118 w 5780716"/>
              <a:gd name="connsiteY187" fmla="*/ 6157414 h 6850958"/>
              <a:gd name="connsiteX188" fmla="*/ 3340283 w 5780716"/>
              <a:gd name="connsiteY188" fmla="*/ 5737062 h 6850958"/>
              <a:gd name="connsiteX189" fmla="*/ 3317047 w 5780716"/>
              <a:gd name="connsiteY189" fmla="*/ 5718755 h 6850958"/>
              <a:gd name="connsiteX190" fmla="*/ 3221289 w 5780716"/>
              <a:gd name="connsiteY190" fmla="*/ 5644120 h 6850958"/>
              <a:gd name="connsiteX191" fmla="*/ 3062865 w 5780716"/>
              <a:gd name="connsiteY191" fmla="*/ 5365294 h 6850958"/>
              <a:gd name="connsiteX192" fmla="*/ 2998087 w 5780716"/>
              <a:gd name="connsiteY192" fmla="*/ 5292067 h 6850958"/>
              <a:gd name="connsiteX193" fmla="*/ 2882613 w 5780716"/>
              <a:gd name="connsiteY193" fmla="*/ 5230810 h 6850958"/>
              <a:gd name="connsiteX194" fmla="*/ 2858674 w 5780716"/>
              <a:gd name="connsiteY194" fmla="*/ 5229401 h 6850958"/>
              <a:gd name="connsiteX195" fmla="*/ 2646033 w 5780716"/>
              <a:gd name="connsiteY195" fmla="*/ 5343467 h 6850958"/>
              <a:gd name="connsiteX196" fmla="*/ 2868531 w 5780716"/>
              <a:gd name="connsiteY196" fmla="*/ 6020817 h 685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5780716" h="6850958">
                <a:moveTo>
                  <a:pt x="0" y="3201574"/>
                </a:moveTo>
                <a:cubicBezTo>
                  <a:pt x="0" y="3191012"/>
                  <a:pt x="0" y="3180450"/>
                  <a:pt x="0" y="3169185"/>
                </a:cubicBezTo>
                <a:cubicBezTo>
                  <a:pt x="24644" y="3151582"/>
                  <a:pt x="47175" y="3127642"/>
                  <a:pt x="75339" y="3117785"/>
                </a:cubicBezTo>
                <a:cubicBezTo>
                  <a:pt x="114065" y="3104407"/>
                  <a:pt x="157016" y="3098070"/>
                  <a:pt x="197854" y="3094549"/>
                </a:cubicBezTo>
                <a:cubicBezTo>
                  <a:pt x="238692" y="3091029"/>
                  <a:pt x="280235" y="3093845"/>
                  <a:pt x="326001" y="3093845"/>
                </a:cubicBezTo>
                <a:cubicBezTo>
                  <a:pt x="317552" y="3081875"/>
                  <a:pt x="312623" y="3075539"/>
                  <a:pt x="307695" y="3067793"/>
                </a:cubicBezTo>
                <a:cubicBezTo>
                  <a:pt x="227427" y="2943871"/>
                  <a:pt x="143638" y="2821356"/>
                  <a:pt x="67594" y="2694617"/>
                </a:cubicBezTo>
                <a:cubicBezTo>
                  <a:pt x="39430" y="2647442"/>
                  <a:pt x="26052" y="2591113"/>
                  <a:pt x="9153" y="2537601"/>
                </a:cubicBezTo>
                <a:cubicBezTo>
                  <a:pt x="1408" y="2512957"/>
                  <a:pt x="7041" y="2486201"/>
                  <a:pt x="28868" y="2469303"/>
                </a:cubicBezTo>
                <a:cubicBezTo>
                  <a:pt x="51400" y="2452404"/>
                  <a:pt x="76044" y="2459445"/>
                  <a:pt x="99279" y="2471415"/>
                </a:cubicBezTo>
                <a:cubicBezTo>
                  <a:pt x="109841" y="2476344"/>
                  <a:pt x="120402" y="2481976"/>
                  <a:pt x="129556" y="2489017"/>
                </a:cubicBezTo>
                <a:cubicBezTo>
                  <a:pt x="161240" y="2513661"/>
                  <a:pt x="193629" y="2537601"/>
                  <a:pt x="223202" y="2565061"/>
                </a:cubicBezTo>
                <a:cubicBezTo>
                  <a:pt x="272489" y="2610828"/>
                  <a:pt x="319665" y="2658707"/>
                  <a:pt x="373177" y="2711515"/>
                </a:cubicBezTo>
                <a:cubicBezTo>
                  <a:pt x="367544" y="2701658"/>
                  <a:pt x="365431" y="2697433"/>
                  <a:pt x="362615" y="2693208"/>
                </a:cubicBezTo>
                <a:cubicBezTo>
                  <a:pt x="319665" y="2624206"/>
                  <a:pt x="275306" y="2555908"/>
                  <a:pt x="233763" y="2486201"/>
                </a:cubicBezTo>
                <a:cubicBezTo>
                  <a:pt x="166169" y="2372840"/>
                  <a:pt x="101391" y="2258071"/>
                  <a:pt x="54920" y="2133444"/>
                </a:cubicBezTo>
                <a:cubicBezTo>
                  <a:pt x="38726" y="2089085"/>
                  <a:pt x="24644" y="2043318"/>
                  <a:pt x="30277" y="1995439"/>
                </a:cubicBezTo>
                <a:cubicBezTo>
                  <a:pt x="35909" y="1942631"/>
                  <a:pt x="78156" y="1917987"/>
                  <a:pt x="126739" y="1936998"/>
                </a:cubicBezTo>
                <a:cubicBezTo>
                  <a:pt x="136597" y="1940518"/>
                  <a:pt x="145750" y="1946151"/>
                  <a:pt x="154904" y="1950376"/>
                </a:cubicBezTo>
                <a:cubicBezTo>
                  <a:pt x="173210" y="1927140"/>
                  <a:pt x="192925" y="1908129"/>
                  <a:pt x="223202" y="1918691"/>
                </a:cubicBezTo>
                <a:cubicBezTo>
                  <a:pt x="247141" y="1927140"/>
                  <a:pt x="269673" y="1940518"/>
                  <a:pt x="293613" y="1953192"/>
                </a:cubicBezTo>
                <a:cubicBezTo>
                  <a:pt x="290092" y="1945447"/>
                  <a:pt x="287276" y="1938406"/>
                  <a:pt x="284459" y="1930661"/>
                </a:cubicBezTo>
                <a:cubicBezTo>
                  <a:pt x="247141" y="1825045"/>
                  <a:pt x="207712" y="1720133"/>
                  <a:pt x="173914" y="1613109"/>
                </a:cubicBezTo>
                <a:cubicBezTo>
                  <a:pt x="160536" y="1570862"/>
                  <a:pt x="155608" y="1523687"/>
                  <a:pt x="154904" y="1479328"/>
                </a:cubicBezTo>
                <a:cubicBezTo>
                  <a:pt x="154199" y="1425112"/>
                  <a:pt x="195742" y="1403285"/>
                  <a:pt x="242213" y="1430745"/>
                </a:cubicBezTo>
                <a:cubicBezTo>
                  <a:pt x="259111" y="1440602"/>
                  <a:pt x="276010" y="1452572"/>
                  <a:pt x="287980" y="1466655"/>
                </a:cubicBezTo>
                <a:cubicBezTo>
                  <a:pt x="333747" y="1520167"/>
                  <a:pt x="378105" y="1575087"/>
                  <a:pt x="421760" y="1630007"/>
                </a:cubicBezTo>
                <a:cubicBezTo>
                  <a:pt x="444291" y="1658876"/>
                  <a:pt x="464006" y="1689856"/>
                  <a:pt x="484426" y="1720133"/>
                </a:cubicBezTo>
                <a:cubicBezTo>
                  <a:pt x="485130" y="1713796"/>
                  <a:pt x="483017" y="1708867"/>
                  <a:pt x="481609" y="1703938"/>
                </a:cubicBezTo>
                <a:cubicBezTo>
                  <a:pt x="452037" y="1618742"/>
                  <a:pt x="420352" y="1534953"/>
                  <a:pt x="393596" y="1449052"/>
                </a:cubicBezTo>
                <a:cubicBezTo>
                  <a:pt x="376697" y="1394836"/>
                  <a:pt x="367544" y="1338507"/>
                  <a:pt x="378105" y="1280066"/>
                </a:cubicBezTo>
                <a:cubicBezTo>
                  <a:pt x="390075" y="1215288"/>
                  <a:pt x="446404" y="1186420"/>
                  <a:pt x="503436" y="1217401"/>
                </a:cubicBezTo>
                <a:cubicBezTo>
                  <a:pt x="515406" y="1223738"/>
                  <a:pt x="527376" y="1230779"/>
                  <a:pt x="536529" y="1239228"/>
                </a:cubicBezTo>
                <a:cubicBezTo>
                  <a:pt x="571031" y="1272321"/>
                  <a:pt x="604828" y="1306118"/>
                  <a:pt x="644258" y="1345548"/>
                </a:cubicBezTo>
                <a:cubicBezTo>
                  <a:pt x="638625" y="1331466"/>
                  <a:pt x="636513" y="1323721"/>
                  <a:pt x="633696" y="1316680"/>
                </a:cubicBezTo>
                <a:cubicBezTo>
                  <a:pt x="610461" y="1261759"/>
                  <a:pt x="584409" y="1207543"/>
                  <a:pt x="565398" y="1151215"/>
                </a:cubicBezTo>
                <a:cubicBezTo>
                  <a:pt x="546387" y="1095590"/>
                  <a:pt x="529488" y="1039262"/>
                  <a:pt x="520335" y="981525"/>
                </a:cubicBezTo>
                <a:cubicBezTo>
                  <a:pt x="510477" y="916747"/>
                  <a:pt x="540754" y="881542"/>
                  <a:pt x="621022" y="888583"/>
                </a:cubicBezTo>
                <a:cubicBezTo>
                  <a:pt x="657636" y="891399"/>
                  <a:pt x="689321" y="911114"/>
                  <a:pt x="713964" y="937166"/>
                </a:cubicBezTo>
                <a:cubicBezTo>
                  <a:pt x="739312" y="963218"/>
                  <a:pt x="763956" y="990678"/>
                  <a:pt x="785079" y="1020251"/>
                </a:cubicBezTo>
                <a:cubicBezTo>
                  <a:pt x="866051" y="1135020"/>
                  <a:pt x="920972" y="1264576"/>
                  <a:pt x="979413" y="1392019"/>
                </a:cubicBezTo>
                <a:cubicBezTo>
                  <a:pt x="1073059" y="1596210"/>
                  <a:pt x="1162480" y="1801809"/>
                  <a:pt x="1259647" y="2004592"/>
                </a:cubicBezTo>
                <a:cubicBezTo>
                  <a:pt x="1330058" y="2151750"/>
                  <a:pt x="1415959" y="2291164"/>
                  <a:pt x="1525800" y="2414382"/>
                </a:cubicBezTo>
                <a:cubicBezTo>
                  <a:pt x="1544106" y="2434801"/>
                  <a:pt x="1565230" y="2447475"/>
                  <a:pt x="1591281" y="2450996"/>
                </a:cubicBezTo>
                <a:cubicBezTo>
                  <a:pt x="1626487" y="2456629"/>
                  <a:pt x="1661692" y="2464374"/>
                  <a:pt x="1696897" y="2465078"/>
                </a:cubicBezTo>
                <a:cubicBezTo>
                  <a:pt x="1751114" y="2466486"/>
                  <a:pt x="1808146" y="2472823"/>
                  <a:pt x="1858842" y="2460149"/>
                </a:cubicBezTo>
                <a:cubicBezTo>
                  <a:pt x="1958825" y="2434801"/>
                  <a:pt x="2058808" y="2420015"/>
                  <a:pt x="2160904" y="2426352"/>
                </a:cubicBezTo>
                <a:cubicBezTo>
                  <a:pt x="2312287" y="2435506"/>
                  <a:pt x="2463670" y="2448179"/>
                  <a:pt x="2615053" y="2460149"/>
                </a:cubicBezTo>
                <a:cubicBezTo>
                  <a:pt x="2684759" y="2465782"/>
                  <a:pt x="2752354" y="2462966"/>
                  <a:pt x="2816427" y="2431985"/>
                </a:cubicBezTo>
                <a:cubicBezTo>
                  <a:pt x="2863603" y="2409454"/>
                  <a:pt x="2912186" y="2388330"/>
                  <a:pt x="2957249" y="2361574"/>
                </a:cubicBezTo>
                <a:cubicBezTo>
                  <a:pt x="3062161" y="2298909"/>
                  <a:pt x="3165664" y="2233427"/>
                  <a:pt x="3269168" y="2168649"/>
                </a:cubicBezTo>
                <a:cubicBezTo>
                  <a:pt x="3291699" y="2154567"/>
                  <a:pt x="3314231" y="2151750"/>
                  <a:pt x="3340283" y="2157383"/>
                </a:cubicBezTo>
                <a:cubicBezTo>
                  <a:pt x="3359294" y="2161608"/>
                  <a:pt x="3381825" y="2162312"/>
                  <a:pt x="3400836" y="2157383"/>
                </a:cubicBezTo>
                <a:cubicBezTo>
                  <a:pt x="3440266" y="2146118"/>
                  <a:pt x="3480400" y="2134148"/>
                  <a:pt x="3514901" y="2113729"/>
                </a:cubicBezTo>
                <a:cubicBezTo>
                  <a:pt x="3574046" y="2079227"/>
                  <a:pt x="3628262" y="2037685"/>
                  <a:pt x="3685999" y="2001072"/>
                </a:cubicBezTo>
                <a:cubicBezTo>
                  <a:pt x="3779645" y="1941222"/>
                  <a:pt x="3851464" y="1864475"/>
                  <a:pt x="3890190" y="1758155"/>
                </a:cubicBezTo>
                <a:cubicBezTo>
                  <a:pt x="3946519" y="1605364"/>
                  <a:pt x="4009184" y="1454685"/>
                  <a:pt x="4064809" y="1301189"/>
                </a:cubicBezTo>
                <a:cubicBezTo>
                  <a:pt x="4139444" y="1096998"/>
                  <a:pt x="4258438" y="928717"/>
                  <a:pt x="4438690" y="804794"/>
                </a:cubicBezTo>
                <a:cubicBezTo>
                  <a:pt x="4511213" y="754802"/>
                  <a:pt x="4587256" y="709036"/>
                  <a:pt x="4658371" y="656932"/>
                </a:cubicBezTo>
                <a:cubicBezTo>
                  <a:pt x="4712587" y="617502"/>
                  <a:pt x="4771732" y="594266"/>
                  <a:pt x="4836510" y="583705"/>
                </a:cubicBezTo>
                <a:cubicBezTo>
                  <a:pt x="4869603" y="578072"/>
                  <a:pt x="4902696" y="573143"/>
                  <a:pt x="4937197" y="568214"/>
                </a:cubicBezTo>
                <a:cubicBezTo>
                  <a:pt x="4932972" y="558357"/>
                  <a:pt x="4929452" y="551316"/>
                  <a:pt x="4925931" y="543570"/>
                </a:cubicBezTo>
                <a:cubicBezTo>
                  <a:pt x="4879460" y="436546"/>
                  <a:pt x="4839326" y="326706"/>
                  <a:pt x="4818203" y="211232"/>
                </a:cubicBezTo>
                <a:cubicBezTo>
                  <a:pt x="4813274" y="185884"/>
                  <a:pt x="4816091" y="163353"/>
                  <a:pt x="4843551" y="147158"/>
                </a:cubicBezTo>
                <a:cubicBezTo>
                  <a:pt x="4897063" y="197854"/>
                  <a:pt x="4951279" y="248550"/>
                  <a:pt x="5009016" y="302062"/>
                </a:cubicBezTo>
                <a:cubicBezTo>
                  <a:pt x="5025915" y="214753"/>
                  <a:pt x="5024506" y="130964"/>
                  <a:pt x="5064640" y="52808"/>
                </a:cubicBezTo>
                <a:cubicBezTo>
                  <a:pt x="5141388" y="123923"/>
                  <a:pt x="5159695" y="221794"/>
                  <a:pt x="5198421" y="306286"/>
                </a:cubicBezTo>
                <a:cubicBezTo>
                  <a:pt x="5253341" y="204191"/>
                  <a:pt x="5308262" y="102095"/>
                  <a:pt x="5362478" y="0"/>
                </a:cubicBezTo>
                <a:cubicBezTo>
                  <a:pt x="5371631" y="0"/>
                  <a:pt x="5380080" y="0"/>
                  <a:pt x="5389234" y="0"/>
                </a:cubicBezTo>
                <a:cubicBezTo>
                  <a:pt x="5411765" y="41542"/>
                  <a:pt x="5414582" y="87309"/>
                  <a:pt x="5413173" y="132372"/>
                </a:cubicBezTo>
                <a:cubicBezTo>
                  <a:pt x="5411061" y="214753"/>
                  <a:pt x="5406837" y="297133"/>
                  <a:pt x="5404020" y="380218"/>
                </a:cubicBezTo>
                <a:cubicBezTo>
                  <a:pt x="5451899" y="312623"/>
                  <a:pt x="5484992" y="231651"/>
                  <a:pt x="5564556" y="187292"/>
                </a:cubicBezTo>
                <a:cubicBezTo>
                  <a:pt x="5597649" y="267561"/>
                  <a:pt x="5591312" y="350645"/>
                  <a:pt x="5594129" y="439363"/>
                </a:cubicBezTo>
                <a:cubicBezTo>
                  <a:pt x="5621589" y="400637"/>
                  <a:pt x="5648345" y="428097"/>
                  <a:pt x="5680734" y="430913"/>
                </a:cubicBezTo>
                <a:cubicBezTo>
                  <a:pt x="5691296" y="480201"/>
                  <a:pt x="5707490" y="530897"/>
                  <a:pt x="5712419" y="582296"/>
                </a:cubicBezTo>
                <a:cubicBezTo>
                  <a:pt x="5724389" y="722414"/>
                  <a:pt x="5706786" y="854082"/>
                  <a:pt x="5575822" y="942799"/>
                </a:cubicBezTo>
                <a:cubicBezTo>
                  <a:pt x="5585680" y="950544"/>
                  <a:pt x="5594129" y="957585"/>
                  <a:pt x="5603282" y="964626"/>
                </a:cubicBezTo>
                <a:cubicBezTo>
                  <a:pt x="5658907" y="1008985"/>
                  <a:pt x="5710307" y="1057568"/>
                  <a:pt x="5746216" y="1119530"/>
                </a:cubicBezTo>
                <a:cubicBezTo>
                  <a:pt x="5763818" y="1149806"/>
                  <a:pt x="5777197" y="1184308"/>
                  <a:pt x="5784238" y="1218105"/>
                </a:cubicBezTo>
                <a:cubicBezTo>
                  <a:pt x="5791279" y="1250494"/>
                  <a:pt x="5769452" y="1277954"/>
                  <a:pt x="5740583" y="1275137"/>
                </a:cubicBezTo>
                <a:cubicBezTo>
                  <a:pt x="5706786" y="1271617"/>
                  <a:pt x="5668764" y="1268096"/>
                  <a:pt x="5641304" y="1250494"/>
                </a:cubicBezTo>
                <a:cubicBezTo>
                  <a:pt x="5607507" y="1228666"/>
                  <a:pt x="5574414" y="1235003"/>
                  <a:pt x="5540617" y="1229370"/>
                </a:cubicBezTo>
                <a:cubicBezTo>
                  <a:pt x="5539913" y="1235003"/>
                  <a:pt x="5539209" y="1236412"/>
                  <a:pt x="5539209" y="1238524"/>
                </a:cubicBezTo>
                <a:cubicBezTo>
                  <a:pt x="5539913" y="1244157"/>
                  <a:pt x="5541321" y="1249085"/>
                  <a:pt x="5542025" y="1254014"/>
                </a:cubicBezTo>
                <a:cubicBezTo>
                  <a:pt x="5553291" y="1333578"/>
                  <a:pt x="5556811" y="1412438"/>
                  <a:pt x="5527943" y="1489186"/>
                </a:cubicBezTo>
                <a:cubicBezTo>
                  <a:pt x="5501187" y="1562413"/>
                  <a:pt x="5454716" y="1618742"/>
                  <a:pt x="5373039" y="1627895"/>
                </a:cubicBezTo>
                <a:cubicBezTo>
                  <a:pt x="5328681" y="1632824"/>
                  <a:pt x="5281505" y="1627895"/>
                  <a:pt x="5238555" y="1615221"/>
                </a:cubicBezTo>
                <a:cubicBezTo>
                  <a:pt x="5192084" y="1601843"/>
                  <a:pt x="5149133" y="1574383"/>
                  <a:pt x="5104775" y="1553260"/>
                </a:cubicBezTo>
                <a:cubicBezTo>
                  <a:pt x="5104775" y="1560301"/>
                  <a:pt x="5102662" y="1572271"/>
                  <a:pt x="5104775" y="1582832"/>
                </a:cubicBezTo>
                <a:cubicBezTo>
                  <a:pt x="5125194" y="1691265"/>
                  <a:pt x="5143501" y="1800401"/>
                  <a:pt x="5168144" y="1908129"/>
                </a:cubicBezTo>
                <a:cubicBezTo>
                  <a:pt x="5181522" y="1965866"/>
                  <a:pt x="5185747" y="2022899"/>
                  <a:pt x="5175185" y="2080636"/>
                </a:cubicBezTo>
                <a:cubicBezTo>
                  <a:pt x="5146317" y="2228498"/>
                  <a:pt x="5113928" y="2374952"/>
                  <a:pt x="5083651" y="2522815"/>
                </a:cubicBezTo>
                <a:cubicBezTo>
                  <a:pt x="5075202" y="2564357"/>
                  <a:pt x="5053375" y="2604491"/>
                  <a:pt x="5067457" y="2648146"/>
                </a:cubicBezTo>
                <a:cubicBezTo>
                  <a:pt x="5078019" y="2679830"/>
                  <a:pt x="5093509" y="2710107"/>
                  <a:pt x="5107591" y="2741088"/>
                </a:cubicBezTo>
                <a:cubicBezTo>
                  <a:pt x="5123786" y="2778405"/>
                  <a:pt x="5137163" y="2815019"/>
                  <a:pt x="5122377" y="2856561"/>
                </a:cubicBezTo>
                <a:cubicBezTo>
                  <a:pt x="5113928" y="2880501"/>
                  <a:pt x="5110407" y="2906553"/>
                  <a:pt x="5110407" y="2931901"/>
                </a:cubicBezTo>
                <a:cubicBezTo>
                  <a:pt x="5109703" y="3074130"/>
                  <a:pt x="5094213" y="3214952"/>
                  <a:pt x="5068865" y="3355069"/>
                </a:cubicBezTo>
                <a:cubicBezTo>
                  <a:pt x="5025211" y="3597282"/>
                  <a:pt x="4950575" y="3830341"/>
                  <a:pt x="4850592" y="4054951"/>
                </a:cubicBezTo>
                <a:cubicBezTo>
                  <a:pt x="4819611" y="4125362"/>
                  <a:pt x="4774548" y="4185915"/>
                  <a:pt x="4716812" y="4236611"/>
                </a:cubicBezTo>
                <a:cubicBezTo>
                  <a:pt x="4628094" y="4314766"/>
                  <a:pt x="4523887" y="4368279"/>
                  <a:pt x="4415454" y="4411229"/>
                </a:cubicBezTo>
                <a:cubicBezTo>
                  <a:pt x="4399260" y="4417566"/>
                  <a:pt x="4391515" y="4426016"/>
                  <a:pt x="4387994" y="4442210"/>
                </a:cubicBezTo>
                <a:cubicBezTo>
                  <a:pt x="4373207" y="4511916"/>
                  <a:pt x="4356309" y="4580919"/>
                  <a:pt x="4342227" y="4651330"/>
                </a:cubicBezTo>
                <a:cubicBezTo>
                  <a:pt x="4294348" y="4887909"/>
                  <a:pt x="4199293" y="5100550"/>
                  <a:pt x="4033828" y="5279393"/>
                </a:cubicBezTo>
                <a:cubicBezTo>
                  <a:pt x="4011297" y="5303332"/>
                  <a:pt x="3987357" y="5327272"/>
                  <a:pt x="3969050" y="5354028"/>
                </a:cubicBezTo>
                <a:cubicBezTo>
                  <a:pt x="3922579" y="5421622"/>
                  <a:pt x="3882445" y="5493441"/>
                  <a:pt x="3832453" y="5558219"/>
                </a:cubicBezTo>
                <a:cubicBezTo>
                  <a:pt x="3774717" y="5632150"/>
                  <a:pt x="3721909" y="5715235"/>
                  <a:pt x="3622630" y="5744808"/>
                </a:cubicBezTo>
                <a:cubicBezTo>
                  <a:pt x="3632487" y="5765931"/>
                  <a:pt x="3642345" y="5787054"/>
                  <a:pt x="3652202" y="5807473"/>
                </a:cubicBezTo>
                <a:cubicBezTo>
                  <a:pt x="3758522" y="6024338"/>
                  <a:pt x="3876108" y="6234162"/>
                  <a:pt x="4020450" y="6427791"/>
                </a:cubicBezTo>
                <a:cubicBezTo>
                  <a:pt x="4033124" y="6444689"/>
                  <a:pt x="4042982" y="6446098"/>
                  <a:pt x="4061992" y="6439761"/>
                </a:cubicBezTo>
                <a:cubicBezTo>
                  <a:pt x="4130995" y="6415821"/>
                  <a:pt x="4200701" y="6393290"/>
                  <a:pt x="4270408" y="6373575"/>
                </a:cubicBezTo>
                <a:cubicBezTo>
                  <a:pt x="4357717" y="6348931"/>
                  <a:pt x="4442914" y="6366534"/>
                  <a:pt x="4528815" y="6385545"/>
                </a:cubicBezTo>
                <a:cubicBezTo>
                  <a:pt x="4528815" y="6399627"/>
                  <a:pt x="4528815" y="6410892"/>
                  <a:pt x="4528815" y="6423566"/>
                </a:cubicBezTo>
                <a:cubicBezTo>
                  <a:pt x="4467558" y="6434128"/>
                  <a:pt x="4407005" y="6444689"/>
                  <a:pt x="4347156" y="6454547"/>
                </a:cubicBezTo>
                <a:cubicBezTo>
                  <a:pt x="4347860" y="6456659"/>
                  <a:pt x="4347860" y="6459476"/>
                  <a:pt x="4348564" y="6461588"/>
                </a:cubicBezTo>
                <a:cubicBezTo>
                  <a:pt x="4383769" y="6456659"/>
                  <a:pt x="4418974" y="6451730"/>
                  <a:pt x="4454180" y="6447506"/>
                </a:cubicBezTo>
                <a:cubicBezTo>
                  <a:pt x="4539377" y="6438353"/>
                  <a:pt x="4624574" y="6429903"/>
                  <a:pt x="4709771" y="6422158"/>
                </a:cubicBezTo>
                <a:cubicBezTo>
                  <a:pt x="4725965" y="6420750"/>
                  <a:pt x="4743568" y="6427791"/>
                  <a:pt x="4759762" y="6430607"/>
                </a:cubicBezTo>
                <a:cubicBezTo>
                  <a:pt x="4761171" y="6434128"/>
                  <a:pt x="4761875" y="6438353"/>
                  <a:pt x="4763283" y="6441873"/>
                </a:cubicBezTo>
                <a:cubicBezTo>
                  <a:pt x="4751313" y="6452435"/>
                  <a:pt x="4740751" y="6465813"/>
                  <a:pt x="4727374" y="6472150"/>
                </a:cubicBezTo>
                <a:cubicBezTo>
                  <a:pt x="4665412" y="6501722"/>
                  <a:pt x="4602747" y="6528478"/>
                  <a:pt x="4540081" y="6556643"/>
                </a:cubicBezTo>
                <a:cubicBezTo>
                  <a:pt x="4480936" y="6583399"/>
                  <a:pt x="4421791" y="6609451"/>
                  <a:pt x="4359830" y="6637615"/>
                </a:cubicBezTo>
                <a:cubicBezTo>
                  <a:pt x="4412638" y="6667187"/>
                  <a:pt x="4476007" y="6658738"/>
                  <a:pt x="4518254" y="6703097"/>
                </a:cubicBezTo>
                <a:cubicBezTo>
                  <a:pt x="4557684" y="6744639"/>
                  <a:pt x="4597114" y="6784773"/>
                  <a:pt x="4635840" y="6824907"/>
                </a:cubicBezTo>
                <a:cubicBezTo>
                  <a:pt x="4615420" y="6861521"/>
                  <a:pt x="4615420" y="6860817"/>
                  <a:pt x="4583736" y="6847439"/>
                </a:cubicBezTo>
                <a:cubicBezTo>
                  <a:pt x="4527407" y="6823499"/>
                  <a:pt x="4471782" y="6790406"/>
                  <a:pt x="4413342" y="6779844"/>
                </a:cubicBezTo>
                <a:cubicBezTo>
                  <a:pt x="4292235" y="6758017"/>
                  <a:pt x="4169721" y="6747455"/>
                  <a:pt x="4047206" y="6733373"/>
                </a:cubicBezTo>
                <a:cubicBezTo>
                  <a:pt x="3991582" y="6727036"/>
                  <a:pt x="3932437" y="6731965"/>
                  <a:pt x="3897231" y="6674932"/>
                </a:cubicBezTo>
                <a:cubicBezTo>
                  <a:pt x="3882445" y="6651697"/>
                  <a:pt x="3862026" y="6644656"/>
                  <a:pt x="3837382" y="6643248"/>
                </a:cubicBezTo>
                <a:cubicBezTo>
                  <a:pt x="3807810" y="6641839"/>
                  <a:pt x="3778237" y="6639023"/>
                  <a:pt x="3749369" y="6638319"/>
                </a:cubicBezTo>
                <a:cubicBezTo>
                  <a:pt x="3735991" y="6638319"/>
                  <a:pt x="3716980" y="6638319"/>
                  <a:pt x="3709235" y="6646768"/>
                </a:cubicBezTo>
                <a:cubicBezTo>
                  <a:pt x="3662059" y="6693943"/>
                  <a:pt x="3600098" y="6697464"/>
                  <a:pt x="3533912" y="6716475"/>
                </a:cubicBezTo>
                <a:cubicBezTo>
                  <a:pt x="3556444" y="6672820"/>
                  <a:pt x="3574046" y="6634798"/>
                  <a:pt x="3595874" y="6600297"/>
                </a:cubicBezTo>
                <a:cubicBezTo>
                  <a:pt x="3606435" y="6583399"/>
                  <a:pt x="3623334" y="6565796"/>
                  <a:pt x="3640936" y="6558051"/>
                </a:cubicBezTo>
                <a:cubicBezTo>
                  <a:pt x="3683183" y="6538336"/>
                  <a:pt x="3728246" y="6523549"/>
                  <a:pt x="3772604" y="6506651"/>
                </a:cubicBezTo>
                <a:cubicBezTo>
                  <a:pt x="3706419" y="6396106"/>
                  <a:pt x="3639528" y="6284858"/>
                  <a:pt x="3575454" y="6177129"/>
                </a:cubicBezTo>
                <a:cubicBezTo>
                  <a:pt x="3559964" y="6184874"/>
                  <a:pt x="3545178" y="6196140"/>
                  <a:pt x="3528984" y="6199660"/>
                </a:cubicBezTo>
                <a:cubicBezTo>
                  <a:pt x="3470543" y="6212334"/>
                  <a:pt x="3412102" y="6222896"/>
                  <a:pt x="3353661" y="6234162"/>
                </a:cubicBezTo>
                <a:cubicBezTo>
                  <a:pt x="3281842" y="6248244"/>
                  <a:pt x="3210727" y="6262326"/>
                  <a:pt x="3136092" y="6276408"/>
                </a:cubicBezTo>
                <a:cubicBezTo>
                  <a:pt x="3180451" y="6317950"/>
                  <a:pt x="3245228" y="6323583"/>
                  <a:pt x="3276209" y="6377095"/>
                </a:cubicBezTo>
                <a:cubicBezTo>
                  <a:pt x="3305077" y="6426383"/>
                  <a:pt x="3334650" y="6474966"/>
                  <a:pt x="3364222" y="6524254"/>
                </a:cubicBezTo>
                <a:cubicBezTo>
                  <a:pt x="3351549" y="6534815"/>
                  <a:pt x="3342395" y="6542560"/>
                  <a:pt x="3331834" y="6551010"/>
                </a:cubicBezTo>
                <a:cubicBezTo>
                  <a:pt x="3309302" y="6533407"/>
                  <a:pt x="3288179" y="6515100"/>
                  <a:pt x="3265647" y="6500314"/>
                </a:cubicBezTo>
                <a:cubicBezTo>
                  <a:pt x="3223401" y="6472150"/>
                  <a:pt x="3183267" y="6439057"/>
                  <a:pt x="3136796" y="6420046"/>
                </a:cubicBezTo>
                <a:cubicBezTo>
                  <a:pt x="3041742" y="6379912"/>
                  <a:pt x="2943871" y="6346819"/>
                  <a:pt x="2846704" y="6311613"/>
                </a:cubicBezTo>
                <a:cubicBezTo>
                  <a:pt x="2774181" y="6285561"/>
                  <a:pt x="2702362" y="6260214"/>
                  <a:pt x="2622798" y="6277816"/>
                </a:cubicBezTo>
                <a:cubicBezTo>
                  <a:pt x="2600971" y="6282745"/>
                  <a:pt x="2582664" y="6286265"/>
                  <a:pt x="2565765" y="6305276"/>
                </a:cubicBezTo>
                <a:cubicBezTo>
                  <a:pt x="2527744" y="6348227"/>
                  <a:pt x="2472119" y="6360901"/>
                  <a:pt x="2415086" y="6384136"/>
                </a:cubicBezTo>
                <a:cubicBezTo>
                  <a:pt x="2422832" y="6361605"/>
                  <a:pt x="2429873" y="6345411"/>
                  <a:pt x="2433393" y="6329216"/>
                </a:cubicBezTo>
                <a:cubicBezTo>
                  <a:pt x="2449588" y="6248244"/>
                  <a:pt x="2498875" y="6197548"/>
                  <a:pt x="2574919" y="6170088"/>
                </a:cubicBezTo>
                <a:cubicBezTo>
                  <a:pt x="2598154" y="6161639"/>
                  <a:pt x="2619277" y="6149669"/>
                  <a:pt x="2641809" y="6139107"/>
                </a:cubicBezTo>
                <a:cubicBezTo>
                  <a:pt x="2632655" y="6115872"/>
                  <a:pt x="2624206" y="6095453"/>
                  <a:pt x="2616461" y="6075033"/>
                </a:cubicBezTo>
                <a:cubicBezTo>
                  <a:pt x="2520703" y="5820147"/>
                  <a:pt x="2447475" y="5558923"/>
                  <a:pt x="2375656" y="5296995"/>
                </a:cubicBezTo>
                <a:cubicBezTo>
                  <a:pt x="2367911" y="5269535"/>
                  <a:pt x="2365095" y="5242075"/>
                  <a:pt x="2328481" y="5235738"/>
                </a:cubicBezTo>
                <a:cubicBezTo>
                  <a:pt x="2316512" y="5233626"/>
                  <a:pt x="2305950" y="5222360"/>
                  <a:pt x="2295388" y="5213911"/>
                </a:cubicBezTo>
                <a:cubicBezTo>
                  <a:pt x="2243284" y="5173073"/>
                  <a:pt x="2191885" y="5131530"/>
                  <a:pt x="2139781" y="5091397"/>
                </a:cubicBezTo>
                <a:cubicBezTo>
                  <a:pt x="2030644" y="5007608"/>
                  <a:pt x="1918691" y="4927339"/>
                  <a:pt x="1783503" y="4890726"/>
                </a:cubicBezTo>
                <a:cubicBezTo>
                  <a:pt x="1725062" y="4875236"/>
                  <a:pt x="1679999" y="4840030"/>
                  <a:pt x="1642681" y="4793559"/>
                </a:cubicBezTo>
                <a:cubicBezTo>
                  <a:pt x="1571566" y="4704842"/>
                  <a:pt x="1530728" y="4601338"/>
                  <a:pt x="1496931" y="4495018"/>
                </a:cubicBezTo>
                <a:cubicBezTo>
                  <a:pt x="1491298" y="4476711"/>
                  <a:pt x="1482145" y="4466854"/>
                  <a:pt x="1463838" y="4459108"/>
                </a:cubicBezTo>
                <a:cubicBezTo>
                  <a:pt x="1358222" y="4413341"/>
                  <a:pt x="1253310" y="4367574"/>
                  <a:pt x="1149807" y="4317583"/>
                </a:cubicBezTo>
                <a:cubicBezTo>
                  <a:pt x="1092070" y="4290123"/>
                  <a:pt x="1037853" y="4254213"/>
                  <a:pt x="994903" y="4204926"/>
                </a:cubicBezTo>
                <a:cubicBezTo>
                  <a:pt x="910410" y="4108463"/>
                  <a:pt x="860419" y="3993694"/>
                  <a:pt x="816764" y="3874700"/>
                </a:cubicBezTo>
                <a:cubicBezTo>
                  <a:pt x="813243" y="3864138"/>
                  <a:pt x="809019" y="3853576"/>
                  <a:pt x="804794" y="3843719"/>
                </a:cubicBezTo>
                <a:cubicBezTo>
                  <a:pt x="717485" y="3864842"/>
                  <a:pt x="632992" y="3884557"/>
                  <a:pt x="544979" y="3876812"/>
                </a:cubicBezTo>
                <a:cubicBezTo>
                  <a:pt x="509773" y="3873996"/>
                  <a:pt x="476680" y="3864138"/>
                  <a:pt x="452741" y="3835270"/>
                </a:cubicBezTo>
                <a:cubicBezTo>
                  <a:pt x="430209" y="3808514"/>
                  <a:pt x="429505" y="3777533"/>
                  <a:pt x="438659" y="3747256"/>
                </a:cubicBezTo>
                <a:cubicBezTo>
                  <a:pt x="413311" y="3747256"/>
                  <a:pt x="389371" y="3747960"/>
                  <a:pt x="365431" y="3747256"/>
                </a:cubicBezTo>
                <a:cubicBezTo>
                  <a:pt x="340788" y="3746552"/>
                  <a:pt x="314736" y="3747256"/>
                  <a:pt x="290796" y="3742328"/>
                </a:cubicBezTo>
                <a:cubicBezTo>
                  <a:pt x="255591" y="3734583"/>
                  <a:pt x="218273" y="3726837"/>
                  <a:pt x="187997" y="3709939"/>
                </a:cubicBezTo>
                <a:cubicBezTo>
                  <a:pt x="144342" y="3685295"/>
                  <a:pt x="142230" y="3634599"/>
                  <a:pt x="180955" y="3602914"/>
                </a:cubicBezTo>
                <a:cubicBezTo>
                  <a:pt x="204191" y="3583904"/>
                  <a:pt x="231651" y="3570526"/>
                  <a:pt x="257703" y="3555035"/>
                </a:cubicBezTo>
                <a:cubicBezTo>
                  <a:pt x="268265" y="3548698"/>
                  <a:pt x="279530" y="3543770"/>
                  <a:pt x="285867" y="3540249"/>
                </a:cubicBezTo>
                <a:cubicBezTo>
                  <a:pt x="241509" y="3524054"/>
                  <a:pt x="192925" y="3512789"/>
                  <a:pt x="150679" y="3490257"/>
                </a:cubicBezTo>
                <a:cubicBezTo>
                  <a:pt x="96463" y="3461389"/>
                  <a:pt x="97167" y="3396611"/>
                  <a:pt x="147862" y="3361406"/>
                </a:cubicBezTo>
                <a:cubicBezTo>
                  <a:pt x="163353" y="3350844"/>
                  <a:pt x="182364" y="3340987"/>
                  <a:pt x="200670" y="3336762"/>
                </a:cubicBezTo>
                <a:cubicBezTo>
                  <a:pt x="257703" y="3325496"/>
                  <a:pt x="315440" y="3317751"/>
                  <a:pt x="367544" y="3310006"/>
                </a:cubicBezTo>
                <a:cubicBezTo>
                  <a:pt x="307695" y="3296628"/>
                  <a:pt x="240805" y="3282546"/>
                  <a:pt x="174618" y="3265647"/>
                </a:cubicBezTo>
                <a:cubicBezTo>
                  <a:pt x="117586" y="3250157"/>
                  <a:pt x="53512" y="3241004"/>
                  <a:pt x="0" y="3201574"/>
                </a:cubicBezTo>
                <a:close/>
                <a:moveTo>
                  <a:pt x="2868531" y="6020817"/>
                </a:moveTo>
                <a:cubicBezTo>
                  <a:pt x="2915002" y="6015889"/>
                  <a:pt x="2957249" y="6013072"/>
                  <a:pt x="2999495" y="6007439"/>
                </a:cubicBezTo>
                <a:cubicBezTo>
                  <a:pt x="3115673" y="5990541"/>
                  <a:pt x="3226922" y="6001806"/>
                  <a:pt x="3332538" y="6056023"/>
                </a:cubicBezTo>
                <a:cubicBezTo>
                  <a:pt x="3364927" y="6072217"/>
                  <a:pt x="3365631" y="6070809"/>
                  <a:pt x="3352253" y="6108126"/>
                </a:cubicBezTo>
                <a:cubicBezTo>
                  <a:pt x="3291699" y="6104606"/>
                  <a:pt x="3231146" y="6100381"/>
                  <a:pt x="3169889" y="6096861"/>
                </a:cubicBezTo>
                <a:cubicBezTo>
                  <a:pt x="3169889" y="6099677"/>
                  <a:pt x="3169185" y="6101790"/>
                  <a:pt x="3169185" y="6104606"/>
                </a:cubicBezTo>
                <a:cubicBezTo>
                  <a:pt x="3172705" y="6105310"/>
                  <a:pt x="3175522" y="6107423"/>
                  <a:pt x="3179042" y="6107423"/>
                </a:cubicBezTo>
                <a:cubicBezTo>
                  <a:pt x="3271985" y="6116576"/>
                  <a:pt x="3365631" y="6125025"/>
                  <a:pt x="3458573" y="6136291"/>
                </a:cubicBezTo>
                <a:cubicBezTo>
                  <a:pt x="3496595" y="6140516"/>
                  <a:pt x="3533912" y="6151077"/>
                  <a:pt x="3569118" y="6158118"/>
                </a:cubicBezTo>
                <a:cubicBezTo>
                  <a:pt x="3569822" y="6162343"/>
                  <a:pt x="3569822" y="6159526"/>
                  <a:pt x="3569118" y="6157414"/>
                </a:cubicBezTo>
                <a:cubicBezTo>
                  <a:pt x="3493074" y="6017297"/>
                  <a:pt x="3417030" y="5877180"/>
                  <a:pt x="3340283" y="5737062"/>
                </a:cubicBezTo>
                <a:cubicBezTo>
                  <a:pt x="3336058" y="5728613"/>
                  <a:pt x="3325497" y="5720164"/>
                  <a:pt x="3317047" y="5718755"/>
                </a:cubicBezTo>
                <a:cubicBezTo>
                  <a:pt x="3272689" y="5708898"/>
                  <a:pt x="3243116" y="5682846"/>
                  <a:pt x="3221289" y="5644120"/>
                </a:cubicBezTo>
                <a:cubicBezTo>
                  <a:pt x="3169185" y="5550474"/>
                  <a:pt x="3117785" y="5456828"/>
                  <a:pt x="3062865" y="5365294"/>
                </a:cubicBezTo>
                <a:cubicBezTo>
                  <a:pt x="3046670" y="5337834"/>
                  <a:pt x="3024139" y="5311077"/>
                  <a:pt x="2998087" y="5292067"/>
                </a:cubicBezTo>
                <a:cubicBezTo>
                  <a:pt x="2962882" y="5266719"/>
                  <a:pt x="2922043" y="5249821"/>
                  <a:pt x="2882613" y="5230810"/>
                </a:cubicBezTo>
                <a:cubicBezTo>
                  <a:pt x="2875572" y="5227289"/>
                  <a:pt x="2864307" y="5225881"/>
                  <a:pt x="2858674" y="5229401"/>
                </a:cubicBezTo>
                <a:cubicBezTo>
                  <a:pt x="2788263" y="5266719"/>
                  <a:pt x="2717852" y="5304741"/>
                  <a:pt x="2646033" y="5343467"/>
                </a:cubicBezTo>
                <a:cubicBezTo>
                  <a:pt x="2700954" y="5573710"/>
                  <a:pt x="2768548" y="5801840"/>
                  <a:pt x="2868531" y="6020817"/>
                </a:cubicBezTo>
                <a:close/>
              </a:path>
            </a:pathLst>
          </a:custGeom>
          <a:solidFill>
            <a:srgbClr val="272F1D"/>
          </a:solidFill>
          <a:ln w="70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2513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E066C243-2189-2B52-8485-BAEF75F06D9A}"/>
              </a:ext>
            </a:extLst>
          </p:cNvPr>
          <p:cNvGrpSpPr/>
          <p:nvPr/>
        </p:nvGrpSpPr>
        <p:grpSpPr>
          <a:xfrm rot="10800000">
            <a:off x="9981455" y="5235954"/>
            <a:ext cx="2210545" cy="1625153"/>
            <a:chOff x="-11" y="0"/>
            <a:chExt cx="3222501" cy="1625153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DF33D395-C7B6-AD7A-3FA7-0F2FE9C05128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solidFill>
              <a:srgbClr val="272F1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31ABC71C-3348-A69F-8FBA-0D68B0A1D7DE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97E4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076B742-E607-4FFD-A0B4-FFD57F49D975}"/>
              </a:ext>
            </a:extLst>
          </p:cNvPr>
          <p:cNvSpPr txBox="1"/>
          <p:nvPr/>
        </p:nvSpPr>
        <p:spPr>
          <a:xfrm>
            <a:off x="10253600" y="2661483"/>
            <a:ext cx="1348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>
                <a:cs typeface="Arial" panose="020B0604020202020204" pitchFamily="34" charset="0"/>
              </a:rPr>
              <a:t>Get a modern PowerPoint  Presentation that is beautifully designed. </a:t>
            </a:r>
            <a:endParaRPr lang="ko-KR" altLang="en-US" sz="1400" b="1"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E66BB-8744-4DDE-AC9F-DE151FC0CD85}"/>
              </a:ext>
            </a:extLst>
          </p:cNvPr>
          <p:cNvSpPr txBox="1"/>
          <p:nvPr/>
        </p:nvSpPr>
        <p:spPr>
          <a:xfrm>
            <a:off x="9173183" y="1814074"/>
            <a:ext cx="242890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>
                <a:cs typeface="Arial" panose="020B0604020202020204" pitchFamily="34" charset="0"/>
              </a:rPr>
              <a:t>L</a:t>
            </a:r>
            <a:r>
              <a:rPr lang="en-US" altLang="ko-KR">
                <a:cs typeface="Arial" panose="020B0604020202020204" pitchFamily="34" charset="0"/>
              </a:rPr>
              <a:t>OREM IPSUM</a:t>
            </a:r>
          </a:p>
          <a:p>
            <a:pPr algn="r"/>
            <a:r>
              <a:rPr lang="en-US" altLang="ko-KR">
                <a:cs typeface="Arial" panose="020B0604020202020204" pitchFamily="34" charset="0"/>
              </a:rPr>
              <a:t>DOLOR SIT AMET, </a:t>
            </a:r>
            <a:endParaRPr lang="ko-KR" altLang="en-US">
              <a:cs typeface="Arial" pitchFamily="34" charset="0"/>
            </a:endParaRP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EC6C1D97-4E4E-B912-EF7D-9B0B4E580553}"/>
              </a:ext>
            </a:extLst>
          </p:cNvPr>
          <p:cNvSpPr txBox="1"/>
          <p:nvPr/>
        </p:nvSpPr>
        <p:spPr>
          <a:xfrm>
            <a:off x="246617" y="5888125"/>
            <a:ext cx="333611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>
                <a:solidFill>
                  <a:srgbClr val="BCED61"/>
                </a:solidFill>
                <a:cs typeface="Arial" panose="020B0604020202020204" pitchFamily="34" charset="0"/>
              </a:rPr>
              <a:t>ALOE </a:t>
            </a:r>
            <a:r>
              <a:rPr lang="en-US" altLang="ko-KR" sz="2800" b="1">
                <a:solidFill>
                  <a:schemeClr val="bg1"/>
                </a:solidFill>
                <a:cs typeface="Arial" panose="020B0604020202020204" pitchFamily="34" charset="0"/>
              </a:rPr>
              <a:t>VERA</a:t>
            </a:r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30B67733-8774-2EC0-400D-99396C5F7E2C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" r="2119"/>
          <a:stretch>
            <a:fillRect/>
          </a:stretch>
        </p:blipFill>
        <p:spPr/>
      </p:pic>
      <p:sp>
        <p:nvSpPr>
          <p:cNvPr id="16" name="TextBox 37">
            <a:extLst>
              <a:ext uri="{FF2B5EF4-FFF2-40B4-BE49-F238E27FC236}">
                <a16:creationId xmlns:a16="http://schemas.microsoft.com/office/drawing/2014/main" id="{13C0FFF4-4997-2877-0805-032BCB7C8835}"/>
              </a:ext>
            </a:extLst>
          </p:cNvPr>
          <p:cNvSpPr txBox="1"/>
          <p:nvPr/>
        </p:nvSpPr>
        <p:spPr>
          <a:xfrm>
            <a:off x="8265598" y="1175953"/>
            <a:ext cx="3336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b="1" dirty="0">
                <a:solidFill>
                  <a:srgbClr val="97E42D"/>
                </a:solidFill>
                <a:cs typeface="Arial" panose="020B0604020202020204" pitchFamily="34" charset="0"/>
              </a:rPr>
              <a:t>PRESENTATION</a:t>
            </a:r>
            <a:endParaRPr lang="ko-KR" altLang="en-US" sz="2400" b="1" dirty="0">
              <a:solidFill>
                <a:srgbClr val="97E42D"/>
              </a:solidFill>
              <a:cs typeface="Arial" pitchFamily="34" charset="0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3FDB70F6-2F1F-E4BB-06BB-2988F40733E4}"/>
              </a:ext>
            </a:extLst>
          </p:cNvPr>
          <p:cNvSpPr txBox="1"/>
          <p:nvPr/>
        </p:nvSpPr>
        <p:spPr>
          <a:xfrm>
            <a:off x="8283434" y="150354"/>
            <a:ext cx="366194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altLang="ko-KR" sz="6600" dirty="0">
                <a:solidFill>
                  <a:srgbClr val="272F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FARMER</a:t>
            </a:r>
            <a:endParaRPr lang="ko-KR" altLang="en-US" sz="6600" dirty="0">
              <a:solidFill>
                <a:srgbClr val="272F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CC4925CA-DBD0-D14A-B468-03D121F699B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67815" y="4247556"/>
            <a:ext cx="2320054" cy="1142461"/>
            <a:chOff x="5807" y="47"/>
            <a:chExt cx="1783" cy="878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FF0C6F7-D849-CD8A-C61C-2C7A584AB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128"/>
              <a:ext cx="604" cy="551"/>
            </a:xfrm>
            <a:custGeom>
              <a:avLst/>
              <a:gdLst>
                <a:gd name="T0" fmla="*/ 62 w 344"/>
                <a:gd name="T1" fmla="*/ 304 h 313"/>
                <a:gd name="T2" fmla="*/ 34 w 344"/>
                <a:gd name="T3" fmla="*/ 273 h 313"/>
                <a:gd name="T4" fmla="*/ 5 w 344"/>
                <a:gd name="T5" fmla="*/ 205 h 313"/>
                <a:gd name="T6" fmla="*/ 9 w 344"/>
                <a:gd name="T7" fmla="*/ 125 h 313"/>
                <a:gd name="T8" fmla="*/ 37 w 344"/>
                <a:gd name="T9" fmla="*/ 69 h 313"/>
                <a:gd name="T10" fmla="*/ 115 w 344"/>
                <a:gd name="T11" fmla="*/ 13 h 313"/>
                <a:gd name="T12" fmla="*/ 204 w 344"/>
                <a:gd name="T13" fmla="*/ 6 h 313"/>
                <a:gd name="T14" fmla="*/ 248 w 344"/>
                <a:gd name="T15" fmla="*/ 20 h 313"/>
                <a:gd name="T16" fmla="*/ 269 w 344"/>
                <a:gd name="T17" fmla="*/ 32 h 313"/>
                <a:gd name="T18" fmla="*/ 297 w 344"/>
                <a:gd name="T19" fmla="*/ 55 h 313"/>
                <a:gd name="T20" fmla="*/ 319 w 344"/>
                <a:gd name="T21" fmla="*/ 83 h 313"/>
                <a:gd name="T22" fmla="*/ 329 w 344"/>
                <a:gd name="T23" fmla="*/ 102 h 313"/>
                <a:gd name="T24" fmla="*/ 335 w 344"/>
                <a:gd name="T25" fmla="*/ 119 h 313"/>
                <a:gd name="T26" fmla="*/ 340 w 344"/>
                <a:gd name="T27" fmla="*/ 135 h 313"/>
                <a:gd name="T28" fmla="*/ 344 w 344"/>
                <a:gd name="T29" fmla="*/ 169 h 313"/>
                <a:gd name="T30" fmla="*/ 339 w 344"/>
                <a:gd name="T31" fmla="*/ 215 h 313"/>
                <a:gd name="T32" fmla="*/ 328 w 344"/>
                <a:gd name="T33" fmla="*/ 246 h 313"/>
                <a:gd name="T34" fmla="*/ 320 w 344"/>
                <a:gd name="T35" fmla="*/ 260 h 313"/>
                <a:gd name="T36" fmla="*/ 300 w 344"/>
                <a:gd name="T37" fmla="*/ 288 h 313"/>
                <a:gd name="T38" fmla="*/ 276 w 344"/>
                <a:gd name="T39" fmla="*/ 310 h 313"/>
                <a:gd name="T40" fmla="*/ 268 w 344"/>
                <a:gd name="T41" fmla="*/ 313 h 313"/>
                <a:gd name="T42" fmla="*/ 229 w 344"/>
                <a:gd name="T43" fmla="*/ 310 h 313"/>
                <a:gd name="T44" fmla="*/ 78 w 344"/>
                <a:gd name="T45" fmla="*/ 310 h 313"/>
                <a:gd name="T46" fmla="*/ 62 w 344"/>
                <a:gd name="T47" fmla="*/ 30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313">
                  <a:moveTo>
                    <a:pt x="62" y="304"/>
                  </a:moveTo>
                  <a:cubicBezTo>
                    <a:pt x="52" y="294"/>
                    <a:pt x="42" y="284"/>
                    <a:pt x="34" y="273"/>
                  </a:cubicBezTo>
                  <a:cubicBezTo>
                    <a:pt x="20" y="252"/>
                    <a:pt x="10" y="230"/>
                    <a:pt x="5" y="205"/>
                  </a:cubicBezTo>
                  <a:cubicBezTo>
                    <a:pt x="0" y="178"/>
                    <a:pt x="1" y="151"/>
                    <a:pt x="9" y="125"/>
                  </a:cubicBezTo>
                  <a:cubicBezTo>
                    <a:pt x="15" y="105"/>
                    <a:pt x="24" y="86"/>
                    <a:pt x="37" y="69"/>
                  </a:cubicBezTo>
                  <a:cubicBezTo>
                    <a:pt x="58" y="43"/>
                    <a:pt x="83" y="24"/>
                    <a:pt x="115" y="13"/>
                  </a:cubicBezTo>
                  <a:cubicBezTo>
                    <a:pt x="144" y="2"/>
                    <a:pt x="174" y="0"/>
                    <a:pt x="204" y="6"/>
                  </a:cubicBezTo>
                  <a:cubicBezTo>
                    <a:pt x="219" y="9"/>
                    <a:pt x="234" y="13"/>
                    <a:pt x="248" y="20"/>
                  </a:cubicBezTo>
                  <a:cubicBezTo>
                    <a:pt x="256" y="22"/>
                    <a:pt x="262" y="27"/>
                    <a:pt x="269" y="32"/>
                  </a:cubicBezTo>
                  <a:cubicBezTo>
                    <a:pt x="279" y="38"/>
                    <a:pt x="289" y="46"/>
                    <a:pt x="297" y="55"/>
                  </a:cubicBezTo>
                  <a:cubicBezTo>
                    <a:pt x="305" y="64"/>
                    <a:pt x="313" y="73"/>
                    <a:pt x="319" y="83"/>
                  </a:cubicBezTo>
                  <a:cubicBezTo>
                    <a:pt x="322" y="90"/>
                    <a:pt x="326" y="95"/>
                    <a:pt x="329" y="102"/>
                  </a:cubicBezTo>
                  <a:cubicBezTo>
                    <a:pt x="331" y="107"/>
                    <a:pt x="333" y="113"/>
                    <a:pt x="335" y="119"/>
                  </a:cubicBezTo>
                  <a:cubicBezTo>
                    <a:pt x="336" y="124"/>
                    <a:pt x="339" y="129"/>
                    <a:pt x="340" y="135"/>
                  </a:cubicBezTo>
                  <a:cubicBezTo>
                    <a:pt x="341" y="146"/>
                    <a:pt x="344" y="157"/>
                    <a:pt x="344" y="169"/>
                  </a:cubicBezTo>
                  <a:cubicBezTo>
                    <a:pt x="344" y="185"/>
                    <a:pt x="342" y="200"/>
                    <a:pt x="339" y="215"/>
                  </a:cubicBezTo>
                  <a:cubicBezTo>
                    <a:pt x="337" y="226"/>
                    <a:pt x="333" y="236"/>
                    <a:pt x="328" y="246"/>
                  </a:cubicBezTo>
                  <a:cubicBezTo>
                    <a:pt x="325" y="251"/>
                    <a:pt x="323" y="256"/>
                    <a:pt x="320" y="260"/>
                  </a:cubicBezTo>
                  <a:cubicBezTo>
                    <a:pt x="314" y="270"/>
                    <a:pt x="308" y="280"/>
                    <a:pt x="300" y="288"/>
                  </a:cubicBezTo>
                  <a:cubicBezTo>
                    <a:pt x="292" y="296"/>
                    <a:pt x="284" y="304"/>
                    <a:pt x="276" y="310"/>
                  </a:cubicBezTo>
                  <a:cubicBezTo>
                    <a:pt x="273" y="312"/>
                    <a:pt x="271" y="313"/>
                    <a:pt x="268" y="313"/>
                  </a:cubicBezTo>
                  <a:cubicBezTo>
                    <a:pt x="255" y="311"/>
                    <a:pt x="242" y="310"/>
                    <a:pt x="229" y="310"/>
                  </a:cubicBezTo>
                  <a:cubicBezTo>
                    <a:pt x="179" y="310"/>
                    <a:pt x="128" y="310"/>
                    <a:pt x="78" y="310"/>
                  </a:cubicBezTo>
                  <a:cubicBezTo>
                    <a:pt x="71" y="310"/>
                    <a:pt x="66" y="309"/>
                    <a:pt x="62" y="30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6A373C43-FE86-C613-6967-83179F231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6" y="681"/>
              <a:ext cx="1155" cy="40"/>
            </a:xfrm>
            <a:custGeom>
              <a:avLst/>
              <a:gdLst>
                <a:gd name="T0" fmla="*/ 10 w 658"/>
                <a:gd name="T1" fmla="*/ 8 h 23"/>
                <a:gd name="T2" fmla="*/ 46 w 658"/>
                <a:gd name="T3" fmla="*/ 10 h 23"/>
                <a:gd name="T4" fmla="*/ 51 w 658"/>
                <a:gd name="T5" fmla="*/ 9 h 23"/>
                <a:gd name="T6" fmla="*/ 55 w 658"/>
                <a:gd name="T7" fmla="*/ 10 h 23"/>
                <a:gd name="T8" fmla="*/ 130 w 658"/>
                <a:gd name="T9" fmla="*/ 10 h 23"/>
                <a:gd name="T10" fmla="*/ 173 w 658"/>
                <a:gd name="T11" fmla="*/ 9 h 23"/>
                <a:gd name="T12" fmla="*/ 202 w 658"/>
                <a:gd name="T13" fmla="*/ 8 h 23"/>
                <a:gd name="T14" fmla="*/ 219 w 658"/>
                <a:gd name="T15" fmla="*/ 6 h 23"/>
                <a:gd name="T16" fmla="*/ 252 w 658"/>
                <a:gd name="T17" fmla="*/ 6 h 23"/>
                <a:gd name="T18" fmla="*/ 295 w 658"/>
                <a:gd name="T19" fmla="*/ 4 h 23"/>
                <a:gd name="T20" fmla="*/ 340 w 658"/>
                <a:gd name="T21" fmla="*/ 2 h 23"/>
                <a:gd name="T22" fmla="*/ 358 w 658"/>
                <a:gd name="T23" fmla="*/ 0 h 23"/>
                <a:gd name="T24" fmla="*/ 359 w 658"/>
                <a:gd name="T25" fmla="*/ 0 h 23"/>
                <a:gd name="T26" fmla="*/ 521 w 658"/>
                <a:gd name="T27" fmla="*/ 0 h 23"/>
                <a:gd name="T28" fmla="*/ 545 w 658"/>
                <a:gd name="T29" fmla="*/ 0 h 23"/>
                <a:gd name="T30" fmla="*/ 648 w 658"/>
                <a:gd name="T31" fmla="*/ 0 h 23"/>
                <a:gd name="T32" fmla="*/ 658 w 658"/>
                <a:gd name="T33" fmla="*/ 1 h 23"/>
                <a:gd name="T34" fmla="*/ 658 w 658"/>
                <a:gd name="T35" fmla="*/ 3 h 23"/>
                <a:gd name="T36" fmla="*/ 655 w 658"/>
                <a:gd name="T37" fmla="*/ 6 h 23"/>
                <a:gd name="T38" fmla="*/ 638 w 658"/>
                <a:gd name="T39" fmla="*/ 14 h 23"/>
                <a:gd name="T40" fmla="*/ 574 w 658"/>
                <a:gd name="T41" fmla="*/ 14 h 23"/>
                <a:gd name="T42" fmla="*/ 457 w 658"/>
                <a:gd name="T43" fmla="*/ 14 h 23"/>
                <a:gd name="T44" fmla="*/ 406 w 658"/>
                <a:gd name="T45" fmla="*/ 14 h 23"/>
                <a:gd name="T46" fmla="*/ 396 w 658"/>
                <a:gd name="T47" fmla="*/ 15 h 23"/>
                <a:gd name="T48" fmla="*/ 374 w 658"/>
                <a:gd name="T49" fmla="*/ 16 h 23"/>
                <a:gd name="T50" fmla="*/ 339 w 658"/>
                <a:gd name="T51" fmla="*/ 17 h 23"/>
                <a:gd name="T52" fmla="*/ 323 w 658"/>
                <a:gd name="T53" fmla="*/ 18 h 23"/>
                <a:gd name="T54" fmla="*/ 305 w 658"/>
                <a:gd name="T55" fmla="*/ 17 h 23"/>
                <a:gd name="T56" fmla="*/ 300 w 658"/>
                <a:gd name="T57" fmla="*/ 16 h 23"/>
                <a:gd name="T58" fmla="*/ 285 w 658"/>
                <a:gd name="T59" fmla="*/ 18 h 23"/>
                <a:gd name="T60" fmla="*/ 283 w 658"/>
                <a:gd name="T61" fmla="*/ 19 h 23"/>
                <a:gd name="T62" fmla="*/ 262 w 658"/>
                <a:gd name="T63" fmla="*/ 20 h 23"/>
                <a:gd name="T64" fmla="*/ 240 w 658"/>
                <a:gd name="T65" fmla="*/ 21 h 23"/>
                <a:gd name="T66" fmla="*/ 232 w 658"/>
                <a:gd name="T67" fmla="*/ 21 h 23"/>
                <a:gd name="T68" fmla="*/ 204 w 658"/>
                <a:gd name="T69" fmla="*/ 21 h 23"/>
                <a:gd name="T70" fmla="*/ 139 w 658"/>
                <a:gd name="T71" fmla="*/ 23 h 23"/>
                <a:gd name="T72" fmla="*/ 90 w 658"/>
                <a:gd name="T73" fmla="*/ 23 h 23"/>
                <a:gd name="T74" fmla="*/ 69 w 658"/>
                <a:gd name="T75" fmla="*/ 22 h 23"/>
                <a:gd name="T76" fmla="*/ 49 w 658"/>
                <a:gd name="T77" fmla="*/ 21 h 23"/>
                <a:gd name="T78" fmla="*/ 17 w 658"/>
                <a:gd name="T79" fmla="*/ 19 h 23"/>
                <a:gd name="T80" fmla="*/ 14 w 658"/>
                <a:gd name="T81" fmla="*/ 12 h 23"/>
                <a:gd name="T82" fmla="*/ 7 w 658"/>
                <a:gd name="T83" fmla="*/ 16 h 23"/>
                <a:gd name="T84" fmla="*/ 2 w 658"/>
                <a:gd name="T85" fmla="*/ 16 h 23"/>
                <a:gd name="T86" fmla="*/ 1 w 658"/>
                <a:gd name="T87" fmla="*/ 12 h 23"/>
                <a:gd name="T88" fmla="*/ 5 w 658"/>
                <a:gd name="T89" fmla="*/ 8 h 23"/>
                <a:gd name="T90" fmla="*/ 10 w 658"/>
                <a:gd name="T91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8" h="23">
                  <a:moveTo>
                    <a:pt x="10" y="8"/>
                  </a:moveTo>
                  <a:cubicBezTo>
                    <a:pt x="22" y="9"/>
                    <a:pt x="34" y="9"/>
                    <a:pt x="46" y="10"/>
                  </a:cubicBezTo>
                  <a:cubicBezTo>
                    <a:pt x="48" y="10"/>
                    <a:pt x="49" y="10"/>
                    <a:pt x="51" y="9"/>
                  </a:cubicBezTo>
                  <a:cubicBezTo>
                    <a:pt x="52" y="10"/>
                    <a:pt x="54" y="10"/>
                    <a:pt x="55" y="10"/>
                  </a:cubicBezTo>
                  <a:cubicBezTo>
                    <a:pt x="80" y="10"/>
                    <a:pt x="105" y="10"/>
                    <a:pt x="130" y="10"/>
                  </a:cubicBezTo>
                  <a:cubicBezTo>
                    <a:pt x="144" y="9"/>
                    <a:pt x="159" y="10"/>
                    <a:pt x="173" y="9"/>
                  </a:cubicBezTo>
                  <a:cubicBezTo>
                    <a:pt x="183" y="8"/>
                    <a:pt x="192" y="9"/>
                    <a:pt x="202" y="8"/>
                  </a:cubicBezTo>
                  <a:cubicBezTo>
                    <a:pt x="208" y="7"/>
                    <a:pt x="213" y="6"/>
                    <a:pt x="219" y="6"/>
                  </a:cubicBezTo>
                  <a:cubicBezTo>
                    <a:pt x="230" y="7"/>
                    <a:pt x="241" y="6"/>
                    <a:pt x="252" y="6"/>
                  </a:cubicBezTo>
                  <a:cubicBezTo>
                    <a:pt x="266" y="5"/>
                    <a:pt x="280" y="5"/>
                    <a:pt x="295" y="4"/>
                  </a:cubicBezTo>
                  <a:cubicBezTo>
                    <a:pt x="310" y="3"/>
                    <a:pt x="325" y="3"/>
                    <a:pt x="340" y="2"/>
                  </a:cubicBezTo>
                  <a:cubicBezTo>
                    <a:pt x="346" y="1"/>
                    <a:pt x="352" y="2"/>
                    <a:pt x="358" y="0"/>
                  </a:cubicBezTo>
                  <a:cubicBezTo>
                    <a:pt x="358" y="0"/>
                    <a:pt x="359" y="0"/>
                    <a:pt x="359" y="0"/>
                  </a:cubicBezTo>
                  <a:cubicBezTo>
                    <a:pt x="413" y="0"/>
                    <a:pt x="467" y="0"/>
                    <a:pt x="521" y="0"/>
                  </a:cubicBezTo>
                  <a:cubicBezTo>
                    <a:pt x="529" y="0"/>
                    <a:pt x="537" y="0"/>
                    <a:pt x="545" y="0"/>
                  </a:cubicBezTo>
                  <a:cubicBezTo>
                    <a:pt x="579" y="0"/>
                    <a:pt x="614" y="0"/>
                    <a:pt x="648" y="0"/>
                  </a:cubicBezTo>
                  <a:cubicBezTo>
                    <a:pt x="651" y="0"/>
                    <a:pt x="654" y="1"/>
                    <a:pt x="658" y="1"/>
                  </a:cubicBezTo>
                  <a:cubicBezTo>
                    <a:pt x="658" y="2"/>
                    <a:pt x="658" y="2"/>
                    <a:pt x="658" y="3"/>
                  </a:cubicBezTo>
                  <a:cubicBezTo>
                    <a:pt x="657" y="4"/>
                    <a:pt x="656" y="5"/>
                    <a:pt x="655" y="6"/>
                  </a:cubicBezTo>
                  <a:cubicBezTo>
                    <a:pt x="651" y="12"/>
                    <a:pt x="646" y="14"/>
                    <a:pt x="638" y="14"/>
                  </a:cubicBezTo>
                  <a:cubicBezTo>
                    <a:pt x="617" y="13"/>
                    <a:pt x="596" y="14"/>
                    <a:pt x="574" y="14"/>
                  </a:cubicBezTo>
                  <a:cubicBezTo>
                    <a:pt x="535" y="14"/>
                    <a:pt x="496" y="14"/>
                    <a:pt x="457" y="14"/>
                  </a:cubicBezTo>
                  <a:cubicBezTo>
                    <a:pt x="440" y="14"/>
                    <a:pt x="423" y="14"/>
                    <a:pt x="406" y="14"/>
                  </a:cubicBezTo>
                  <a:cubicBezTo>
                    <a:pt x="403" y="14"/>
                    <a:pt x="400" y="14"/>
                    <a:pt x="396" y="15"/>
                  </a:cubicBezTo>
                  <a:cubicBezTo>
                    <a:pt x="389" y="15"/>
                    <a:pt x="381" y="15"/>
                    <a:pt x="374" y="16"/>
                  </a:cubicBezTo>
                  <a:cubicBezTo>
                    <a:pt x="362" y="16"/>
                    <a:pt x="351" y="16"/>
                    <a:pt x="339" y="17"/>
                  </a:cubicBezTo>
                  <a:cubicBezTo>
                    <a:pt x="334" y="18"/>
                    <a:pt x="329" y="17"/>
                    <a:pt x="323" y="18"/>
                  </a:cubicBezTo>
                  <a:cubicBezTo>
                    <a:pt x="317" y="17"/>
                    <a:pt x="311" y="15"/>
                    <a:pt x="305" y="17"/>
                  </a:cubicBezTo>
                  <a:cubicBezTo>
                    <a:pt x="304" y="18"/>
                    <a:pt x="302" y="17"/>
                    <a:pt x="300" y="16"/>
                  </a:cubicBezTo>
                  <a:cubicBezTo>
                    <a:pt x="295" y="13"/>
                    <a:pt x="290" y="14"/>
                    <a:pt x="285" y="18"/>
                  </a:cubicBezTo>
                  <a:cubicBezTo>
                    <a:pt x="284" y="19"/>
                    <a:pt x="284" y="19"/>
                    <a:pt x="283" y="19"/>
                  </a:cubicBezTo>
                  <a:cubicBezTo>
                    <a:pt x="276" y="19"/>
                    <a:pt x="269" y="20"/>
                    <a:pt x="262" y="20"/>
                  </a:cubicBezTo>
                  <a:cubicBezTo>
                    <a:pt x="255" y="19"/>
                    <a:pt x="248" y="20"/>
                    <a:pt x="240" y="21"/>
                  </a:cubicBezTo>
                  <a:cubicBezTo>
                    <a:pt x="238" y="21"/>
                    <a:pt x="235" y="21"/>
                    <a:pt x="232" y="21"/>
                  </a:cubicBezTo>
                  <a:cubicBezTo>
                    <a:pt x="223" y="21"/>
                    <a:pt x="213" y="21"/>
                    <a:pt x="204" y="21"/>
                  </a:cubicBezTo>
                  <a:cubicBezTo>
                    <a:pt x="182" y="22"/>
                    <a:pt x="160" y="23"/>
                    <a:pt x="139" y="23"/>
                  </a:cubicBezTo>
                  <a:cubicBezTo>
                    <a:pt x="122" y="23"/>
                    <a:pt x="106" y="23"/>
                    <a:pt x="90" y="23"/>
                  </a:cubicBezTo>
                  <a:cubicBezTo>
                    <a:pt x="83" y="23"/>
                    <a:pt x="76" y="23"/>
                    <a:pt x="69" y="22"/>
                  </a:cubicBezTo>
                  <a:cubicBezTo>
                    <a:pt x="62" y="22"/>
                    <a:pt x="56" y="22"/>
                    <a:pt x="49" y="21"/>
                  </a:cubicBezTo>
                  <a:cubicBezTo>
                    <a:pt x="38" y="20"/>
                    <a:pt x="28" y="20"/>
                    <a:pt x="17" y="19"/>
                  </a:cubicBezTo>
                  <a:cubicBezTo>
                    <a:pt x="11" y="18"/>
                    <a:pt x="11" y="18"/>
                    <a:pt x="14" y="12"/>
                  </a:cubicBezTo>
                  <a:cubicBezTo>
                    <a:pt x="11" y="12"/>
                    <a:pt x="9" y="14"/>
                    <a:pt x="7" y="16"/>
                  </a:cubicBezTo>
                  <a:cubicBezTo>
                    <a:pt x="6" y="17"/>
                    <a:pt x="4" y="18"/>
                    <a:pt x="2" y="16"/>
                  </a:cubicBezTo>
                  <a:cubicBezTo>
                    <a:pt x="1" y="15"/>
                    <a:pt x="0" y="14"/>
                    <a:pt x="1" y="12"/>
                  </a:cubicBezTo>
                  <a:cubicBezTo>
                    <a:pt x="1" y="10"/>
                    <a:pt x="2" y="8"/>
                    <a:pt x="5" y="8"/>
                  </a:cubicBezTo>
                  <a:cubicBezTo>
                    <a:pt x="7" y="8"/>
                    <a:pt x="8" y="8"/>
                    <a:pt x="10" y="8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43BD527E-2ACA-0063-D6CC-E9CDB39C5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" y="855"/>
              <a:ext cx="759" cy="37"/>
            </a:xfrm>
            <a:custGeom>
              <a:avLst/>
              <a:gdLst>
                <a:gd name="T0" fmla="*/ 426 w 432"/>
                <a:gd name="T1" fmla="*/ 13 h 21"/>
                <a:gd name="T2" fmla="*/ 320 w 432"/>
                <a:gd name="T3" fmla="*/ 17 h 21"/>
                <a:gd name="T4" fmla="*/ 159 w 432"/>
                <a:gd name="T5" fmla="*/ 21 h 21"/>
                <a:gd name="T6" fmla="*/ 40 w 432"/>
                <a:gd name="T7" fmla="*/ 15 h 21"/>
                <a:gd name="T8" fmla="*/ 26 w 432"/>
                <a:gd name="T9" fmla="*/ 14 h 21"/>
                <a:gd name="T10" fmla="*/ 0 w 432"/>
                <a:gd name="T11" fmla="*/ 1 h 21"/>
                <a:gd name="T12" fmla="*/ 23 w 432"/>
                <a:gd name="T13" fmla="*/ 3 h 21"/>
                <a:gd name="T14" fmla="*/ 204 w 432"/>
                <a:gd name="T15" fmla="*/ 8 h 21"/>
                <a:gd name="T16" fmla="*/ 325 w 432"/>
                <a:gd name="T17" fmla="*/ 4 h 21"/>
                <a:gd name="T18" fmla="*/ 420 w 432"/>
                <a:gd name="T19" fmla="*/ 1 h 21"/>
                <a:gd name="T20" fmla="*/ 423 w 432"/>
                <a:gd name="T21" fmla="*/ 1 h 21"/>
                <a:gd name="T22" fmla="*/ 431 w 432"/>
                <a:gd name="T23" fmla="*/ 10 h 21"/>
                <a:gd name="T24" fmla="*/ 429 w 432"/>
                <a:gd name="T25" fmla="*/ 13 h 21"/>
                <a:gd name="T26" fmla="*/ 426 w 432"/>
                <a:gd name="T27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21">
                  <a:moveTo>
                    <a:pt x="426" y="13"/>
                  </a:moveTo>
                  <a:cubicBezTo>
                    <a:pt x="390" y="15"/>
                    <a:pt x="355" y="16"/>
                    <a:pt x="320" y="17"/>
                  </a:cubicBezTo>
                  <a:cubicBezTo>
                    <a:pt x="266" y="19"/>
                    <a:pt x="212" y="21"/>
                    <a:pt x="159" y="21"/>
                  </a:cubicBezTo>
                  <a:cubicBezTo>
                    <a:pt x="119" y="20"/>
                    <a:pt x="80" y="18"/>
                    <a:pt x="40" y="15"/>
                  </a:cubicBezTo>
                  <a:cubicBezTo>
                    <a:pt x="36" y="14"/>
                    <a:pt x="31" y="14"/>
                    <a:pt x="26" y="14"/>
                  </a:cubicBezTo>
                  <a:cubicBezTo>
                    <a:pt x="15" y="14"/>
                    <a:pt x="8" y="6"/>
                    <a:pt x="0" y="1"/>
                  </a:cubicBezTo>
                  <a:cubicBezTo>
                    <a:pt x="8" y="2"/>
                    <a:pt x="15" y="2"/>
                    <a:pt x="23" y="3"/>
                  </a:cubicBezTo>
                  <a:cubicBezTo>
                    <a:pt x="83" y="9"/>
                    <a:pt x="144" y="9"/>
                    <a:pt x="204" y="8"/>
                  </a:cubicBezTo>
                  <a:cubicBezTo>
                    <a:pt x="244" y="7"/>
                    <a:pt x="284" y="6"/>
                    <a:pt x="325" y="4"/>
                  </a:cubicBezTo>
                  <a:cubicBezTo>
                    <a:pt x="356" y="3"/>
                    <a:pt x="388" y="2"/>
                    <a:pt x="420" y="1"/>
                  </a:cubicBezTo>
                  <a:cubicBezTo>
                    <a:pt x="421" y="0"/>
                    <a:pt x="422" y="0"/>
                    <a:pt x="423" y="1"/>
                  </a:cubicBezTo>
                  <a:cubicBezTo>
                    <a:pt x="426" y="4"/>
                    <a:pt x="429" y="7"/>
                    <a:pt x="431" y="10"/>
                  </a:cubicBezTo>
                  <a:cubicBezTo>
                    <a:pt x="432" y="12"/>
                    <a:pt x="432" y="13"/>
                    <a:pt x="429" y="13"/>
                  </a:cubicBezTo>
                  <a:cubicBezTo>
                    <a:pt x="428" y="13"/>
                    <a:pt x="427" y="13"/>
                    <a:pt x="426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BA28F554-E8A4-2231-1641-D23C32077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" y="719"/>
              <a:ext cx="346" cy="194"/>
            </a:xfrm>
            <a:custGeom>
              <a:avLst/>
              <a:gdLst>
                <a:gd name="T0" fmla="*/ 128 w 197"/>
                <a:gd name="T1" fmla="*/ 90 h 110"/>
                <a:gd name="T2" fmla="*/ 129 w 197"/>
                <a:gd name="T3" fmla="*/ 84 h 110"/>
                <a:gd name="T4" fmla="*/ 122 w 197"/>
                <a:gd name="T5" fmla="*/ 78 h 110"/>
                <a:gd name="T6" fmla="*/ 108 w 197"/>
                <a:gd name="T7" fmla="*/ 71 h 110"/>
                <a:gd name="T8" fmla="*/ 111 w 197"/>
                <a:gd name="T9" fmla="*/ 69 h 110"/>
                <a:gd name="T10" fmla="*/ 102 w 197"/>
                <a:gd name="T11" fmla="*/ 58 h 110"/>
                <a:gd name="T12" fmla="*/ 91 w 197"/>
                <a:gd name="T13" fmla="*/ 51 h 110"/>
                <a:gd name="T14" fmla="*/ 86 w 197"/>
                <a:gd name="T15" fmla="*/ 51 h 110"/>
                <a:gd name="T16" fmla="*/ 91 w 197"/>
                <a:gd name="T17" fmla="*/ 49 h 110"/>
                <a:gd name="T18" fmla="*/ 78 w 197"/>
                <a:gd name="T19" fmla="*/ 39 h 110"/>
                <a:gd name="T20" fmla="*/ 68 w 197"/>
                <a:gd name="T21" fmla="*/ 32 h 110"/>
                <a:gd name="T22" fmla="*/ 64 w 197"/>
                <a:gd name="T23" fmla="*/ 32 h 110"/>
                <a:gd name="T24" fmla="*/ 66 w 197"/>
                <a:gd name="T25" fmla="*/ 31 h 110"/>
                <a:gd name="T26" fmla="*/ 46 w 197"/>
                <a:gd name="T27" fmla="*/ 19 h 110"/>
                <a:gd name="T28" fmla="*/ 30 w 197"/>
                <a:gd name="T29" fmla="*/ 12 h 110"/>
                <a:gd name="T30" fmla="*/ 3 w 197"/>
                <a:gd name="T31" fmla="*/ 4 h 110"/>
                <a:gd name="T32" fmla="*/ 0 w 197"/>
                <a:gd name="T33" fmla="*/ 1 h 110"/>
                <a:gd name="T34" fmla="*/ 39 w 197"/>
                <a:gd name="T35" fmla="*/ 1 h 110"/>
                <a:gd name="T36" fmla="*/ 48 w 197"/>
                <a:gd name="T37" fmla="*/ 3 h 110"/>
                <a:gd name="T38" fmla="*/ 96 w 197"/>
                <a:gd name="T39" fmla="*/ 22 h 110"/>
                <a:gd name="T40" fmla="*/ 151 w 197"/>
                <a:gd name="T41" fmla="*/ 62 h 110"/>
                <a:gd name="T42" fmla="*/ 195 w 197"/>
                <a:gd name="T43" fmla="*/ 105 h 110"/>
                <a:gd name="T44" fmla="*/ 197 w 197"/>
                <a:gd name="T45" fmla="*/ 109 h 110"/>
                <a:gd name="T46" fmla="*/ 178 w 197"/>
                <a:gd name="T47" fmla="*/ 109 h 110"/>
                <a:gd name="T48" fmla="*/ 149 w 197"/>
                <a:gd name="T49" fmla="*/ 110 h 110"/>
                <a:gd name="T50" fmla="*/ 144 w 197"/>
                <a:gd name="T51" fmla="*/ 102 h 110"/>
                <a:gd name="T52" fmla="*/ 140 w 197"/>
                <a:gd name="T53" fmla="*/ 98 h 110"/>
                <a:gd name="T54" fmla="*/ 128 w 197"/>
                <a:gd name="T55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7" h="110">
                  <a:moveTo>
                    <a:pt x="128" y="90"/>
                  </a:moveTo>
                  <a:cubicBezTo>
                    <a:pt x="134" y="89"/>
                    <a:pt x="134" y="89"/>
                    <a:pt x="129" y="84"/>
                  </a:cubicBezTo>
                  <a:cubicBezTo>
                    <a:pt x="127" y="82"/>
                    <a:pt x="126" y="79"/>
                    <a:pt x="122" y="78"/>
                  </a:cubicBezTo>
                  <a:cubicBezTo>
                    <a:pt x="119" y="72"/>
                    <a:pt x="115" y="70"/>
                    <a:pt x="108" y="71"/>
                  </a:cubicBezTo>
                  <a:cubicBezTo>
                    <a:pt x="108" y="69"/>
                    <a:pt x="111" y="70"/>
                    <a:pt x="111" y="69"/>
                  </a:cubicBezTo>
                  <a:cubicBezTo>
                    <a:pt x="109" y="64"/>
                    <a:pt x="105" y="62"/>
                    <a:pt x="102" y="58"/>
                  </a:cubicBezTo>
                  <a:cubicBezTo>
                    <a:pt x="99" y="54"/>
                    <a:pt x="96" y="50"/>
                    <a:pt x="91" y="51"/>
                  </a:cubicBezTo>
                  <a:cubicBezTo>
                    <a:pt x="89" y="51"/>
                    <a:pt x="88" y="51"/>
                    <a:pt x="86" y="51"/>
                  </a:cubicBezTo>
                  <a:cubicBezTo>
                    <a:pt x="87" y="48"/>
                    <a:pt x="89" y="50"/>
                    <a:pt x="91" y="49"/>
                  </a:cubicBezTo>
                  <a:cubicBezTo>
                    <a:pt x="87" y="46"/>
                    <a:pt x="83" y="41"/>
                    <a:pt x="78" y="39"/>
                  </a:cubicBezTo>
                  <a:cubicBezTo>
                    <a:pt x="76" y="35"/>
                    <a:pt x="72" y="33"/>
                    <a:pt x="68" y="32"/>
                  </a:cubicBezTo>
                  <a:cubicBezTo>
                    <a:pt x="66" y="32"/>
                    <a:pt x="65" y="32"/>
                    <a:pt x="64" y="32"/>
                  </a:cubicBezTo>
                  <a:cubicBezTo>
                    <a:pt x="64" y="29"/>
                    <a:pt x="66" y="30"/>
                    <a:pt x="66" y="31"/>
                  </a:cubicBezTo>
                  <a:cubicBezTo>
                    <a:pt x="60" y="27"/>
                    <a:pt x="52" y="24"/>
                    <a:pt x="46" y="19"/>
                  </a:cubicBezTo>
                  <a:cubicBezTo>
                    <a:pt x="41" y="16"/>
                    <a:pt x="35" y="14"/>
                    <a:pt x="30" y="12"/>
                  </a:cubicBezTo>
                  <a:cubicBezTo>
                    <a:pt x="21" y="11"/>
                    <a:pt x="12" y="6"/>
                    <a:pt x="3" y="4"/>
                  </a:cubicBezTo>
                  <a:cubicBezTo>
                    <a:pt x="1" y="3"/>
                    <a:pt x="0" y="3"/>
                    <a:pt x="0" y="1"/>
                  </a:cubicBezTo>
                  <a:cubicBezTo>
                    <a:pt x="13" y="1"/>
                    <a:pt x="26" y="0"/>
                    <a:pt x="39" y="1"/>
                  </a:cubicBezTo>
                  <a:cubicBezTo>
                    <a:pt x="42" y="1"/>
                    <a:pt x="45" y="2"/>
                    <a:pt x="48" y="3"/>
                  </a:cubicBezTo>
                  <a:cubicBezTo>
                    <a:pt x="65" y="9"/>
                    <a:pt x="81" y="15"/>
                    <a:pt x="96" y="22"/>
                  </a:cubicBezTo>
                  <a:cubicBezTo>
                    <a:pt x="117" y="32"/>
                    <a:pt x="135" y="46"/>
                    <a:pt x="151" y="62"/>
                  </a:cubicBezTo>
                  <a:cubicBezTo>
                    <a:pt x="166" y="76"/>
                    <a:pt x="181" y="90"/>
                    <a:pt x="195" y="105"/>
                  </a:cubicBezTo>
                  <a:cubicBezTo>
                    <a:pt x="196" y="107"/>
                    <a:pt x="197" y="107"/>
                    <a:pt x="197" y="109"/>
                  </a:cubicBezTo>
                  <a:cubicBezTo>
                    <a:pt x="191" y="109"/>
                    <a:pt x="184" y="109"/>
                    <a:pt x="178" y="109"/>
                  </a:cubicBezTo>
                  <a:cubicBezTo>
                    <a:pt x="168" y="110"/>
                    <a:pt x="159" y="110"/>
                    <a:pt x="149" y="110"/>
                  </a:cubicBezTo>
                  <a:cubicBezTo>
                    <a:pt x="149" y="106"/>
                    <a:pt x="146" y="104"/>
                    <a:pt x="144" y="102"/>
                  </a:cubicBezTo>
                  <a:cubicBezTo>
                    <a:pt x="143" y="100"/>
                    <a:pt x="141" y="99"/>
                    <a:pt x="140" y="98"/>
                  </a:cubicBezTo>
                  <a:cubicBezTo>
                    <a:pt x="138" y="92"/>
                    <a:pt x="134" y="89"/>
                    <a:pt x="128" y="9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774A0E46-21B2-A3D7-29B0-C886A5151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" y="890"/>
              <a:ext cx="739" cy="35"/>
            </a:xfrm>
            <a:custGeom>
              <a:avLst/>
              <a:gdLst>
                <a:gd name="T0" fmla="*/ 409 w 421"/>
                <a:gd name="T1" fmla="*/ 1 h 20"/>
                <a:gd name="T2" fmla="*/ 419 w 421"/>
                <a:gd name="T3" fmla="*/ 11 h 20"/>
                <a:gd name="T4" fmla="*/ 418 w 421"/>
                <a:gd name="T5" fmla="*/ 13 h 20"/>
                <a:gd name="T6" fmla="*/ 304 w 421"/>
                <a:gd name="T7" fmla="*/ 17 h 20"/>
                <a:gd name="T8" fmla="*/ 166 w 421"/>
                <a:gd name="T9" fmla="*/ 20 h 20"/>
                <a:gd name="T10" fmla="*/ 53 w 421"/>
                <a:gd name="T11" fmla="*/ 14 h 20"/>
                <a:gd name="T12" fmla="*/ 24 w 421"/>
                <a:gd name="T13" fmla="*/ 12 h 20"/>
                <a:gd name="T14" fmla="*/ 15 w 421"/>
                <a:gd name="T15" fmla="*/ 9 h 20"/>
                <a:gd name="T16" fmla="*/ 0 w 421"/>
                <a:gd name="T17" fmla="*/ 0 h 20"/>
                <a:gd name="T18" fmla="*/ 13 w 421"/>
                <a:gd name="T19" fmla="*/ 1 h 20"/>
                <a:gd name="T20" fmla="*/ 73 w 421"/>
                <a:gd name="T21" fmla="*/ 5 h 20"/>
                <a:gd name="T22" fmla="*/ 232 w 421"/>
                <a:gd name="T23" fmla="*/ 6 h 20"/>
                <a:gd name="T24" fmla="*/ 401 w 421"/>
                <a:gd name="T25" fmla="*/ 1 h 20"/>
                <a:gd name="T26" fmla="*/ 409 w 421"/>
                <a:gd name="T2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20">
                  <a:moveTo>
                    <a:pt x="409" y="1"/>
                  </a:moveTo>
                  <a:cubicBezTo>
                    <a:pt x="414" y="3"/>
                    <a:pt x="416" y="7"/>
                    <a:pt x="419" y="11"/>
                  </a:cubicBezTo>
                  <a:cubicBezTo>
                    <a:pt x="421" y="12"/>
                    <a:pt x="419" y="12"/>
                    <a:pt x="418" y="13"/>
                  </a:cubicBezTo>
                  <a:cubicBezTo>
                    <a:pt x="380" y="14"/>
                    <a:pt x="342" y="16"/>
                    <a:pt x="304" y="17"/>
                  </a:cubicBezTo>
                  <a:cubicBezTo>
                    <a:pt x="258" y="18"/>
                    <a:pt x="212" y="20"/>
                    <a:pt x="166" y="20"/>
                  </a:cubicBezTo>
                  <a:cubicBezTo>
                    <a:pt x="128" y="19"/>
                    <a:pt x="90" y="17"/>
                    <a:pt x="53" y="14"/>
                  </a:cubicBezTo>
                  <a:cubicBezTo>
                    <a:pt x="43" y="14"/>
                    <a:pt x="34" y="13"/>
                    <a:pt x="24" y="12"/>
                  </a:cubicBezTo>
                  <a:cubicBezTo>
                    <a:pt x="21" y="12"/>
                    <a:pt x="18" y="11"/>
                    <a:pt x="15" y="9"/>
                  </a:cubicBezTo>
                  <a:cubicBezTo>
                    <a:pt x="11" y="6"/>
                    <a:pt x="6" y="3"/>
                    <a:pt x="0" y="0"/>
                  </a:cubicBezTo>
                  <a:cubicBezTo>
                    <a:pt x="5" y="0"/>
                    <a:pt x="9" y="1"/>
                    <a:pt x="13" y="1"/>
                  </a:cubicBezTo>
                  <a:cubicBezTo>
                    <a:pt x="33" y="3"/>
                    <a:pt x="53" y="4"/>
                    <a:pt x="73" y="5"/>
                  </a:cubicBezTo>
                  <a:cubicBezTo>
                    <a:pt x="126" y="8"/>
                    <a:pt x="179" y="8"/>
                    <a:pt x="232" y="6"/>
                  </a:cubicBezTo>
                  <a:cubicBezTo>
                    <a:pt x="288" y="5"/>
                    <a:pt x="345" y="3"/>
                    <a:pt x="401" y="1"/>
                  </a:cubicBezTo>
                  <a:cubicBezTo>
                    <a:pt x="404" y="1"/>
                    <a:pt x="407" y="1"/>
                    <a:pt x="409" y="1"/>
                  </a:cubicBezTo>
                  <a:close/>
                </a:path>
              </a:pathLst>
            </a:custGeom>
            <a:solidFill>
              <a:srgbClr val="4A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432462EB-3228-BE97-CF4F-BAC829AF7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" y="719"/>
              <a:ext cx="393" cy="194"/>
            </a:xfrm>
            <a:custGeom>
              <a:avLst/>
              <a:gdLst>
                <a:gd name="T0" fmla="*/ 224 w 224"/>
                <a:gd name="T1" fmla="*/ 109 h 110"/>
                <a:gd name="T2" fmla="*/ 181 w 224"/>
                <a:gd name="T3" fmla="*/ 110 h 110"/>
                <a:gd name="T4" fmla="*/ 176 w 224"/>
                <a:gd name="T5" fmla="*/ 107 h 110"/>
                <a:gd name="T6" fmla="*/ 111 w 224"/>
                <a:gd name="T7" fmla="*/ 53 h 110"/>
                <a:gd name="T8" fmla="*/ 32 w 224"/>
                <a:gd name="T9" fmla="*/ 11 h 110"/>
                <a:gd name="T10" fmla="*/ 0 w 224"/>
                <a:gd name="T11" fmla="*/ 1 h 110"/>
                <a:gd name="T12" fmla="*/ 41 w 224"/>
                <a:gd name="T13" fmla="*/ 1 h 110"/>
                <a:gd name="T14" fmla="*/ 67 w 224"/>
                <a:gd name="T15" fmla="*/ 9 h 110"/>
                <a:gd name="T16" fmla="*/ 134 w 224"/>
                <a:gd name="T17" fmla="*/ 38 h 110"/>
                <a:gd name="T18" fmla="*/ 184 w 224"/>
                <a:gd name="T19" fmla="*/ 75 h 110"/>
                <a:gd name="T20" fmla="*/ 222 w 224"/>
                <a:gd name="T21" fmla="*/ 107 h 110"/>
                <a:gd name="T22" fmla="*/ 224 w 224"/>
                <a:gd name="T23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" h="110">
                  <a:moveTo>
                    <a:pt x="224" y="109"/>
                  </a:moveTo>
                  <a:cubicBezTo>
                    <a:pt x="209" y="109"/>
                    <a:pt x="195" y="109"/>
                    <a:pt x="181" y="110"/>
                  </a:cubicBezTo>
                  <a:cubicBezTo>
                    <a:pt x="178" y="110"/>
                    <a:pt x="177" y="108"/>
                    <a:pt x="176" y="107"/>
                  </a:cubicBezTo>
                  <a:cubicBezTo>
                    <a:pt x="155" y="88"/>
                    <a:pt x="134" y="70"/>
                    <a:pt x="111" y="53"/>
                  </a:cubicBezTo>
                  <a:cubicBezTo>
                    <a:pt x="87" y="35"/>
                    <a:pt x="60" y="22"/>
                    <a:pt x="32" y="11"/>
                  </a:cubicBezTo>
                  <a:cubicBezTo>
                    <a:pt x="22" y="8"/>
                    <a:pt x="11" y="5"/>
                    <a:pt x="0" y="1"/>
                  </a:cubicBezTo>
                  <a:cubicBezTo>
                    <a:pt x="14" y="1"/>
                    <a:pt x="27" y="0"/>
                    <a:pt x="41" y="1"/>
                  </a:cubicBezTo>
                  <a:cubicBezTo>
                    <a:pt x="50" y="2"/>
                    <a:pt x="58" y="6"/>
                    <a:pt x="67" y="9"/>
                  </a:cubicBezTo>
                  <a:cubicBezTo>
                    <a:pt x="90" y="17"/>
                    <a:pt x="113" y="26"/>
                    <a:pt x="134" y="38"/>
                  </a:cubicBezTo>
                  <a:cubicBezTo>
                    <a:pt x="152" y="49"/>
                    <a:pt x="168" y="62"/>
                    <a:pt x="184" y="75"/>
                  </a:cubicBezTo>
                  <a:cubicBezTo>
                    <a:pt x="197" y="85"/>
                    <a:pt x="210" y="96"/>
                    <a:pt x="222" y="107"/>
                  </a:cubicBezTo>
                  <a:cubicBezTo>
                    <a:pt x="223" y="108"/>
                    <a:pt x="224" y="108"/>
                    <a:pt x="224" y="109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DDB69329-5BE6-5305-7059-9E4FA2170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" y="718"/>
              <a:ext cx="386" cy="195"/>
            </a:xfrm>
            <a:custGeom>
              <a:avLst/>
              <a:gdLst>
                <a:gd name="T0" fmla="*/ 83 w 220"/>
                <a:gd name="T1" fmla="*/ 16 h 111"/>
                <a:gd name="T2" fmla="*/ 122 w 220"/>
                <a:gd name="T3" fmla="*/ 34 h 111"/>
                <a:gd name="T4" fmla="*/ 165 w 220"/>
                <a:gd name="T5" fmla="*/ 64 h 111"/>
                <a:gd name="T6" fmla="*/ 213 w 220"/>
                <a:gd name="T7" fmla="*/ 104 h 111"/>
                <a:gd name="T8" fmla="*/ 220 w 220"/>
                <a:gd name="T9" fmla="*/ 111 h 111"/>
                <a:gd name="T10" fmla="*/ 196 w 220"/>
                <a:gd name="T11" fmla="*/ 111 h 111"/>
                <a:gd name="T12" fmla="*/ 177 w 220"/>
                <a:gd name="T13" fmla="*/ 111 h 111"/>
                <a:gd name="T14" fmla="*/ 171 w 220"/>
                <a:gd name="T15" fmla="*/ 108 h 111"/>
                <a:gd name="T16" fmla="*/ 105 w 220"/>
                <a:gd name="T17" fmla="*/ 52 h 111"/>
                <a:gd name="T18" fmla="*/ 86 w 220"/>
                <a:gd name="T19" fmla="*/ 39 h 111"/>
                <a:gd name="T20" fmla="*/ 72 w 220"/>
                <a:gd name="T21" fmla="*/ 32 h 111"/>
                <a:gd name="T22" fmla="*/ 44 w 220"/>
                <a:gd name="T23" fmla="*/ 19 h 111"/>
                <a:gd name="T24" fmla="*/ 4 w 220"/>
                <a:gd name="T25" fmla="*/ 5 h 111"/>
                <a:gd name="T26" fmla="*/ 3 w 220"/>
                <a:gd name="T27" fmla="*/ 5 h 111"/>
                <a:gd name="T28" fmla="*/ 0 w 220"/>
                <a:gd name="T29" fmla="*/ 2 h 111"/>
                <a:gd name="T30" fmla="*/ 4 w 220"/>
                <a:gd name="T31" fmla="*/ 1 h 111"/>
                <a:gd name="T32" fmla="*/ 33 w 220"/>
                <a:gd name="T33" fmla="*/ 1 h 111"/>
                <a:gd name="T34" fmla="*/ 69 w 220"/>
                <a:gd name="T35" fmla="*/ 10 h 111"/>
                <a:gd name="T36" fmla="*/ 83 w 220"/>
                <a:gd name="T37" fmla="*/ 1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" h="111">
                  <a:moveTo>
                    <a:pt x="83" y="16"/>
                  </a:moveTo>
                  <a:cubicBezTo>
                    <a:pt x="96" y="21"/>
                    <a:pt x="109" y="27"/>
                    <a:pt x="122" y="34"/>
                  </a:cubicBezTo>
                  <a:cubicBezTo>
                    <a:pt x="138" y="42"/>
                    <a:pt x="151" y="53"/>
                    <a:pt x="165" y="64"/>
                  </a:cubicBezTo>
                  <a:cubicBezTo>
                    <a:pt x="181" y="77"/>
                    <a:pt x="197" y="90"/>
                    <a:pt x="213" y="104"/>
                  </a:cubicBezTo>
                  <a:cubicBezTo>
                    <a:pt x="215" y="106"/>
                    <a:pt x="217" y="108"/>
                    <a:pt x="220" y="111"/>
                  </a:cubicBezTo>
                  <a:cubicBezTo>
                    <a:pt x="211" y="111"/>
                    <a:pt x="204" y="111"/>
                    <a:pt x="196" y="111"/>
                  </a:cubicBezTo>
                  <a:cubicBezTo>
                    <a:pt x="190" y="111"/>
                    <a:pt x="183" y="110"/>
                    <a:pt x="177" y="111"/>
                  </a:cubicBezTo>
                  <a:cubicBezTo>
                    <a:pt x="174" y="111"/>
                    <a:pt x="172" y="110"/>
                    <a:pt x="171" y="108"/>
                  </a:cubicBezTo>
                  <a:cubicBezTo>
                    <a:pt x="150" y="88"/>
                    <a:pt x="128" y="69"/>
                    <a:pt x="105" y="52"/>
                  </a:cubicBezTo>
                  <a:cubicBezTo>
                    <a:pt x="99" y="47"/>
                    <a:pt x="93" y="42"/>
                    <a:pt x="86" y="39"/>
                  </a:cubicBezTo>
                  <a:cubicBezTo>
                    <a:pt x="81" y="38"/>
                    <a:pt x="77" y="34"/>
                    <a:pt x="72" y="32"/>
                  </a:cubicBezTo>
                  <a:cubicBezTo>
                    <a:pt x="63" y="27"/>
                    <a:pt x="54" y="23"/>
                    <a:pt x="44" y="19"/>
                  </a:cubicBezTo>
                  <a:cubicBezTo>
                    <a:pt x="31" y="13"/>
                    <a:pt x="17" y="9"/>
                    <a:pt x="4" y="5"/>
                  </a:cubicBezTo>
                  <a:cubicBezTo>
                    <a:pt x="3" y="4"/>
                    <a:pt x="4" y="5"/>
                    <a:pt x="3" y="5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0"/>
                    <a:pt x="3" y="1"/>
                    <a:pt x="4" y="1"/>
                  </a:cubicBezTo>
                  <a:cubicBezTo>
                    <a:pt x="14" y="0"/>
                    <a:pt x="23" y="1"/>
                    <a:pt x="33" y="1"/>
                  </a:cubicBezTo>
                  <a:cubicBezTo>
                    <a:pt x="46" y="1"/>
                    <a:pt x="57" y="6"/>
                    <a:pt x="69" y="10"/>
                  </a:cubicBezTo>
                  <a:cubicBezTo>
                    <a:pt x="74" y="11"/>
                    <a:pt x="79" y="13"/>
                    <a:pt x="83" y="1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E3959C72-8C97-0692-E806-3A34CECCF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" y="718"/>
              <a:ext cx="358" cy="195"/>
            </a:xfrm>
            <a:custGeom>
              <a:avLst/>
              <a:gdLst>
                <a:gd name="T0" fmla="*/ 204 w 204"/>
                <a:gd name="T1" fmla="*/ 110 h 111"/>
                <a:gd name="T2" fmla="*/ 160 w 204"/>
                <a:gd name="T3" fmla="*/ 111 h 111"/>
                <a:gd name="T4" fmla="*/ 156 w 204"/>
                <a:gd name="T5" fmla="*/ 108 h 111"/>
                <a:gd name="T6" fmla="*/ 111 w 204"/>
                <a:gd name="T7" fmla="*/ 63 h 111"/>
                <a:gd name="T8" fmla="*/ 32 w 204"/>
                <a:gd name="T9" fmla="*/ 13 h 111"/>
                <a:gd name="T10" fmla="*/ 0 w 204"/>
                <a:gd name="T11" fmla="*/ 2 h 111"/>
                <a:gd name="T12" fmla="*/ 4 w 204"/>
                <a:gd name="T13" fmla="*/ 2 h 111"/>
                <a:gd name="T14" fmla="*/ 12 w 204"/>
                <a:gd name="T15" fmla="*/ 1 h 111"/>
                <a:gd name="T16" fmla="*/ 64 w 204"/>
                <a:gd name="T17" fmla="*/ 9 h 111"/>
                <a:gd name="T18" fmla="*/ 127 w 204"/>
                <a:gd name="T19" fmla="*/ 40 h 111"/>
                <a:gd name="T20" fmla="*/ 167 w 204"/>
                <a:gd name="T21" fmla="*/ 73 h 111"/>
                <a:gd name="T22" fmla="*/ 203 w 204"/>
                <a:gd name="T23" fmla="*/ 108 h 111"/>
                <a:gd name="T24" fmla="*/ 204 w 204"/>
                <a:gd name="T25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111">
                  <a:moveTo>
                    <a:pt x="204" y="110"/>
                  </a:moveTo>
                  <a:cubicBezTo>
                    <a:pt x="189" y="110"/>
                    <a:pt x="175" y="110"/>
                    <a:pt x="160" y="111"/>
                  </a:cubicBezTo>
                  <a:cubicBezTo>
                    <a:pt x="158" y="111"/>
                    <a:pt x="157" y="109"/>
                    <a:pt x="156" y="108"/>
                  </a:cubicBezTo>
                  <a:cubicBezTo>
                    <a:pt x="141" y="92"/>
                    <a:pt x="126" y="77"/>
                    <a:pt x="111" y="63"/>
                  </a:cubicBezTo>
                  <a:cubicBezTo>
                    <a:pt x="88" y="41"/>
                    <a:pt x="62" y="25"/>
                    <a:pt x="32" y="13"/>
                  </a:cubicBezTo>
                  <a:cubicBezTo>
                    <a:pt x="22" y="9"/>
                    <a:pt x="11" y="6"/>
                    <a:pt x="0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7" y="1"/>
                    <a:pt x="9" y="2"/>
                    <a:pt x="12" y="1"/>
                  </a:cubicBezTo>
                  <a:cubicBezTo>
                    <a:pt x="30" y="0"/>
                    <a:pt x="47" y="2"/>
                    <a:pt x="64" y="9"/>
                  </a:cubicBezTo>
                  <a:cubicBezTo>
                    <a:pt x="86" y="18"/>
                    <a:pt x="108" y="26"/>
                    <a:pt x="127" y="40"/>
                  </a:cubicBezTo>
                  <a:cubicBezTo>
                    <a:pt x="142" y="50"/>
                    <a:pt x="154" y="61"/>
                    <a:pt x="167" y="73"/>
                  </a:cubicBezTo>
                  <a:cubicBezTo>
                    <a:pt x="179" y="85"/>
                    <a:pt x="191" y="96"/>
                    <a:pt x="203" y="108"/>
                  </a:cubicBezTo>
                  <a:cubicBezTo>
                    <a:pt x="203" y="109"/>
                    <a:pt x="203" y="109"/>
                    <a:pt x="204" y="11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1EF25E75-C1D8-D250-EC06-1E96E9B3D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9" y="716"/>
              <a:ext cx="367" cy="197"/>
            </a:xfrm>
            <a:custGeom>
              <a:avLst/>
              <a:gdLst>
                <a:gd name="T0" fmla="*/ 89 w 209"/>
                <a:gd name="T1" fmla="*/ 21 h 112"/>
                <a:gd name="T2" fmla="*/ 91 w 209"/>
                <a:gd name="T3" fmla="*/ 22 h 112"/>
                <a:gd name="T4" fmla="*/ 90 w 209"/>
                <a:gd name="T5" fmla="*/ 28 h 112"/>
                <a:gd name="T6" fmla="*/ 88 w 209"/>
                <a:gd name="T7" fmla="*/ 32 h 112"/>
                <a:gd name="T8" fmla="*/ 93 w 209"/>
                <a:gd name="T9" fmla="*/ 29 h 112"/>
                <a:gd name="T10" fmla="*/ 100 w 209"/>
                <a:gd name="T11" fmla="*/ 30 h 112"/>
                <a:gd name="T12" fmla="*/ 99 w 209"/>
                <a:gd name="T13" fmla="*/ 36 h 112"/>
                <a:gd name="T14" fmla="*/ 95 w 209"/>
                <a:gd name="T15" fmla="*/ 43 h 112"/>
                <a:gd name="T16" fmla="*/ 104 w 209"/>
                <a:gd name="T17" fmla="*/ 31 h 112"/>
                <a:gd name="T18" fmla="*/ 107 w 209"/>
                <a:gd name="T19" fmla="*/ 28 h 112"/>
                <a:gd name="T20" fmla="*/ 147 w 209"/>
                <a:gd name="T21" fmla="*/ 55 h 112"/>
                <a:gd name="T22" fmla="*/ 209 w 209"/>
                <a:gd name="T23" fmla="*/ 111 h 112"/>
                <a:gd name="T24" fmla="*/ 198 w 209"/>
                <a:gd name="T25" fmla="*/ 111 h 112"/>
                <a:gd name="T26" fmla="*/ 166 w 209"/>
                <a:gd name="T27" fmla="*/ 112 h 112"/>
                <a:gd name="T28" fmla="*/ 160 w 209"/>
                <a:gd name="T29" fmla="*/ 109 h 112"/>
                <a:gd name="T30" fmla="*/ 100 w 209"/>
                <a:gd name="T31" fmla="*/ 53 h 112"/>
                <a:gd name="T32" fmla="*/ 32 w 209"/>
                <a:gd name="T33" fmla="*/ 14 h 112"/>
                <a:gd name="T34" fmla="*/ 0 w 209"/>
                <a:gd name="T35" fmla="*/ 2 h 112"/>
                <a:gd name="T36" fmla="*/ 20 w 209"/>
                <a:gd name="T37" fmla="*/ 2 h 112"/>
                <a:gd name="T38" fmla="*/ 69 w 209"/>
                <a:gd name="T39" fmla="*/ 12 h 112"/>
                <a:gd name="T40" fmla="*/ 83 w 209"/>
                <a:gd name="T41" fmla="*/ 18 h 112"/>
                <a:gd name="T42" fmla="*/ 81 w 209"/>
                <a:gd name="T43" fmla="*/ 23 h 112"/>
                <a:gd name="T44" fmla="*/ 78 w 209"/>
                <a:gd name="T45" fmla="*/ 27 h 112"/>
                <a:gd name="T46" fmla="*/ 89 w 209"/>
                <a:gd name="T47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112">
                  <a:moveTo>
                    <a:pt x="89" y="21"/>
                  </a:moveTo>
                  <a:cubicBezTo>
                    <a:pt x="90" y="21"/>
                    <a:pt x="91" y="21"/>
                    <a:pt x="91" y="22"/>
                  </a:cubicBezTo>
                  <a:cubicBezTo>
                    <a:pt x="93" y="24"/>
                    <a:pt x="92" y="26"/>
                    <a:pt x="90" y="28"/>
                  </a:cubicBezTo>
                  <a:cubicBezTo>
                    <a:pt x="89" y="29"/>
                    <a:pt x="88" y="30"/>
                    <a:pt x="88" y="32"/>
                  </a:cubicBezTo>
                  <a:cubicBezTo>
                    <a:pt x="90" y="32"/>
                    <a:pt x="91" y="30"/>
                    <a:pt x="93" y="29"/>
                  </a:cubicBezTo>
                  <a:cubicBezTo>
                    <a:pt x="95" y="28"/>
                    <a:pt x="98" y="27"/>
                    <a:pt x="100" y="30"/>
                  </a:cubicBezTo>
                  <a:cubicBezTo>
                    <a:pt x="102" y="32"/>
                    <a:pt x="101" y="34"/>
                    <a:pt x="99" y="36"/>
                  </a:cubicBezTo>
                  <a:cubicBezTo>
                    <a:pt x="97" y="38"/>
                    <a:pt x="94" y="40"/>
                    <a:pt x="95" y="43"/>
                  </a:cubicBezTo>
                  <a:cubicBezTo>
                    <a:pt x="98" y="39"/>
                    <a:pt x="104" y="37"/>
                    <a:pt x="104" y="31"/>
                  </a:cubicBezTo>
                  <a:cubicBezTo>
                    <a:pt x="105" y="29"/>
                    <a:pt x="105" y="28"/>
                    <a:pt x="107" y="28"/>
                  </a:cubicBezTo>
                  <a:cubicBezTo>
                    <a:pt x="122" y="35"/>
                    <a:pt x="135" y="45"/>
                    <a:pt x="147" y="55"/>
                  </a:cubicBezTo>
                  <a:cubicBezTo>
                    <a:pt x="168" y="72"/>
                    <a:pt x="189" y="91"/>
                    <a:pt x="209" y="111"/>
                  </a:cubicBezTo>
                  <a:cubicBezTo>
                    <a:pt x="205" y="111"/>
                    <a:pt x="202" y="111"/>
                    <a:pt x="198" y="111"/>
                  </a:cubicBezTo>
                  <a:cubicBezTo>
                    <a:pt x="187" y="111"/>
                    <a:pt x="177" y="111"/>
                    <a:pt x="166" y="112"/>
                  </a:cubicBezTo>
                  <a:cubicBezTo>
                    <a:pt x="163" y="112"/>
                    <a:pt x="162" y="111"/>
                    <a:pt x="160" y="109"/>
                  </a:cubicBezTo>
                  <a:cubicBezTo>
                    <a:pt x="141" y="89"/>
                    <a:pt x="121" y="70"/>
                    <a:pt x="100" y="53"/>
                  </a:cubicBezTo>
                  <a:cubicBezTo>
                    <a:pt x="80" y="36"/>
                    <a:pt x="57" y="24"/>
                    <a:pt x="32" y="14"/>
                  </a:cubicBezTo>
                  <a:cubicBezTo>
                    <a:pt x="22" y="10"/>
                    <a:pt x="11" y="7"/>
                    <a:pt x="0" y="2"/>
                  </a:cubicBezTo>
                  <a:cubicBezTo>
                    <a:pt x="6" y="2"/>
                    <a:pt x="13" y="3"/>
                    <a:pt x="20" y="2"/>
                  </a:cubicBezTo>
                  <a:cubicBezTo>
                    <a:pt x="37" y="0"/>
                    <a:pt x="53" y="6"/>
                    <a:pt x="69" y="12"/>
                  </a:cubicBezTo>
                  <a:cubicBezTo>
                    <a:pt x="74" y="14"/>
                    <a:pt x="78" y="16"/>
                    <a:pt x="83" y="18"/>
                  </a:cubicBezTo>
                  <a:cubicBezTo>
                    <a:pt x="84" y="20"/>
                    <a:pt x="82" y="21"/>
                    <a:pt x="81" y="23"/>
                  </a:cubicBezTo>
                  <a:cubicBezTo>
                    <a:pt x="80" y="24"/>
                    <a:pt x="79" y="25"/>
                    <a:pt x="78" y="27"/>
                  </a:cubicBezTo>
                  <a:cubicBezTo>
                    <a:pt x="83" y="26"/>
                    <a:pt x="84" y="21"/>
                    <a:pt x="89" y="2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73969E4E-887C-D762-A9C3-D091071A9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" y="725"/>
              <a:ext cx="302" cy="188"/>
            </a:xfrm>
            <a:custGeom>
              <a:avLst/>
              <a:gdLst>
                <a:gd name="T0" fmla="*/ 6 w 172"/>
                <a:gd name="T1" fmla="*/ 0 h 107"/>
                <a:gd name="T2" fmla="*/ 66 w 172"/>
                <a:gd name="T3" fmla="*/ 23 h 107"/>
                <a:gd name="T4" fmla="*/ 73 w 172"/>
                <a:gd name="T5" fmla="*/ 27 h 107"/>
                <a:gd name="T6" fmla="*/ 172 w 172"/>
                <a:gd name="T7" fmla="*/ 105 h 107"/>
                <a:gd name="T8" fmla="*/ 171 w 172"/>
                <a:gd name="T9" fmla="*/ 106 h 107"/>
                <a:gd name="T10" fmla="*/ 149 w 172"/>
                <a:gd name="T11" fmla="*/ 106 h 107"/>
                <a:gd name="T12" fmla="*/ 130 w 172"/>
                <a:gd name="T13" fmla="*/ 107 h 107"/>
                <a:gd name="T14" fmla="*/ 122 w 172"/>
                <a:gd name="T15" fmla="*/ 103 h 107"/>
                <a:gd name="T16" fmla="*/ 48 w 172"/>
                <a:gd name="T17" fmla="*/ 39 h 107"/>
                <a:gd name="T18" fmla="*/ 3 w 172"/>
                <a:gd name="T19" fmla="*/ 15 h 107"/>
                <a:gd name="T20" fmla="*/ 0 w 172"/>
                <a:gd name="T21" fmla="*/ 13 h 107"/>
                <a:gd name="T22" fmla="*/ 5 w 172"/>
                <a:gd name="T23" fmla="*/ 9 h 107"/>
                <a:gd name="T24" fmla="*/ 11 w 172"/>
                <a:gd name="T25" fmla="*/ 11 h 107"/>
                <a:gd name="T26" fmla="*/ 13 w 172"/>
                <a:gd name="T27" fmla="*/ 10 h 107"/>
                <a:gd name="T28" fmla="*/ 12 w 172"/>
                <a:gd name="T29" fmla="*/ 9 h 107"/>
                <a:gd name="T30" fmla="*/ 6 w 172"/>
                <a:gd name="T31" fmla="*/ 6 h 107"/>
                <a:gd name="T32" fmla="*/ 6 w 172"/>
                <a:gd name="T3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07">
                  <a:moveTo>
                    <a:pt x="6" y="0"/>
                  </a:moveTo>
                  <a:cubicBezTo>
                    <a:pt x="27" y="7"/>
                    <a:pt x="47" y="14"/>
                    <a:pt x="66" y="23"/>
                  </a:cubicBezTo>
                  <a:cubicBezTo>
                    <a:pt x="68" y="24"/>
                    <a:pt x="71" y="25"/>
                    <a:pt x="73" y="27"/>
                  </a:cubicBezTo>
                  <a:cubicBezTo>
                    <a:pt x="110" y="47"/>
                    <a:pt x="140" y="77"/>
                    <a:pt x="172" y="105"/>
                  </a:cubicBezTo>
                  <a:cubicBezTo>
                    <a:pt x="172" y="106"/>
                    <a:pt x="171" y="106"/>
                    <a:pt x="171" y="106"/>
                  </a:cubicBezTo>
                  <a:cubicBezTo>
                    <a:pt x="164" y="106"/>
                    <a:pt x="156" y="106"/>
                    <a:pt x="149" y="106"/>
                  </a:cubicBezTo>
                  <a:cubicBezTo>
                    <a:pt x="143" y="106"/>
                    <a:pt x="136" y="106"/>
                    <a:pt x="130" y="107"/>
                  </a:cubicBezTo>
                  <a:cubicBezTo>
                    <a:pt x="127" y="107"/>
                    <a:pt x="125" y="105"/>
                    <a:pt x="122" y="103"/>
                  </a:cubicBezTo>
                  <a:cubicBezTo>
                    <a:pt x="99" y="80"/>
                    <a:pt x="75" y="58"/>
                    <a:pt x="48" y="39"/>
                  </a:cubicBezTo>
                  <a:cubicBezTo>
                    <a:pt x="34" y="29"/>
                    <a:pt x="19" y="21"/>
                    <a:pt x="3" y="15"/>
                  </a:cubicBezTo>
                  <a:cubicBezTo>
                    <a:pt x="2" y="14"/>
                    <a:pt x="1" y="13"/>
                    <a:pt x="0" y="13"/>
                  </a:cubicBezTo>
                  <a:cubicBezTo>
                    <a:pt x="0" y="9"/>
                    <a:pt x="2" y="8"/>
                    <a:pt x="5" y="9"/>
                  </a:cubicBezTo>
                  <a:cubicBezTo>
                    <a:pt x="7" y="10"/>
                    <a:pt x="9" y="11"/>
                    <a:pt x="11" y="11"/>
                  </a:cubicBezTo>
                  <a:cubicBezTo>
                    <a:pt x="12" y="11"/>
                    <a:pt x="12" y="11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0" y="8"/>
                    <a:pt x="8" y="7"/>
                    <a:pt x="6" y="6"/>
                  </a:cubicBezTo>
                  <a:cubicBezTo>
                    <a:pt x="3" y="4"/>
                    <a:pt x="3" y="2"/>
                    <a:pt x="6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C68D01F5-3F33-5DCB-9179-37B6D9912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" y="726"/>
              <a:ext cx="486" cy="32"/>
            </a:xfrm>
            <a:custGeom>
              <a:avLst/>
              <a:gdLst>
                <a:gd name="T0" fmla="*/ 235 w 277"/>
                <a:gd name="T1" fmla="*/ 3 h 18"/>
                <a:gd name="T2" fmla="*/ 274 w 277"/>
                <a:gd name="T3" fmla="*/ 2 h 18"/>
                <a:gd name="T4" fmla="*/ 276 w 277"/>
                <a:gd name="T5" fmla="*/ 2 h 18"/>
                <a:gd name="T6" fmla="*/ 274 w 277"/>
                <a:gd name="T7" fmla="*/ 7 h 18"/>
                <a:gd name="T8" fmla="*/ 265 w 277"/>
                <a:gd name="T9" fmla="*/ 14 h 18"/>
                <a:gd name="T10" fmla="*/ 256 w 277"/>
                <a:gd name="T11" fmla="*/ 15 h 18"/>
                <a:gd name="T12" fmla="*/ 111 w 277"/>
                <a:gd name="T13" fmla="*/ 17 h 18"/>
                <a:gd name="T14" fmla="*/ 11 w 277"/>
                <a:gd name="T15" fmla="*/ 11 h 18"/>
                <a:gd name="T16" fmla="*/ 4 w 277"/>
                <a:gd name="T17" fmla="*/ 5 h 18"/>
                <a:gd name="T18" fmla="*/ 2 w 277"/>
                <a:gd name="T19" fmla="*/ 0 h 18"/>
                <a:gd name="T20" fmla="*/ 45 w 277"/>
                <a:gd name="T21" fmla="*/ 3 h 18"/>
                <a:gd name="T22" fmla="*/ 148 w 277"/>
                <a:gd name="T23" fmla="*/ 5 h 18"/>
                <a:gd name="T24" fmla="*/ 230 w 277"/>
                <a:gd name="T25" fmla="*/ 3 h 18"/>
                <a:gd name="T26" fmla="*/ 235 w 277"/>
                <a:gd name="T2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18">
                  <a:moveTo>
                    <a:pt x="235" y="3"/>
                  </a:moveTo>
                  <a:cubicBezTo>
                    <a:pt x="248" y="3"/>
                    <a:pt x="261" y="2"/>
                    <a:pt x="274" y="2"/>
                  </a:cubicBezTo>
                  <a:cubicBezTo>
                    <a:pt x="275" y="2"/>
                    <a:pt x="275" y="2"/>
                    <a:pt x="276" y="2"/>
                  </a:cubicBezTo>
                  <a:cubicBezTo>
                    <a:pt x="277" y="4"/>
                    <a:pt x="275" y="5"/>
                    <a:pt x="274" y="7"/>
                  </a:cubicBezTo>
                  <a:cubicBezTo>
                    <a:pt x="271" y="10"/>
                    <a:pt x="268" y="12"/>
                    <a:pt x="265" y="14"/>
                  </a:cubicBezTo>
                  <a:cubicBezTo>
                    <a:pt x="262" y="15"/>
                    <a:pt x="259" y="15"/>
                    <a:pt x="256" y="15"/>
                  </a:cubicBezTo>
                  <a:cubicBezTo>
                    <a:pt x="208" y="17"/>
                    <a:pt x="159" y="18"/>
                    <a:pt x="111" y="17"/>
                  </a:cubicBezTo>
                  <a:cubicBezTo>
                    <a:pt x="78" y="16"/>
                    <a:pt x="44" y="14"/>
                    <a:pt x="11" y="11"/>
                  </a:cubicBezTo>
                  <a:cubicBezTo>
                    <a:pt x="10" y="8"/>
                    <a:pt x="7" y="7"/>
                    <a:pt x="4" y="5"/>
                  </a:cubicBezTo>
                  <a:cubicBezTo>
                    <a:pt x="2" y="4"/>
                    <a:pt x="0" y="3"/>
                    <a:pt x="2" y="0"/>
                  </a:cubicBezTo>
                  <a:cubicBezTo>
                    <a:pt x="16" y="1"/>
                    <a:pt x="31" y="2"/>
                    <a:pt x="45" y="3"/>
                  </a:cubicBezTo>
                  <a:cubicBezTo>
                    <a:pt x="79" y="5"/>
                    <a:pt x="113" y="6"/>
                    <a:pt x="148" y="5"/>
                  </a:cubicBezTo>
                  <a:cubicBezTo>
                    <a:pt x="175" y="5"/>
                    <a:pt x="202" y="4"/>
                    <a:pt x="230" y="3"/>
                  </a:cubicBezTo>
                  <a:cubicBezTo>
                    <a:pt x="231" y="3"/>
                    <a:pt x="233" y="3"/>
                    <a:pt x="235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50E92F9C-1430-1405-F0B0-B48D94745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2" y="756"/>
              <a:ext cx="437" cy="35"/>
            </a:xfrm>
            <a:custGeom>
              <a:avLst/>
              <a:gdLst>
                <a:gd name="T0" fmla="*/ 248 w 249"/>
                <a:gd name="T1" fmla="*/ 18 h 20"/>
                <a:gd name="T2" fmla="*/ 133 w 249"/>
                <a:gd name="T3" fmla="*/ 19 h 20"/>
                <a:gd name="T4" fmla="*/ 24 w 249"/>
                <a:gd name="T5" fmla="*/ 13 h 20"/>
                <a:gd name="T6" fmla="*/ 8 w 249"/>
                <a:gd name="T7" fmla="*/ 6 h 20"/>
                <a:gd name="T8" fmla="*/ 0 w 249"/>
                <a:gd name="T9" fmla="*/ 0 h 20"/>
                <a:gd name="T10" fmla="*/ 22 w 249"/>
                <a:gd name="T11" fmla="*/ 2 h 20"/>
                <a:gd name="T12" fmla="*/ 104 w 249"/>
                <a:gd name="T13" fmla="*/ 7 h 20"/>
                <a:gd name="T14" fmla="*/ 229 w 249"/>
                <a:gd name="T15" fmla="*/ 6 h 20"/>
                <a:gd name="T16" fmla="*/ 231 w 249"/>
                <a:gd name="T17" fmla="*/ 6 h 20"/>
                <a:gd name="T18" fmla="*/ 244 w 249"/>
                <a:gd name="T19" fmla="*/ 6 h 20"/>
                <a:gd name="T20" fmla="*/ 246 w 249"/>
                <a:gd name="T21" fmla="*/ 7 h 20"/>
                <a:gd name="T22" fmla="*/ 248 w 249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9" h="20">
                  <a:moveTo>
                    <a:pt x="248" y="18"/>
                  </a:moveTo>
                  <a:cubicBezTo>
                    <a:pt x="210" y="19"/>
                    <a:pt x="172" y="20"/>
                    <a:pt x="133" y="19"/>
                  </a:cubicBezTo>
                  <a:cubicBezTo>
                    <a:pt x="97" y="18"/>
                    <a:pt x="60" y="16"/>
                    <a:pt x="24" y="13"/>
                  </a:cubicBezTo>
                  <a:cubicBezTo>
                    <a:pt x="18" y="12"/>
                    <a:pt x="13" y="8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  <a:cubicBezTo>
                    <a:pt x="8" y="1"/>
                    <a:pt x="15" y="1"/>
                    <a:pt x="22" y="2"/>
                  </a:cubicBezTo>
                  <a:cubicBezTo>
                    <a:pt x="49" y="5"/>
                    <a:pt x="77" y="6"/>
                    <a:pt x="104" y="7"/>
                  </a:cubicBezTo>
                  <a:cubicBezTo>
                    <a:pt x="145" y="8"/>
                    <a:pt x="187" y="7"/>
                    <a:pt x="229" y="6"/>
                  </a:cubicBezTo>
                  <a:cubicBezTo>
                    <a:pt x="229" y="6"/>
                    <a:pt x="230" y="6"/>
                    <a:pt x="231" y="6"/>
                  </a:cubicBezTo>
                  <a:cubicBezTo>
                    <a:pt x="235" y="6"/>
                    <a:pt x="240" y="6"/>
                    <a:pt x="244" y="6"/>
                  </a:cubicBezTo>
                  <a:cubicBezTo>
                    <a:pt x="245" y="6"/>
                    <a:pt x="246" y="6"/>
                    <a:pt x="246" y="7"/>
                  </a:cubicBezTo>
                  <a:cubicBezTo>
                    <a:pt x="247" y="11"/>
                    <a:pt x="249" y="14"/>
                    <a:pt x="248" y="18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ACCB50C9-CC79-10DA-7DDA-C7241B32B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821"/>
              <a:ext cx="375" cy="36"/>
            </a:xfrm>
            <a:custGeom>
              <a:avLst/>
              <a:gdLst>
                <a:gd name="T0" fmla="*/ 202 w 214"/>
                <a:gd name="T1" fmla="*/ 0 h 20"/>
                <a:gd name="T2" fmla="*/ 214 w 214"/>
                <a:gd name="T3" fmla="*/ 11 h 20"/>
                <a:gd name="T4" fmla="*/ 208 w 214"/>
                <a:gd name="T5" fmla="*/ 13 h 20"/>
                <a:gd name="T6" fmla="*/ 128 w 214"/>
                <a:gd name="T7" fmla="*/ 16 h 20"/>
                <a:gd name="T8" fmla="*/ 15 w 214"/>
                <a:gd name="T9" fmla="*/ 19 h 20"/>
                <a:gd name="T10" fmla="*/ 9 w 214"/>
                <a:gd name="T11" fmla="*/ 19 h 20"/>
                <a:gd name="T12" fmla="*/ 3 w 214"/>
                <a:gd name="T13" fmla="*/ 20 h 20"/>
                <a:gd name="T14" fmla="*/ 0 w 214"/>
                <a:gd name="T15" fmla="*/ 19 h 20"/>
                <a:gd name="T16" fmla="*/ 1 w 214"/>
                <a:gd name="T17" fmla="*/ 16 h 20"/>
                <a:gd name="T18" fmla="*/ 12 w 214"/>
                <a:gd name="T19" fmla="*/ 7 h 20"/>
                <a:gd name="T20" fmla="*/ 71 w 214"/>
                <a:gd name="T21" fmla="*/ 5 h 20"/>
                <a:gd name="T22" fmla="*/ 181 w 214"/>
                <a:gd name="T23" fmla="*/ 1 h 20"/>
                <a:gd name="T24" fmla="*/ 202 w 214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20">
                  <a:moveTo>
                    <a:pt x="202" y="0"/>
                  </a:moveTo>
                  <a:cubicBezTo>
                    <a:pt x="208" y="2"/>
                    <a:pt x="210" y="7"/>
                    <a:pt x="214" y="11"/>
                  </a:cubicBezTo>
                  <a:cubicBezTo>
                    <a:pt x="212" y="13"/>
                    <a:pt x="210" y="11"/>
                    <a:pt x="208" y="13"/>
                  </a:cubicBezTo>
                  <a:cubicBezTo>
                    <a:pt x="182" y="14"/>
                    <a:pt x="155" y="15"/>
                    <a:pt x="128" y="16"/>
                  </a:cubicBezTo>
                  <a:cubicBezTo>
                    <a:pt x="91" y="17"/>
                    <a:pt x="53" y="18"/>
                    <a:pt x="15" y="19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7" y="20"/>
                    <a:pt x="5" y="20"/>
                    <a:pt x="3" y="20"/>
                  </a:cubicBezTo>
                  <a:cubicBezTo>
                    <a:pt x="2" y="20"/>
                    <a:pt x="0" y="20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4" y="13"/>
                    <a:pt x="7" y="9"/>
                    <a:pt x="12" y="7"/>
                  </a:cubicBezTo>
                  <a:cubicBezTo>
                    <a:pt x="31" y="6"/>
                    <a:pt x="51" y="6"/>
                    <a:pt x="71" y="5"/>
                  </a:cubicBezTo>
                  <a:cubicBezTo>
                    <a:pt x="108" y="4"/>
                    <a:pt x="144" y="2"/>
                    <a:pt x="181" y="1"/>
                  </a:cubicBezTo>
                  <a:cubicBezTo>
                    <a:pt x="188" y="1"/>
                    <a:pt x="195" y="1"/>
                    <a:pt x="202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CCE0F717-E204-B9AE-40B6-4F4E847DD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" y="790"/>
              <a:ext cx="386" cy="35"/>
            </a:xfrm>
            <a:custGeom>
              <a:avLst/>
              <a:gdLst>
                <a:gd name="T0" fmla="*/ 220 w 220"/>
                <a:gd name="T1" fmla="*/ 19 h 20"/>
                <a:gd name="T2" fmla="*/ 128 w 220"/>
                <a:gd name="T3" fmla="*/ 19 h 20"/>
                <a:gd name="T4" fmla="*/ 22 w 220"/>
                <a:gd name="T5" fmla="*/ 12 h 20"/>
                <a:gd name="T6" fmla="*/ 17 w 220"/>
                <a:gd name="T7" fmla="*/ 11 h 20"/>
                <a:gd name="T8" fmla="*/ 0 w 220"/>
                <a:gd name="T9" fmla="*/ 0 h 20"/>
                <a:gd name="T10" fmla="*/ 20 w 220"/>
                <a:gd name="T11" fmla="*/ 2 h 20"/>
                <a:gd name="T12" fmla="*/ 172 w 220"/>
                <a:gd name="T13" fmla="*/ 7 h 20"/>
                <a:gd name="T14" fmla="*/ 211 w 220"/>
                <a:gd name="T15" fmla="*/ 7 h 20"/>
                <a:gd name="T16" fmla="*/ 217 w 220"/>
                <a:gd name="T17" fmla="*/ 12 h 20"/>
                <a:gd name="T18" fmla="*/ 220 w 220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0">
                  <a:moveTo>
                    <a:pt x="220" y="19"/>
                  </a:moveTo>
                  <a:cubicBezTo>
                    <a:pt x="189" y="20"/>
                    <a:pt x="159" y="20"/>
                    <a:pt x="128" y="19"/>
                  </a:cubicBezTo>
                  <a:cubicBezTo>
                    <a:pt x="92" y="18"/>
                    <a:pt x="57" y="15"/>
                    <a:pt x="22" y="12"/>
                  </a:cubicBezTo>
                  <a:cubicBezTo>
                    <a:pt x="20" y="12"/>
                    <a:pt x="18" y="12"/>
                    <a:pt x="17" y="11"/>
                  </a:cubicBezTo>
                  <a:cubicBezTo>
                    <a:pt x="11" y="8"/>
                    <a:pt x="6" y="4"/>
                    <a:pt x="0" y="0"/>
                  </a:cubicBezTo>
                  <a:cubicBezTo>
                    <a:pt x="7" y="1"/>
                    <a:pt x="13" y="1"/>
                    <a:pt x="20" y="2"/>
                  </a:cubicBezTo>
                  <a:cubicBezTo>
                    <a:pt x="71" y="7"/>
                    <a:pt x="121" y="8"/>
                    <a:pt x="172" y="7"/>
                  </a:cubicBezTo>
                  <a:cubicBezTo>
                    <a:pt x="185" y="7"/>
                    <a:pt x="198" y="7"/>
                    <a:pt x="211" y="7"/>
                  </a:cubicBezTo>
                  <a:cubicBezTo>
                    <a:pt x="217" y="6"/>
                    <a:pt x="217" y="6"/>
                    <a:pt x="217" y="12"/>
                  </a:cubicBezTo>
                  <a:cubicBezTo>
                    <a:pt x="218" y="14"/>
                    <a:pt x="220" y="16"/>
                    <a:pt x="22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F6E6E21C-0F7E-A3E3-B524-8E4FB3078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" y="823"/>
              <a:ext cx="369" cy="35"/>
            </a:xfrm>
            <a:custGeom>
              <a:avLst/>
              <a:gdLst>
                <a:gd name="T0" fmla="*/ 210 w 210"/>
                <a:gd name="T1" fmla="*/ 19 h 20"/>
                <a:gd name="T2" fmla="*/ 121 w 210"/>
                <a:gd name="T3" fmla="*/ 19 h 20"/>
                <a:gd name="T4" fmla="*/ 53 w 210"/>
                <a:gd name="T5" fmla="*/ 15 h 20"/>
                <a:gd name="T6" fmla="*/ 21 w 210"/>
                <a:gd name="T7" fmla="*/ 12 h 20"/>
                <a:gd name="T8" fmla="*/ 20 w 210"/>
                <a:gd name="T9" fmla="*/ 12 h 20"/>
                <a:gd name="T10" fmla="*/ 0 w 210"/>
                <a:gd name="T11" fmla="*/ 0 h 20"/>
                <a:gd name="T12" fmla="*/ 182 w 210"/>
                <a:gd name="T13" fmla="*/ 7 h 20"/>
                <a:gd name="T14" fmla="*/ 184 w 210"/>
                <a:gd name="T15" fmla="*/ 7 h 20"/>
                <a:gd name="T16" fmla="*/ 197 w 210"/>
                <a:gd name="T17" fmla="*/ 7 h 20"/>
                <a:gd name="T18" fmla="*/ 200 w 210"/>
                <a:gd name="T19" fmla="*/ 8 h 20"/>
                <a:gd name="T20" fmla="*/ 210 w 210"/>
                <a:gd name="T2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0">
                  <a:moveTo>
                    <a:pt x="210" y="19"/>
                  </a:moveTo>
                  <a:cubicBezTo>
                    <a:pt x="180" y="20"/>
                    <a:pt x="151" y="20"/>
                    <a:pt x="121" y="19"/>
                  </a:cubicBezTo>
                  <a:cubicBezTo>
                    <a:pt x="98" y="18"/>
                    <a:pt x="76" y="16"/>
                    <a:pt x="53" y="15"/>
                  </a:cubicBezTo>
                  <a:cubicBezTo>
                    <a:pt x="42" y="14"/>
                    <a:pt x="32" y="13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ubicBezTo>
                    <a:pt x="13" y="8"/>
                    <a:pt x="7" y="4"/>
                    <a:pt x="0" y="0"/>
                  </a:cubicBezTo>
                  <a:cubicBezTo>
                    <a:pt x="61" y="6"/>
                    <a:pt x="121" y="8"/>
                    <a:pt x="182" y="7"/>
                  </a:cubicBezTo>
                  <a:cubicBezTo>
                    <a:pt x="183" y="7"/>
                    <a:pt x="184" y="7"/>
                    <a:pt x="184" y="7"/>
                  </a:cubicBezTo>
                  <a:cubicBezTo>
                    <a:pt x="189" y="7"/>
                    <a:pt x="193" y="7"/>
                    <a:pt x="197" y="7"/>
                  </a:cubicBezTo>
                  <a:cubicBezTo>
                    <a:pt x="198" y="7"/>
                    <a:pt x="199" y="7"/>
                    <a:pt x="200" y="8"/>
                  </a:cubicBezTo>
                  <a:cubicBezTo>
                    <a:pt x="203" y="12"/>
                    <a:pt x="208" y="13"/>
                    <a:pt x="21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8D6C290F-300A-02DD-9D13-335EA962A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86"/>
              <a:ext cx="305" cy="35"/>
            </a:xfrm>
            <a:custGeom>
              <a:avLst/>
              <a:gdLst>
                <a:gd name="T0" fmla="*/ 158 w 174"/>
                <a:gd name="T1" fmla="*/ 1 h 20"/>
                <a:gd name="T2" fmla="*/ 163 w 174"/>
                <a:gd name="T3" fmla="*/ 3 h 20"/>
                <a:gd name="T4" fmla="*/ 174 w 174"/>
                <a:gd name="T5" fmla="*/ 12 h 20"/>
                <a:gd name="T6" fmla="*/ 166 w 174"/>
                <a:gd name="T7" fmla="*/ 13 h 20"/>
                <a:gd name="T8" fmla="*/ 84 w 174"/>
                <a:gd name="T9" fmla="*/ 16 h 20"/>
                <a:gd name="T10" fmla="*/ 5 w 174"/>
                <a:gd name="T11" fmla="*/ 19 h 20"/>
                <a:gd name="T12" fmla="*/ 5 w 174"/>
                <a:gd name="T13" fmla="*/ 19 h 20"/>
                <a:gd name="T14" fmla="*/ 0 w 174"/>
                <a:gd name="T15" fmla="*/ 18 h 20"/>
                <a:gd name="T16" fmla="*/ 2 w 174"/>
                <a:gd name="T17" fmla="*/ 15 h 20"/>
                <a:gd name="T18" fmla="*/ 12 w 174"/>
                <a:gd name="T19" fmla="*/ 6 h 20"/>
                <a:gd name="T20" fmla="*/ 50 w 174"/>
                <a:gd name="T21" fmla="*/ 5 h 20"/>
                <a:gd name="T22" fmla="*/ 153 w 174"/>
                <a:gd name="T23" fmla="*/ 1 h 20"/>
                <a:gd name="T24" fmla="*/ 158 w 174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20">
                  <a:moveTo>
                    <a:pt x="158" y="1"/>
                  </a:moveTo>
                  <a:cubicBezTo>
                    <a:pt x="160" y="0"/>
                    <a:pt x="161" y="1"/>
                    <a:pt x="163" y="3"/>
                  </a:cubicBezTo>
                  <a:cubicBezTo>
                    <a:pt x="166" y="6"/>
                    <a:pt x="170" y="9"/>
                    <a:pt x="174" y="12"/>
                  </a:cubicBezTo>
                  <a:cubicBezTo>
                    <a:pt x="171" y="13"/>
                    <a:pt x="168" y="12"/>
                    <a:pt x="166" y="13"/>
                  </a:cubicBezTo>
                  <a:cubicBezTo>
                    <a:pt x="139" y="14"/>
                    <a:pt x="111" y="15"/>
                    <a:pt x="84" y="16"/>
                  </a:cubicBezTo>
                  <a:cubicBezTo>
                    <a:pt x="58" y="17"/>
                    <a:pt x="31" y="18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1" y="20"/>
                    <a:pt x="0" y="18"/>
                  </a:cubicBezTo>
                  <a:cubicBezTo>
                    <a:pt x="0" y="17"/>
                    <a:pt x="1" y="16"/>
                    <a:pt x="2" y="15"/>
                  </a:cubicBezTo>
                  <a:cubicBezTo>
                    <a:pt x="6" y="12"/>
                    <a:pt x="8" y="8"/>
                    <a:pt x="12" y="6"/>
                  </a:cubicBezTo>
                  <a:cubicBezTo>
                    <a:pt x="25" y="6"/>
                    <a:pt x="37" y="5"/>
                    <a:pt x="50" y="5"/>
                  </a:cubicBezTo>
                  <a:cubicBezTo>
                    <a:pt x="84" y="3"/>
                    <a:pt x="118" y="2"/>
                    <a:pt x="153" y="1"/>
                  </a:cubicBezTo>
                  <a:cubicBezTo>
                    <a:pt x="154" y="1"/>
                    <a:pt x="156" y="1"/>
                    <a:pt x="158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AFABCBDB-A83D-0A0E-B480-1754F272A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" y="753"/>
              <a:ext cx="221" cy="30"/>
            </a:xfrm>
            <a:custGeom>
              <a:avLst/>
              <a:gdLst>
                <a:gd name="T0" fmla="*/ 105 w 126"/>
                <a:gd name="T1" fmla="*/ 0 h 17"/>
                <a:gd name="T2" fmla="*/ 119 w 126"/>
                <a:gd name="T3" fmla="*/ 7 h 17"/>
                <a:gd name="T4" fmla="*/ 126 w 126"/>
                <a:gd name="T5" fmla="*/ 11 h 17"/>
                <a:gd name="T6" fmla="*/ 123 w 126"/>
                <a:gd name="T7" fmla="*/ 13 h 17"/>
                <a:gd name="T8" fmla="*/ 29 w 126"/>
                <a:gd name="T9" fmla="*/ 16 h 17"/>
                <a:gd name="T10" fmla="*/ 0 w 126"/>
                <a:gd name="T11" fmla="*/ 17 h 17"/>
                <a:gd name="T12" fmla="*/ 0 w 126"/>
                <a:gd name="T13" fmla="*/ 16 h 17"/>
                <a:gd name="T14" fmla="*/ 5 w 126"/>
                <a:gd name="T15" fmla="*/ 5 h 17"/>
                <a:gd name="T16" fmla="*/ 31 w 126"/>
                <a:gd name="T17" fmla="*/ 3 h 17"/>
                <a:gd name="T18" fmla="*/ 105 w 126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7">
                  <a:moveTo>
                    <a:pt x="105" y="0"/>
                  </a:moveTo>
                  <a:cubicBezTo>
                    <a:pt x="110" y="1"/>
                    <a:pt x="114" y="5"/>
                    <a:pt x="119" y="7"/>
                  </a:cubicBezTo>
                  <a:cubicBezTo>
                    <a:pt x="122" y="8"/>
                    <a:pt x="124" y="10"/>
                    <a:pt x="126" y="11"/>
                  </a:cubicBezTo>
                  <a:cubicBezTo>
                    <a:pt x="126" y="13"/>
                    <a:pt x="124" y="11"/>
                    <a:pt x="123" y="13"/>
                  </a:cubicBezTo>
                  <a:cubicBezTo>
                    <a:pt x="91" y="14"/>
                    <a:pt x="60" y="15"/>
                    <a:pt x="29" y="16"/>
                  </a:cubicBezTo>
                  <a:cubicBezTo>
                    <a:pt x="19" y="17"/>
                    <a:pt x="1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3" y="13"/>
                    <a:pt x="4" y="9"/>
                    <a:pt x="5" y="5"/>
                  </a:cubicBezTo>
                  <a:cubicBezTo>
                    <a:pt x="14" y="3"/>
                    <a:pt x="23" y="4"/>
                    <a:pt x="31" y="3"/>
                  </a:cubicBezTo>
                  <a:cubicBezTo>
                    <a:pt x="56" y="2"/>
                    <a:pt x="80" y="1"/>
                    <a:pt x="10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B8C6DFFD-0262-90DA-1C04-9093BDB8D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" y="721"/>
              <a:ext cx="181" cy="26"/>
            </a:xfrm>
            <a:custGeom>
              <a:avLst/>
              <a:gdLst>
                <a:gd name="T0" fmla="*/ 73 w 103"/>
                <a:gd name="T1" fmla="*/ 0 h 15"/>
                <a:gd name="T2" fmla="*/ 92 w 103"/>
                <a:gd name="T3" fmla="*/ 7 h 15"/>
                <a:gd name="T4" fmla="*/ 103 w 103"/>
                <a:gd name="T5" fmla="*/ 11 h 15"/>
                <a:gd name="T6" fmla="*/ 46 w 103"/>
                <a:gd name="T7" fmla="*/ 14 h 15"/>
                <a:gd name="T8" fmla="*/ 13 w 103"/>
                <a:gd name="T9" fmla="*/ 15 h 15"/>
                <a:gd name="T10" fmla="*/ 2 w 103"/>
                <a:gd name="T11" fmla="*/ 5 h 15"/>
                <a:gd name="T12" fmla="*/ 1 w 103"/>
                <a:gd name="T13" fmla="*/ 3 h 15"/>
                <a:gd name="T14" fmla="*/ 68 w 103"/>
                <a:gd name="T15" fmla="*/ 0 h 15"/>
                <a:gd name="T16" fmla="*/ 73 w 103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5">
                  <a:moveTo>
                    <a:pt x="73" y="0"/>
                  </a:moveTo>
                  <a:cubicBezTo>
                    <a:pt x="79" y="3"/>
                    <a:pt x="85" y="4"/>
                    <a:pt x="92" y="7"/>
                  </a:cubicBezTo>
                  <a:cubicBezTo>
                    <a:pt x="95" y="8"/>
                    <a:pt x="99" y="9"/>
                    <a:pt x="103" y="11"/>
                  </a:cubicBezTo>
                  <a:cubicBezTo>
                    <a:pt x="84" y="13"/>
                    <a:pt x="65" y="13"/>
                    <a:pt x="46" y="14"/>
                  </a:cubicBezTo>
                  <a:cubicBezTo>
                    <a:pt x="35" y="14"/>
                    <a:pt x="24" y="15"/>
                    <a:pt x="13" y="15"/>
                  </a:cubicBezTo>
                  <a:cubicBezTo>
                    <a:pt x="9" y="12"/>
                    <a:pt x="6" y="8"/>
                    <a:pt x="2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24" y="2"/>
                    <a:pt x="46" y="1"/>
                    <a:pt x="68" y="0"/>
                  </a:cubicBezTo>
                  <a:cubicBezTo>
                    <a:pt x="70" y="0"/>
                    <a:pt x="71" y="0"/>
                    <a:pt x="73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CDF63413-3944-644C-9468-800360A37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" y="394"/>
              <a:ext cx="62" cy="77"/>
            </a:xfrm>
            <a:custGeom>
              <a:avLst/>
              <a:gdLst>
                <a:gd name="T0" fmla="*/ 34 w 35"/>
                <a:gd name="T1" fmla="*/ 44 h 44"/>
                <a:gd name="T2" fmla="*/ 16 w 35"/>
                <a:gd name="T3" fmla="*/ 33 h 44"/>
                <a:gd name="T4" fmla="*/ 3 w 35"/>
                <a:gd name="T5" fmla="*/ 24 h 44"/>
                <a:gd name="T6" fmla="*/ 3 w 35"/>
                <a:gd name="T7" fmla="*/ 20 h 44"/>
                <a:gd name="T8" fmla="*/ 30 w 35"/>
                <a:gd name="T9" fmla="*/ 2 h 44"/>
                <a:gd name="T10" fmla="*/ 34 w 35"/>
                <a:gd name="T11" fmla="*/ 1 h 44"/>
                <a:gd name="T12" fmla="*/ 34 w 35"/>
                <a:gd name="T13" fmla="*/ 4 h 44"/>
                <a:gd name="T14" fmla="*/ 34 w 35"/>
                <a:gd name="T15" fmla="*/ 42 h 44"/>
                <a:gd name="T16" fmla="*/ 34 w 3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34" y="44"/>
                  </a:moveTo>
                  <a:cubicBezTo>
                    <a:pt x="27" y="41"/>
                    <a:pt x="22" y="36"/>
                    <a:pt x="16" y="33"/>
                  </a:cubicBezTo>
                  <a:cubicBezTo>
                    <a:pt x="11" y="30"/>
                    <a:pt x="7" y="27"/>
                    <a:pt x="3" y="24"/>
                  </a:cubicBezTo>
                  <a:cubicBezTo>
                    <a:pt x="1" y="23"/>
                    <a:pt x="0" y="22"/>
                    <a:pt x="3" y="20"/>
                  </a:cubicBezTo>
                  <a:cubicBezTo>
                    <a:pt x="12" y="14"/>
                    <a:pt x="21" y="8"/>
                    <a:pt x="30" y="2"/>
                  </a:cubicBezTo>
                  <a:cubicBezTo>
                    <a:pt x="31" y="1"/>
                    <a:pt x="32" y="0"/>
                    <a:pt x="34" y="1"/>
                  </a:cubicBezTo>
                  <a:cubicBezTo>
                    <a:pt x="35" y="1"/>
                    <a:pt x="34" y="3"/>
                    <a:pt x="34" y="4"/>
                  </a:cubicBezTo>
                  <a:cubicBezTo>
                    <a:pt x="33" y="16"/>
                    <a:pt x="33" y="29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DE17F0C5-51F9-F8CA-E272-6F426E479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119"/>
              <a:ext cx="67" cy="72"/>
            </a:xfrm>
            <a:custGeom>
              <a:avLst/>
              <a:gdLst>
                <a:gd name="T0" fmla="*/ 2 w 38"/>
                <a:gd name="T1" fmla="*/ 41 h 41"/>
                <a:gd name="T2" fmla="*/ 1 w 38"/>
                <a:gd name="T3" fmla="*/ 26 h 41"/>
                <a:gd name="T4" fmla="*/ 1 w 38"/>
                <a:gd name="T5" fmla="*/ 5 h 41"/>
                <a:gd name="T6" fmla="*/ 3 w 38"/>
                <a:gd name="T7" fmla="*/ 2 h 41"/>
                <a:gd name="T8" fmla="*/ 36 w 38"/>
                <a:gd name="T9" fmla="*/ 14 h 41"/>
                <a:gd name="T10" fmla="*/ 36 w 38"/>
                <a:gd name="T11" fmla="*/ 17 h 41"/>
                <a:gd name="T12" fmla="*/ 3 w 38"/>
                <a:gd name="T13" fmla="*/ 41 h 41"/>
                <a:gd name="T14" fmla="*/ 2 w 38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2" y="41"/>
                  </a:moveTo>
                  <a:cubicBezTo>
                    <a:pt x="2" y="36"/>
                    <a:pt x="1" y="31"/>
                    <a:pt x="1" y="26"/>
                  </a:cubicBezTo>
                  <a:cubicBezTo>
                    <a:pt x="1" y="19"/>
                    <a:pt x="1" y="12"/>
                    <a:pt x="1" y="5"/>
                  </a:cubicBezTo>
                  <a:cubicBezTo>
                    <a:pt x="0" y="3"/>
                    <a:pt x="0" y="0"/>
                    <a:pt x="3" y="2"/>
                  </a:cubicBezTo>
                  <a:cubicBezTo>
                    <a:pt x="14" y="6"/>
                    <a:pt x="25" y="9"/>
                    <a:pt x="36" y="14"/>
                  </a:cubicBezTo>
                  <a:cubicBezTo>
                    <a:pt x="38" y="15"/>
                    <a:pt x="38" y="16"/>
                    <a:pt x="36" y="17"/>
                  </a:cubicBezTo>
                  <a:cubicBezTo>
                    <a:pt x="25" y="24"/>
                    <a:pt x="14" y="32"/>
                    <a:pt x="3" y="41"/>
                  </a:cubicBezTo>
                  <a:cubicBezTo>
                    <a:pt x="3" y="41"/>
                    <a:pt x="3" y="41"/>
                    <a:pt x="2" y="41"/>
                  </a:cubicBezTo>
                  <a:close/>
                </a:path>
              </a:pathLst>
            </a:custGeom>
            <a:solidFill>
              <a:srgbClr val="E3A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FCFB3A5B-ABE2-76EC-01A6-660238DBC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" y="47"/>
              <a:ext cx="79" cy="60"/>
            </a:xfrm>
            <a:custGeom>
              <a:avLst/>
              <a:gdLst>
                <a:gd name="T0" fmla="*/ 22 w 45"/>
                <a:gd name="T1" fmla="*/ 0 h 34"/>
                <a:gd name="T2" fmla="*/ 31 w 45"/>
                <a:gd name="T3" fmla="*/ 13 h 34"/>
                <a:gd name="T4" fmla="*/ 43 w 45"/>
                <a:gd name="T5" fmla="*/ 31 h 34"/>
                <a:gd name="T6" fmla="*/ 44 w 45"/>
                <a:gd name="T7" fmla="*/ 33 h 34"/>
                <a:gd name="T8" fmla="*/ 41 w 45"/>
                <a:gd name="T9" fmla="*/ 34 h 34"/>
                <a:gd name="T10" fmla="*/ 15 w 45"/>
                <a:gd name="T11" fmla="*/ 33 h 34"/>
                <a:gd name="T12" fmla="*/ 4 w 45"/>
                <a:gd name="T13" fmla="*/ 34 h 34"/>
                <a:gd name="T14" fmla="*/ 1 w 45"/>
                <a:gd name="T15" fmla="*/ 33 h 34"/>
                <a:gd name="T16" fmla="*/ 2 w 45"/>
                <a:gd name="T17" fmla="*/ 30 h 34"/>
                <a:gd name="T18" fmla="*/ 17 w 45"/>
                <a:gd name="T19" fmla="*/ 8 h 34"/>
                <a:gd name="T20" fmla="*/ 22 w 45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34">
                  <a:moveTo>
                    <a:pt x="22" y="0"/>
                  </a:moveTo>
                  <a:cubicBezTo>
                    <a:pt x="26" y="4"/>
                    <a:pt x="28" y="9"/>
                    <a:pt x="31" y="13"/>
                  </a:cubicBezTo>
                  <a:cubicBezTo>
                    <a:pt x="35" y="19"/>
                    <a:pt x="39" y="25"/>
                    <a:pt x="43" y="31"/>
                  </a:cubicBezTo>
                  <a:cubicBezTo>
                    <a:pt x="44" y="31"/>
                    <a:pt x="45" y="32"/>
                    <a:pt x="44" y="33"/>
                  </a:cubicBezTo>
                  <a:cubicBezTo>
                    <a:pt x="44" y="34"/>
                    <a:pt x="42" y="34"/>
                    <a:pt x="41" y="34"/>
                  </a:cubicBezTo>
                  <a:cubicBezTo>
                    <a:pt x="32" y="33"/>
                    <a:pt x="24" y="33"/>
                    <a:pt x="15" y="33"/>
                  </a:cubicBezTo>
                  <a:cubicBezTo>
                    <a:pt x="11" y="33"/>
                    <a:pt x="8" y="34"/>
                    <a:pt x="4" y="34"/>
                  </a:cubicBezTo>
                  <a:cubicBezTo>
                    <a:pt x="3" y="34"/>
                    <a:pt x="2" y="34"/>
                    <a:pt x="1" y="33"/>
                  </a:cubicBezTo>
                  <a:cubicBezTo>
                    <a:pt x="0" y="32"/>
                    <a:pt x="1" y="31"/>
                    <a:pt x="2" y="30"/>
                  </a:cubicBezTo>
                  <a:cubicBezTo>
                    <a:pt x="7" y="23"/>
                    <a:pt x="12" y="16"/>
                    <a:pt x="17" y="8"/>
                  </a:cubicBezTo>
                  <a:cubicBezTo>
                    <a:pt x="19" y="6"/>
                    <a:pt x="20" y="3"/>
                    <a:pt x="22" y="0"/>
                  </a:cubicBezTo>
                  <a:close/>
                </a:path>
              </a:pathLst>
            </a:custGeom>
            <a:solidFill>
              <a:srgbClr val="E8A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07D9D2CC-F036-94B7-B869-CE0660596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594"/>
              <a:ext cx="70" cy="65"/>
            </a:xfrm>
            <a:custGeom>
              <a:avLst/>
              <a:gdLst>
                <a:gd name="T0" fmla="*/ 32 w 40"/>
                <a:gd name="T1" fmla="*/ 36 h 37"/>
                <a:gd name="T2" fmla="*/ 5 w 40"/>
                <a:gd name="T3" fmla="*/ 36 h 37"/>
                <a:gd name="T4" fmla="*/ 0 w 40"/>
                <a:gd name="T5" fmla="*/ 35 h 37"/>
                <a:gd name="T6" fmla="*/ 2 w 40"/>
                <a:gd name="T7" fmla="*/ 31 h 37"/>
                <a:gd name="T8" fmla="*/ 23 w 40"/>
                <a:gd name="T9" fmla="*/ 2 h 37"/>
                <a:gd name="T10" fmla="*/ 25 w 40"/>
                <a:gd name="T11" fmla="*/ 0 h 37"/>
                <a:gd name="T12" fmla="*/ 27 w 40"/>
                <a:gd name="T13" fmla="*/ 2 h 37"/>
                <a:gd name="T14" fmla="*/ 39 w 40"/>
                <a:gd name="T15" fmla="*/ 34 h 37"/>
                <a:gd name="T16" fmla="*/ 36 w 40"/>
                <a:gd name="T17" fmla="*/ 37 h 37"/>
                <a:gd name="T18" fmla="*/ 32 w 40"/>
                <a:gd name="T19" fmla="*/ 37 h 37"/>
                <a:gd name="T20" fmla="*/ 32 w 40"/>
                <a:gd name="T2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7">
                  <a:moveTo>
                    <a:pt x="32" y="36"/>
                  </a:moveTo>
                  <a:cubicBezTo>
                    <a:pt x="23" y="36"/>
                    <a:pt x="14" y="36"/>
                    <a:pt x="5" y="36"/>
                  </a:cubicBezTo>
                  <a:cubicBezTo>
                    <a:pt x="3" y="36"/>
                    <a:pt x="1" y="36"/>
                    <a:pt x="0" y="35"/>
                  </a:cubicBezTo>
                  <a:cubicBezTo>
                    <a:pt x="0" y="33"/>
                    <a:pt x="2" y="32"/>
                    <a:pt x="2" y="31"/>
                  </a:cubicBezTo>
                  <a:cubicBezTo>
                    <a:pt x="10" y="22"/>
                    <a:pt x="18" y="13"/>
                    <a:pt x="23" y="2"/>
                  </a:cubicBezTo>
                  <a:cubicBezTo>
                    <a:pt x="24" y="1"/>
                    <a:pt x="24" y="0"/>
                    <a:pt x="25" y="0"/>
                  </a:cubicBezTo>
                  <a:cubicBezTo>
                    <a:pt x="27" y="0"/>
                    <a:pt x="27" y="1"/>
                    <a:pt x="27" y="2"/>
                  </a:cubicBezTo>
                  <a:cubicBezTo>
                    <a:pt x="31" y="13"/>
                    <a:pt x="35" y="23"/>
                    <a:pt x="39" y="34"/>
                  </a:cubicBezTo>
                  <a:cubicBezTo>
                    <a:pt x="40" y="36"/>
                    <a:pt x="39" y="37"/>
                    <a:pt x="36" y="37"/>
                  </a:cubicBezTo>
                  <a:cubicBezTo>
                    <a:pt x="35" y="37"/>
                    <a:pt x="34" y="37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80C1D1D5-8358-E26C-EFFF-D26EA0381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" y="119"/>
              <a:ext cx="65" cy="72"/>
            </a:xfrm>
            <a:custGeom>
              <a:avLst/>
              <a:gdLst>
                <a:gd name="T0" fmla="*/ 36 w 37"/>
                <a:gd name="T1" fmla="*/ 41 h 41"/>
                <a:gd name="T2" fmla="*/ 17 w 37"/>
                <a:gd name="T3" fmla="*/ 27 h 41"/>
                <a:gd name="T4" fmla="*/ 2 w 37"/>
                <a:gd name="T5" fmla="*/ 17 h 41"/>
                <a:gd name="T6" fmla="*/ 0 w 37"/>
                <a:gd name="T7" fmla="*/ 15 h 41"/>
                <a:gd name="T8" fmla="*/ 2 w 37"/>
                <a:gd name="T9" fmla="*/ 14 h 41"/>
                <a:gd name="T10" fmla="*/ 34 w 37"/>
                <a:gd name="T11" fmla="*/ 2 h 41"/>
                <a:gd name="T12" fmla="*/ 37 w 37"/>
                <a:gd name="T13" fmla="*/ 4 h 41"/>
                <a:gd name="T14" fmla="*/ 36 w 37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1">
                  <a:moveTo>
                    <a:pt x="36" y="41"/>
                  </a:moveTo>
                  <a:cubicBezTo>
                    <a:pt x="29" y="36"/>
                    <a:pt x="23" y="32"/>
                    <a:pt x="17" y="27"/>
                  </a:cubicBezTo>
                  <a:cubicBezTo>
                    <a:pt x="12" y="23"/>
                    <a:pt x="7" y="20"/>
                    <a:pt x="2" y="17"/>
                  </a:cubicBezTo>
                  <a:cubicBezTo>
                    <a:pt x="1" y="16"/>
                    <a:pt x="0" y="16"/>
                    <a:pt x="0" y="15"/>
                  </a:cubicBezTo>
                  <a:cubicBezTo>
                    <a:pt x="0" y="14"/>
                    <a:pt x="1" y="14"/>
                    <a:pt x="2" y="14"/>
                  </a:cubicBezTo>
                  <a:cubicBezTo>
                    <a:pt x="13" y="10"/>
                    <a:pt x="23" y="6"/>
                    <a:pt x="34" y="2"/>
                  </a:cubicBezTo>
                  <a:cubicBezTo>
                    <a:pt x="37" y="0"/>
                    <a:pt x="37" y="2"/>
                    <a:pt x="37" y="4"/>
                  </a:cubicBezTo>
                  <a:cubicBezTo>
                    <a:pt x="36" y="16"/>
                    <a:pt x="37" y="29"/>
                    <a:pt x="36" y="41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054D3474-6932-18B9-8A0D-D0619692E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9" y="394"/>
              <a:ext cx="58" cy="77"/>
            </a:xfrm>
            <a:custGeom>
              <a:avLst/>
              <a:gdLst>
                <a:gd name="T0" fmla="*/ 1 w 33"/>
                <a:gd name="T1" fmla="*/ 42 h 44"/>
                <a:gd name="T2" fmla="*/ 1 w 33"/>
                <a:gd name="T3" fmla="*/ 3 h 44"/>
                <a:gd name="T4" fmla="*/ 1 w 33"/>
                <a:gd name="T5" fmla="*/ 1 h 44"/>
                <a:gd name="T6" fmla="*/ 4 w 33"/>
                <a:gd name="T7" fmla="*/ 2 h 44"/>
                <a:gd name="T8" fmla="*/ 27 w 33"/>
                <a:gd name="T9" fmla="*/ 17 h 44"/>
                <a:gd name="T10" fmla="*/ 33 w 33"/>
                <a:gd name="T11" fmla="*/ 22 h 44"/>
                <a:gd name="T12" fmla="*/ 27 w 33"/>
                <a:gd name="T13" fmla="*/ 27 h 44"/>
                <a:gd name="T14" fmla="*/ 4 w 33"/>
                <a:gd name="T15" fmla="*/ 43 h 44"/>
                <a:gd name="T16" fmla="*/ 1 w 33"/>
                <a:gd name="T17" fmla="*/ 44 h 44"/>
                <a:gd name="T18" fmla="*/ 1 w 33"/>
                <a:gd name="T1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4">
                  <a:moveTo>
                    <a:pt x="1" y="42"/>
                  </a:moveTo>
                  <a:cubicBezTo>
                    <a:pt x="2" y="29"/>
                    <a:pt x="2" y="16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12" y="7"/>
                    <a:pt x="19" y="12"/>
                    <a:pt x="27" y="17"/>
                  </a:cubicBezTo>
                  <a:cubicBezTo>
                    <a:pt x="29" y="18"/>
                    <a:pt x="33" y="20"/>
                    <a:pt x="33" y="22"/>
                  </a:cubicBezTo>
                  <a:cubicBezTo>
                    <a:pt x="33" y="25"/>
                    <a:pt x="29" y="26"/>
                    <a:pt x="27" y="27"/>
                  </a:cubicBezTo>
                  <a:cubicBezTo>
                    <a:pt x="19" y="33"/>
                    <a:pt x="11" y="38"/>
                    <a:pt x="4" y="43"/>
                  </a:cubicBezTo>
                  <a:cubicBezTo>
                    <a:pt x="3" y="43"/>
                    <a:pt x="2" y="44"/>
                    <a:pt x="1" y="44"/>
                  </a:cubicBezTo>
                  <a:cubicBezTo>
                    <a:pt x="0" y="43"/>
                    <a:pt x="1" y="42"/>
                    <a:pt x="1" y="42"/>
                  </a:cubicBezTo>
                  <a:close/>
                </a:path>
              </a:pathLst>
            </a:custGeom>
            <a:solidFill>
              <a:srgbClr val="EA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C2742D77-8CEC-76C4-8693-963C8E4A1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494"/>
              <a:ext cx="68" cy="77"/>
            </a:xfrm>
            <a:custGeom>
              <a:avLst/>
              <a:gdLst>
                <a:gd name="T0" fmla="*/ 25 w 39"/>
                <a:gd name="T1" fmla="*/ 0 h 44"/>
                <a:gd name="T2" fmla="*/ 38 w 39"/>
                <a:gd name="T3" fmla="*/ 40 h 44"/>
                <a:gd name="T4" fmla="*/ 36 w 39"/>
                <a:gd name="T5" fmla="*/ 43 h 44"/>
                <a:gd name="T6" fmla="*/ 3 w 39"/>
                <a:gd name="T7" fmla="*/ 34 h 44"/>
                <a:gd name="T8" fmla="*/ 2 w 39"/>
                <a:gd name="T9" fmla="*/ 31 h 44"/>
                <a:gd name="T10" fmla="*/ 25 w 39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4">
                  <a:moveTo>
                    <a:pt x="25" y="0"/>
                  </a:moveTo>
                  <a:cubicBezTo>
                    <a:pt x="29" y="15"/>
                    <a:pt x="33" y="28"/>
                    <a:pt x="38" y="40"/>
                  </a:cubicBezTo>
                  <a:cubicBezTo>
                    <a:pt x="39" y="43"/>
                    <a:pt x="38" y="44"/>
                    <a:pt x="36" y="43"/>
                  </a:cubicBezTo>
                  <a:cubicBezTo>
                    <a:pt x="25" y="40"/>
                    <a:pt x="14" y="37"/>
                    <a:pt x="3" y="34"/>
                  </a:cubicBezTo>
                  <a:cubicBezTo>
                    <a:pt x="1" y="33"/>
                    <a:pt x="0" y="33"/>
                    <a:pt x="2" y="31"/>
                  </a:cubicBezTo>
                  <a:cubicBezTo>
                    <a:pt x="9" y="21"/>
                    <a:pt x="17" y="11"/>
                    <a:pt x="25" y="0"/>
                  </a:cubicBezTo>
                  <a:close/>
                </a:path>
              </a:pathLst>
            </a:custGeom>
            <a:solidFill>
              <a:srgbClr val="E8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8BDBC2EF-6004-233E-CFC4-1C56BBE92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594"/>
              <a:ext cx="70" cy="65"/>
            </a:xfrm>
            <a:custGeom>
              <a:avLst/>
              <a:gdLst>
                <a:gd name="T0" fmla="*/ 40 w 40"/>
                <a:gd name="T1" fmla="*/ 35 h 37"/>
                <a:gd name="T2" fmla="*/ 35 w 40"/>
                <a:gd name="T3" fmla="*/ 36 h 37"/>
                <a:gd name="T4" fmla="*/ 5 w 40"/>
                <a:gd name="T5" fmla="*/ 37 h 37"/>
                <a:gd name="T6" fmla="*/ 2 w 40"/>
                <a:gd name="T7" fmla="*/ 33 h 37"/>
                <a:gd name="T8" fmla="*/ 13 w 40"/>
                <a:gd name="T9" fmla="*/ 2 h 37"/>
                <a:gd name="T10" fmla="*/ 14 w 40"/>
                <a:gd name="T11" fmla="*/ 0 h 37"/>
                <a:gd name="T12" fmla="*/ 17 w 40"/>
                <a:gd name="T13" fmla="*/ 2 h 37"/>
                <a:gd name="T14" fmla="*/ 34 w 40"/>
                <a:gd name="T15" fmla="*/ 27 h 37"/>
                <a:gd name="T16" fmla="*/ 40 w 40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7">
                  <a:moveTo>
                    <a:pt x="40" y="35"/>
                  </a:moveTo>
                  <a:cubicBezTo>
                    <a:pt x="38" y="36"/>
                    <a:pt x="37" y="36"/>
                    <a:pt x="35" y="36"/>
                  </a:cubicBezTo>
                  <a:cubicBezTo>
                    <a:pt x="25" y="36"/>
                    <a:pt x="15" y="37"/>
                    <a:pt x="5" y="37"/>
                  </a:cubicBezTo>
                  <a:cubicBezTo>
                    <a:pt x="1" y="37"/>
                    <a:pt x="0" y="36"/>
                    <a:pt x="2" y="33"/>
                  </a:cubicBezTo>
                  <a:cubicBezTo>
                    <a:pt x="5" y="23"/>
                    <a:pt x="9" y="12"/>
                    <a:pt x="13" y="2"/>
                  </a:cubicBezTo>
                  <a:cubicBezTo>
                    <a:pt x="13" y="1"/>
                    <a:pt x="13" y="0"/>
                    <a:pt x="14" y="0"/>
                  </a:cubicBezTo>
                  <a:cubicBezTo>
                    <a:pt x="15" y="0"/>
                    <a:pt x="16" y="1"/>
                    <a:pt x="17" y="2"/>
                  </a:cubicBezTo>
                  <a:cubicBezTo>
                    <a:pt x="21" y="11"/>
                    <a:pt x="28" y="18"/>
                    <a:pt x="34" y="27"/>
                  </a:cubicBezTo>
                  <a:cubicBezTo>
                    <a:pt x="36" y="29"/>
                    <a:pt x="39" y="31"/>
                    <a:pt x="40" y="35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98D8F259-6B25-6705-39BA-74AAEA118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" y="293"/>
              <a:ext cx="70" cy="76"/>
            </a:xfrm>
            <a:custGeom>
              <a:avLst/>
              <a:gdLst>
                <a:gd name="T0" fmla="*/ 0 w 40"/>
                <a:gd name="T1" fmla="*/ 0 h 43"/>
                <a:gd name="T2" fmla="*/ 18 w 40"/>
                <a:gd name="T3" fmla="*/ 5 h 43"/>
                <a:gd name="T4" fmla="*/ 37 w 40"/>
                <a:gd name="T5" fmla="*/ 10 h 43"/>
                <a:gd name="T6" fmla="*/ 39 w 40"/>
                <a:gd name="T7" fmla="*/ 14 h 43"/>
                <a:gd name="T8" fmla="*/ 16 w 40"/>
                <a:gd name="T9" fmla="*/ 42 h 43"/>
                <a:gd name="T10" fmla="*/ 14 w 40"/>
                <a:gd name="T11" fmla="*/ 43 h 43"/>
                <a:gd name="T12" fmla="*/ 0 w 40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0" y="0"/>
                  </a:moveTo>
                  <a:cubicBezTo>
                    <a:pt x="7" y="2"/>
                    <a:pt x="13" y="3"/>
                    <a:pt x="18" y="5"/>
                  </a:cubicBezTo>
                  <a:cubicBezTo>
                    <a:pt x="25" y="7"/>
                    <a:pt x="31" y="8"/>
                    <a:pt x="37" y="10"/>
                  </a:cubicBezTo>
                  <a:cubicBezTo>
                    <a:pt x="39" y="11"/>
                    <a:pt x="40" y="11"/>
                    <a:pt x="39" y="14"/>
                  </a:cubicBezTo>
                  <a:cubicBezTo>
                    <a:pt x="31" y="23"/>
                    <a:pt x="23" y="33"/>
                    <a:pt x="16" y="42"/>
                  </a:cubicBezTo>
                  <a:cubicBezTo>
                    <a:pt x="15" y="43"/>
                    <a:pt x="15" y="43"/>
                    <a:pt x="14" y="43"/>
                  </a:cubicBezTo>
                  <a:cubicBezTo>
                    <a:pt x="11" y="28"/>
                    <a:pt x="7" y="15"/>
                    <a:pt x="0" y="0"/>
                  </a:cubicBezTo>
                  <a:close/>
                </a:path>
              </a:pathLst>
            </a:custGeom>
            <a:solidFill>
              <a:srgbClr val="E9A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D7120CC6-1F43-F04D-2268-09373C0F4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293"/>
              <a:ext cx="70" cy="76"/>
            </a:xfrm>
            <a:custGeom>
              <a:avLst/>
              <a:gdLst>
                <a:gd name="T0" fmla="*/ 25 w 40"/>
                <a:gd name="T1" fmla="*/ 43 h 43"/>
                <a:gd name="T2" fmla="*/ 2 w 40"/>
                <a:gd name="T3" fmla="*/ 14 h 43"/>
                <a:gd name="T4" fmla="*/ 3 w 40"/>
                <a:gd name="T5" fmla="*/ 10 h 43"/>
                <a:gd name="T6" fmla="*/ 36 w 40"/>
                <a:gd name="T7" fmla="*/ 1 h 43"/>
                <a:gd name="T8" fmla="*/ 38 w 40"/>
                <a:gd name="T9" fmla="*/ 3 h 43"/>
                <a:gd name="T10" fmla="*/ 26 w 40"/>
                <a:gd name="T11" fmla="*/ 42 h 43"/>
                <a:gd name="T12" fmla="*/ 25 w 40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25" y="43"/>
                  </a:moveTo>
                  <a:cubicBezTo>
                    <a:pt x="17" y="33"/>
                    <a:pt x="10" y="24"/>
                    <a:pt x="2" y="14"/>
                  </a:cubicBezTo>
                  <a:cubicBezTo>
                    <a:pt x="1" y="13"/>
                    <a:pt x="0" y="11"/>
                    <a:pt x="3" y="10"/>
                  </a:cubicBezTo>
                  <a:cubicBezTo>
                    <a:pt x="14" y="7"/>
                    <a:pt x="25" y="4"/>
                    <a:pt x="36" y="1"/>
                  </a:cubicBezTo>
                  <a:cubicBezTo>
                    <a:pt x="38" y="0"/>
                    <a:pt x="40" y="1"/>
                    <a:pt x="38" y="3"/>
                  </a:cubicBezTo>
                  <a:cubicBezTo>
                    <a:pt x="33" y="16"/>
                    <a:pt x="29" y="29"/>
                    <a:pt x="26" y="42"/>
                  </a:cubicBezTo>
                  <a:cubicBezTo>
                    <a:pt x="26" y="43"/>
                    <a:pt x="25" y="43"/>
                    <a:pt x="25" y="43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405B5BD8-D293-EE52-C81E-78A18CFA7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" y="496"/>
              <a:ext cx="68" cy="75"/>
            </a:xfrm>
            <a:custGeom>
              <a:avLst/>
              <a:gdLst>
                <a:gd name="T0" fmla="*/ 14 w 39"/>
                <a:gd name="T1" fmla="*/ 0 h 43"/>
                <a:gd name="T2" fmla="*/ 27 w 39"/>
                <a:gd name="T3" fmla="*/ 17 h 43"/>
                <a:gd name="T4" fmla="*/ 37 w 39"/>
                <a:gd name="T5" fmla="*/ 29 h 43"/>
                <a:gd name="T6" fmla="*/ 36 w 39"/>
                <a:gd name="T7" fmla="*/ 33 h 43"/>
                <a:gd name="T8" fmla="*/ 4 w 39"/>
                <a:gd name="T9" fmla="*/ 42 h 43"/>
                <a:gd name="T10" fmla="*/ 1 w 39"/>
                <a:gd name="T11" fmla="*/ 42 h 43"/>
                <a:gd name="T12" fmla="*/ 1 w 39"/>
                <a:gd name="T13" fmla="*/ 39 h 43"/>
                <a:gd name="T14" fmla="*/ 14 w 39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3">
                  <a:moveTo>
                    <a:pt x="14" y="0"/>
                  </a:moveTo>
                  <a:cubicBezTo>
                    <a:pt x="19" y="6"/>
                    <a:pt x="23" y="11"/>
                    <a:pt x="27" y="17"/>
                  </a:cubicBezTo>
                  <a:cubicBezTo>
                    <a:pt x="31" y="21"/>
                    <a:pt x="34" y="25"/>
                    <a:pt x="37" y="29"/>
                  </a:cubicBezTo>
                  <a:cubicBezTo>
                    <a:pt x="39" y="31"/>
                    <a:pt x="39" y="32"/>
                    <a:pt x="36" y="33"/>
                  </a:cubicBezTo>
                  <a:cubicBezTo>
                    <a:pt x="25" y="36"/>
                    <a:pt x="15" y="39"/>
                    <a:pt x="4" y="42"/>
                  </a:cubicBezTo>
                  <a:cubicBezTo>
                    <a:pt x="3" y="42"/>
                    <a:pt x="1" y="43"/>
                    <a:pt x="1" y="42"/>
                  </a:cubicBezTo>
                  <a:cubicBezTo>
                    <a:pt x="0" y="41"/>
                    <a:pt x="1" y="40"/>
                    <a:pt x="1" y="39"/>
                  </a:cubicBezTo>
                  <a:cubicBezTo>
                    <a:pt x="7" y="27"/>
                    <a:pt x="10" y="14"/>
                    <a:pt x="14" y="0"/>
                  </a:cubicBezTo>
                  <a:close/>
                </a:path>
              </a:pathLst>
            </a:custGeom>
            <a:solidFill>
              <a:srgbClr val="EB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3526E8BD-B31C-CED5-88CF-3E763718D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66"/>
              <a:ext cx="73" cy="67"/>
            </a:xfrm>
            <a:custGeom>
              <a:avLst/>
              <a:gdLst>
                <a:gd name="T0" fmla="*/ 2 w 42"/>
                <a:gd name="T1" fmla="*/ 38 h 38"/>
                <a:gd name="T2" fmla="*/ 1 w 42"/>
                <a:gd name="T3" fmla="*/ 35 h 38"/>
                <a:gd name="T4" fmla="*/ 10 w 42"/>
                <a:gd name="T5" fmla="*/ 3 h 38"/>
                <a:gd name="T6" fmla="*/ 14 w 42"/>
                <a:gd name="T7" fmla="*/ 2 h 38"/>
                <a:gd name="T8" fmla="*/ 29 w 42"/>
                <a:gd name="T9" fmla="*/ 14 h 38"/>
                <a:gd name="T10" fmla="*/ 39 w 42"/>
                <a:gd name="T11" fmla="*/ 22 h 38"/>
                <a:gd name="T12" fmla="*/ 42 w 42"/>
                <a:gd name="T13" fmla="*/ 25 h 38"/>
                <a:gd name="T14" fmla="*/ 38 w 42"/>
                <a:gd name="T15" fmla="*/ 26 h 38"/>
                <a:gd name="T16" fmla="*/ 17 w 42"/>
                <a:gd name="T17" fmla="*/ 32 h 38"/>
                <a:gd name="T18" fmla="*/ 5 w 42"/>
                <a:gd name="T19" fmla="*/ 37 h 38"/>
                <a:gd name="T20" fmla="*/ 2 w 42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38">
                  <a:moveTo>
                    <a:pt x="2" y="38"/>
                  </a:moveTo>
                  <a:cubicBezTo>
                    <a:pt x="0" y="38"/>
                    <a:pt x="0" y="37"/>
                    <a:pt x="1" y="35"/>
                  </a:cubicBezTo>
                  <a:cubicBezTo>
                    <a:pt x="4" y="24"/>
                    <a:pt x="7" y="14"/>
                    <a:pt x="10" y="3"/>
                  </a:cubicBezTo>
                  <a:cubicBezTo>
                    <a:pt x="10" y="0"/>
                    <a:pt x="12" y="1"/>
                    <a:pt x="14" y="2"/>
                  </a:cubicBezTo>
                  <a:cubicBezTo>
                    <a:pt x="19" y="6"/>
                    <a:pt x="24" y="10"/>
                    <a:pt x="29" y="14"/>
                  </a:cubicBezTo>
                  <a:cubicBezTo>
                    <a:pt x="33" y="17"/>
                    <a:pt x="36" y="19"/>
                    <a:pt x="39" y="22"/>
                  </a:cubicBezTo>
                  <a:cubicBezTo>
                    <a:pt x="40" y="23"/>
                    <a:pt x="42" y="23"/>
                    <a:pt x="42" y="25"/>
                  </a:cubicBezTo>
                  <a:cubicBezTo>
                    <a:pt x="41" y="26"/>
                    <a:pt x="40" y="26"/>
                    <a:pt x="38" y="26"/>
                  </a:cubicBezTo>
                  <a:cubicBezTo>
                    <a:pt x="31" y="28"/>
                    <a:pt x="24" y="30"/>
                    <a:pt x="17" y="32"/>
                  </a:cubicBezTo>
                  <a:cubicBezTo>
                    <a:pt x="13" y="34"/>
                    <a:pt x="9" y="35"/>
                    <a:pt x="5" y="37"/>
                  </a:cubicBezTo>
                  <a:cubicBezTo>
                    <a:pt x="4" y="37"/>
                    <a:pt x="3" y="38"/>
                    <a:pt x="2" y="38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5E441E4C-569E-A014-FB59-C53BBD24C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" y="66"/>
              <a:ext cx="73" cy="69"/>
            </a:xfrm>
            <a:custGeom>
              <a:avLst/>
              <a:gdLst>
                <a:gd name="T0" fmla="*/ 42 w 42"/>
                <a:gd name="T1" fmla="*/ 36 h 39"/>
                <a:gd name="T2" fmla="*/ 39 w 42"/>
                <a:gd name="T3" fmla="*/ 38 h 39"/>
                <a:gd name="T4" fmla="*/ 27 w 42"/>
                <a:gd name="T5" fmla="*/ 33 h 39"/>
                <a:gd name="T6" fmla="*/ 4 w 42"/>
                <a:gd name="T7" fmla="*/ 27 h 39"/>
                <a:gd name="T8" fmla="*/ 0 w 42"/>
                <a:gd name="T9" fmla="*/ 25 h 39"/>
                <a:gd name="T10" fmla="*/ 3 w 42"/>
                <a:gd name="T11" fmla="*/ 22 h 39"/>
                <a:gd name="T12" fmla="*/ 27 w 42"/>
                <a:gd name="T13" fmla="*/ 3 h 39"/>
                <a:gd name="T14" fmla="*/ 33 w 42"/>
                <a:gd name="T15" fmla="*/ 5 h 39"/>
                <a:gd name="T16" fmla="*/ 40 w 42"/>
                <a:gd name="T17" fmla="*/ 31 h 39"/>
                <a:gd name="T18" fmla="*/ 42 w 42"/>
                <a:gd name="T1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9">
                  <a:moveTo>
                    <a:pt x="42" y="36"/>
                  </a:moveTo>
                  <a:cubicBezTo>
                    <a:pt x="42" y="39"/>
                    <a:pt x="40" y="38"/>
                    <a:pt x="39" y="38"/>
                  </a:cubicBezTo>
                  <a:cubicBezTo>
                    <a:pt x="35" y="36"/>
                    <a:pt x="31" y="35"/>
                    <a:pt x="27" y="33"/>
                  </a:cubicBezTo>
                  <a:cubicBezTo>
                    <a:pt x="20" y="30"/>
                    <a:pt x="12" y="28"/>
                    <a:pt x="4" y="27"/>
                  </a:cubicBezTo>
                  <a:cubicBezTo>
                    <a:pt x="3" y="26"/>
                    <a:pt x="1" y="26"/>
                    <a:pt x="0" y="25"/>
                  </a:cubicBezTo>
                  <a:cubicBezTo>
                    <a:pt x="0" y="23"/>
                    <a:pt x="2" y="23"/>
                    <a:pt x="3" y="22"/>
                  </a:cubicBezTo>
                  <a:cubicBezTo>
                    <a:pt x="11" y="15"/>
                    <a:pt x="19" y="9"/>
                    <a:pt x="27" y="3"/>
                  </a:cubicBezTo>
                  <a:cubicBezTo>
                    <a:pt x="31" y="0"/>
                    <a:pt x="31" y="0"/>
                    <a:pt x="33" y="5"/>
                  </a:cubicBezTo>
                  <a:cubicBezTo>
                    <a:pt x="35" y="13"/>
                    <a:pt x="38" y="22"/>
                    <a:pt x="40" y="31"/>
                  </a:cubicBezTo>
                  <a:cubicBezTo>
                    <a:pt x="41" y="33"/>
                    <a:pt x="41" y="34"/>
                    <a:pt x="4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D6C473E6-0FF9-A96A-F0E5-46104E4E0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205"/>
              <a:ext cx="72" cy="65"/>
            </a:xfrm>
            <a:custGeom>
              <a:avLst/>
              <a:gdLst>
                <a:gd name="T0" fmla="*/ 41 w 41"/>
                <a:gd name="T1" fmla="*/ 2 h 37"/>
                <a:gd name="T2" fmla="*/ 26 w 41"/>
                <a:gd name="T3" fmla="*/ 21 h 37"/>
                <a:gd name="T4" fmla="*/ 17 w 41"/>
                <a:gd name="T5" fmla="*/ 34 h 37"/>
                <a:gd name="T6" fmla="*/ 15 w 41"/>
                <a:gd name="T7" fmla="*/ 37 h 37"/>
                <a:gd name="T8" fmla="*/ 13 w 41"/>
                <a:gd name="T9" fmla="*/ 34 h 37"/>
                <a:gd name="T10" fmla="*/ 1 w 41"/>
                <a:gd name="T11" fmla="*/ 3 h 37"/>
                <a:gd name="T12" fmla="*/ 3 w 41"/>
                <a:gd name="T13" fmla="*/ 0 h 37"/>
                <a:gd name="T14" fmla="*/ 41 w 41"/>
                <a:gd name="T1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41" y="2"/>
                  </a:moveTo>
                  <a:cubicBezTo>
                    <a:pt x="35" y="9"/>
                    <a:pt x="30" y="15"/>
                    <a:pt x="26" y="21"/>
                  </a:cubicBezTo>
                  <a:cubicBezTo>
                    <a:pt x="23" y="26"/>
                    <a:pt x="20" y="30"/>
                    <a:pt x="17" y="34"/>
                  </a:cubicBezTo>
                  <a:cubicBezTo>
                    <a:pt x="16" y="35"/>
                    <a:pt x="16" y="37"/>
                    <a:pt x="15" y="37"/>
                  </a:cubicBezTo>
                  <a:cubicBezTo>
                    <a:pt x="13" y="37"/>
                    <a:pt x="13" y="35"/>
                    <a:pt x="13" y="34"/>
                  </a:cubicBezTo>
                  <a:cubicBezTo>
                    <a:pt x="9" y="24"/>
                    <a:pt x="5" y="14"/>
                    <a:pt x="1" y="3"/>
                  </a:cubicBezTo>
                  <a:cubicBezTo>
                    <a:pt x="1" y="1"/>
                    <a:pt x="0" y="0"/>
                    <a:pt x="3" y="0"/>
                  </a:cubicBezTo>
                  <a:cubicBezTo>
                    <a:pt x="15" y="1"/>
                    <a:pt x="28" y="0"/>
                    <a:pt x="41" y="2"/>
                  </a:cubicBezTo>
                  <a:close/>
                </a:path>
              </a:pathLst>
            </a:custGeom>
            <a:solidFill>
              <a:srgbClr val="E3A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0345790F-7954-70C2-D54E-2BEB3C460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" y="725"/>
              <a:ext cx="120" cy="26"/>
            </a:xfrm>
            <a:custGeom>
              <a:avLst/>
              <a:gdLst>
                <a:gd name="T0" fmla="*/ 12 w 68"/>
                <a:gd name="T1" fmla="*/ 3 h 15"/>
                <a:gd name="T2" fmla="*/ 14 w 68"/>
                <a:gd name="T3" fmla="*/ 2 h 15"/>
                <a:gd name="T4" fmla="*/ 53 w 68"/>
                <a:gd name="T5" fmla="*/ 1 h 15"/>
                <a:gd name="T6" fmla="*/ 60 w 68"/>
                <a:gd name="T7" fmla="*/ 3 h 15"/>
                <a:gd name="T8" fmla="*/ 66 w 68"/>
                <a:gd name="T9" fmla="*/ 9 h 15"/>
                <a:gd name="T10" fmla="*/ 68 w 68"/>
                <a:gd name="T11" fmla="*/ 12 h 15"/>
                <a:gd name="T12" fmla="*/ 65 w 68"/>
                <a:gd name="T13" fmla="*/ 13 h 15"/>
                <a:gd name="T14" fmla="*/ 63 w 68"/>
                <a:gd name="T15" fmla="*/ 14 h 15"/>
                <a:gd name="T16" fmla="*/ 0 w 68"/>
                <a:gd name="T17" fmla="*/ 15 h 15"/>
                <a:gd name="T18" fmla="*/ 12 w 68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5">
                  <a:moveTo>
                    <a:pt x="12" y="3"/>
                  </a:moveTo>
                  <a:cubicBezTo>
                    <a:pt x="13" y="3"/>
                    <a:pt x="13" y="2"/>
                    <a:pt x="14" y="2"/>
                  </a:cubicBezTo>
                  <a:cubicBezTo>
                    <a:pt x="27" y="2"/>
                    <a:pt x="40" y="2"/>
                    <a:pt x="53" y="1"/>
                  </a:cubicBezTo>
                  <a:cubicBezTo>
                    <a:pt x="56" y="0"/>
                    <a:pt x="58" y="1"/>
                    <a:pt x="60" y="3"/>
                  </a:cubicBezTo>
                  <a:cubicBezTo>
                    <a:pt x="62" y="5"/>
                    <a:pt x="64" y="7"/>
                    <a:pt x="66" y="9"/>
                  </a:cubicBezTo>
                  <a:cubicBezTo>
                    <a:pt x="67" y="10"/>
                    <a:pt x="68" y="11"/>
                    <a:pt x="68" y="12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4" y="13"/>
                    <a:pt x="64" y="13"/>
                    <a:pt x="63" y="14"/>
                  </a:cubicBezTo>
                  <a:cubicBezTo>
                    <a:pt x="42" y="14"/>
                    <a:pt x="21" y="15"/>
                    <a:pt x="0" y="15"/>
                  </a:cubicBezTo>
                  <a:cubicBezTo>
                    <a:pt x="2" y="10"/>
                    <a:pt x="7" y="6"/>
                    <a:pt x="12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E5503261-B4BF-6DDD-E66E-87B475296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207"/>
              <a:ext cx="61" cy="65"/>
            </a:xfrm>
            <a:custGeom>
              <a:avLst/>
              <a:gdLst>
                <a:gd name="T0" fmla="*/ 34 w 35"/>
                <a:gd name="T1" fmla="*/ 14 h 37"/>
                <a:gd name="T2" fmla="*/ 26 w 35"/>
                <a:gd name="T3" fmla="*/ 37 h 37"/>
                <a:gd name="T4" fmla="*/ 23 w 35"/>
                <a:gd name="T5" fmla="*/ 34 h 37"/>
                <a:gd name="T6" fmla="*/ 3 w 35"/>
                <a:gd name="T7" fmla="*/ 6 h 37"/>
                <a:gd name="T8" fmla="*/ 1 w 35"/>
                <a:gd name="T9" fmla="*/ 2 h 37"/>
                <a:gd name="T10" fmla="*/ 4 w 35"/>
                <a:gd name="T11" fmla="*/ 1 h 37"/>
                <a:gd name="T12" fmla="*/ 18 w 35"/>
                <a:gd name="T13" fmla="*/ 0 h 37"/>
                <a:gd name="T14" fmla="*/ 22 w 35"/>
                <a:gd name="T15" fmla="*/ 3 h 37"/>
                <a:gd name="T16" fmla="*/ 32 w 35"/>
                <a:gd name="T17" fmla="*/ 11 h 37"/>
                <a:gd name="T18" fmla="*/ 34 w 35"/>
                <a:gd name="T1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7">
                  <a:moveTo>
                    <a:pt x="34" y="14"/>
                  </a:moveTo>
                  <a:cubicBezTo>
                    <a:pt x="32" y="22"/>
                    <a:pt x="29" y="29"/>
                    <a:pt x="26" y="37"/>
                  </a:cubicBezTo>
                  <a:cubicBezTo>
                    <a:pt x="25" y="36"/>
                    <a:pt x="24" y="35"/>
                    <a:pt x="23" y="34"/>
                  </a:cubicBezTo>
                  <a:cubicBezTo>
                    <a:pt x="17" y="24"/>
                    <a:pt x="11" y="14"/>
                    <a:pt x="3" y="6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9" y="0"/>
                    <a:pt x="13" y="0"/>
                    <a:pt x="18" y="0"/>
                  </a:cubicBezTo>
                  <a:cubicBezTo>
                    <a:pt x="20" y="0"/>
                    <a:pt x="21" y="1"/>
                    <a:pt x="22" y="3"/>
                  </a:cubicBezTo>
                  <a:cubicBezTo>
                    <a:pt x="24" y="7"/>
                    <a:pt x="27" y="10"/>
                    <a:pt x="32" y="11"/>
                  </a:cubicBezTo>
                  <a:cubicBezTo>
                    <a:pt x="34" y="11"/>
                    <a:pt x="35" y="12"/>
                    <a:pt x="34" y="14"/>
                  </a:cubicBezTo>
                  <a:close/>
                </a:path>
              </a:pathLst>
            </a:custGeom>
            <a:solidFill>
              <a:srgbClr val="E7A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955AC022-963A-98A9-3B33-AB327092E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" y="799"/>
              <a:ext cx="95" cy="24"/>
            </a:xfrm>
            <a:custGeom>
              <a:avLst/>
              <a:gdLst>
                <a:gd name="T0" fmla="*/ 7 w 54"/>
                <a:gd name="T1" fmla="*/ 1 h 14"/>
                <a:gd name="T2" fmla="*/ 54 w 54"/>
                <a:gd name="T3" fmla="*/ 0 h 14"/>
                <a:gd name="T4" fmla="*/ 51 w 54"/>
                <a:gd name="T5" fmla="*/ 4 h 14"/>
                <a:gd name="T6" fmla="*/ 42 w 54"/>
                <a:gd name="T7" fmla="*/ 13 h 14"/>
                <a:gd name="T8" fmla="*/ 7 w 54"/>
                <a:gd name="T9" fmla="*/ 13 h 14"/>
                <a:gd name="T10" fmla="*/ 1 w 54"/>
                <a:gd name="T11" fmla="*/ 9 h 14"/>
                <a:gd name="T12" fmla="*/ 1 w 54"/>
                <a:gd name="T13" fmla="*/ 3 h 14"/>
                <a:gd name="T14" fmla="*/ 5 w 54"/>
                <a:gd name="T15" fmla="*/ 2 h 14"/>
                <a:gd name="T16" fmla="*/ 7 w 54"/>
                <a:gd name="T1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4">
                  <a:moveTo>
                    <a:pt x="7" y="1"/>
                  </a:moveTo>
                  <a:cubicBezTo>
                    <a:pt x="23" y="1"/>
                    <a:pt x="38" y="1"/>
                    <a:pt x="54" y="0"/>
                  </a:cubicBezTo>
                  <a:cubicBezTo>
                    <a:pt x="54" y="2"/>
                    <a:pt x="52" y="3"/>
                    <a:pt x="51" y="4"/>
                  </a:cubicBezTo>
                  <a:cubicBezTo>
                    <a:pt x="48" y="7"/>
                    <a:pt x="46" y="11"/>
                    <a:pt x="42" y="13"/>
                  </a:cubicBezTo>
                  <a:cubicBezTo>
                    <a:pt x="30" y="13"/>
                    <a:pt x="19" y="14"/>
                    <a:pt x="7" y="13"/>
                  </a:cubicBezTo>
                  <a:cubicBezTo>
                    <a:pt x="5" y="12"/>
                    <a:pt x="3" y="11"/>
                    <a:pt x="1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1" y="1"/>
                    <a:pt x="3" y="2"/>
                    <a:pt x="5" y="2"/>
                  </a:cubicBezTo>
                  <a:cubicBezTo>
                    <a:pt x="6" y="2"/>
                    <a:pt x="7" y="2"/>
                    <a:pt x="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EA899E53-7366-891D-9390-19A793775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0" y="763"/>
              <a:ext cx="88" cy="25"/>
            </a:xfrm>
            <a:custGeom>
              <a:avLst/>
              <a:gdLst>
                <a:gd name="T0" fmla="*/ 48 w 50"/>
                <a:gd name="T1" fmla="*/ 12 h 14"/>
                <a:gd name="T2" fmla="*/ 0 w 50"/>
                <a:gd name="T3" fmla="*/ 14 h 14"/>
                <a:gd name="T4" fmla="*/ 3 w 50"/>
                <a:gd name="T5" fmla="*/ 12 h 14"/>
                <a:gd name="T6" fmla="*/ 7 w 50"/>
                <a:gd name="T7" fmla="*/ 12 h 14"/>
                <a:gd name="T8" fmla="*/ 14 w 50"/>
                <a:gd name="T9" fmla="*/ 4 h 14"/>
                <a:gd name="T10" fmla="*/ 11 w 50"/>
                <a:gd name="T11" fmla="*/ 3 h 14"/>
                <a:gd name="T12" fmla="*/ 6 w 50"/>
                <a:gd name="T13" fmla="*/ 1 h 14"/>
                <a:gd name="T14" fmla="*/ 19 w 50"/>
                <a:gd name="T15" fmla="*/ 1 h 14"/>
                <a:gd name="T16" fmla="*/ 47 w 50"/>
                <a:gd name="T17" fmla="*/ 0 h 14"/>
                <a:gd name="T18" fmla="*/ 48 w 50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4">
                  <a:moveTo>
                    <a:pt x="48" y="12"/>
                  </a:moveTo>
                  <a:cubicBezTo>
                    <a:pt x="32" y="13"/>
                    <a:pt x="16" y="13"/>
                    <a:pt x="0" y="14"/>
                  </a:cubicBezTo>
                  <a:cubicBezTo>
                    <a:pt x="0" y="12"/>
                    <a:pt x="1" y="12"/>
                    <a:pt x="3" y="12"/>
                  </a:cubicBezTo>
                  <a:cubicBezTo>
                    <a:pt x="4" y="12"/>
                    <a:pt x="6" y="12"/>
                    <a:pt x="7" y="12"/>
                  </a:cubicBezTo>
                  <a:cubicBezTo>
                    <a:pt x="14" y="12"/>
                    <a:pt x="15" y="10"/>
                    <a:pt x="14" y="4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8" y="3"/>
                    <a:pt x="6" y="1"/>
                  </a:cubicBezTo>
                  <a:cubicBezTo>
                    <a:pt x="11" y="0"/>
                    <a:pt x="15" y="1"/>
                    <a:pt x="19" y="1"/>
                  </a:cubicBezTo>
                  <a:cubicBezTo>
                    <a:pt x="28" y="0"/>
                    <a:pt x="38" y="0"/>
                    <a:pt x="47" y="0"/>
                  </a:cubicBezTo>
                  <a:cubicBezTo>
                    <a:pt x="49" y="4"/>
                    <a:pt x="50" y="8"/>
                    <a:pt x="48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C91375CC-ED81-D1E1-0DDA-743C17787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" y="686"/>
              <a:ext cx="88" cy="24"/>
            </a:xfrm>
            <a:custGeom>
              <a:avLst/>
              <a:gdLst>
                <a:gd name="T0" fmla="*/ 49 w 50"/>
                <a:gd name="T1" fmla="*/ 4 h 14"/>
                <a:gd name="T2" fmla="*/ 49 w 50"/>
                <a:gd name="T3" fmla="*/ 5 h 14"/>
                <a:gd name="T4" fmla="*/ 50 w 50"/>
                <a:gd name="T5" fmla="*/ 5 h 14"/>
                <a:gd name="T6" fmla="*/ 48 w 50"/>
                <a:gd name="T7" fmla="*/ 14 h 14"/>
                <a:gd name="T8" fmla="*/ 19 w 50"/>
                <a:gd name="T9" fmla="*/ 12 h 14"/>
                <a:gd name="T10" fmla="*/ 5 w 50"/>
                <a:gd name="T11" fmla="*/ 4 h 14"/>
                <a:gd name="T12" fmla="*/ 0 w 50"/>
                <a:gd name="T13" fmla="*/ 0 h 14"/>
                <a:gd name="T14" fmla="*/ 40 w 50"/>
                <a:gd name="T15" fmla="*/ 4 h 14"/>
                <a:gd name="T16" fmla="*/ 49 w 50"/>
                <a:gd name="T1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">
                  <a:moveTo>
                    <a:pt x="49" y="4"/>
                  </a:moveTo>
                  <a:cubicBezTo>
                    <a:pt x="49" y="4"/>
                    <a:pt x="49" y="4"/>
                    <a:pt x="49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8" y="8"/>
                    <a:pt x="48" y="11"/>
                    <a:pt x="48" y="14"/>
                  </a:cubicBezTo>
                  <a:cubicBezTo>
                    <a:pt x="38" y="14"/>
                    <a:pt x="28" y="13"/>
                    <a:pt x="19" y="12"/>
                  </a:cubicBezTo>
                  <a:cubicBezTo>
                    <a:pt x="14" y="11"/>
                    <a:pt x="10" y="7"/>
                    <a:pt x="5" y="4"/>
                  </a:cubicBezTo>
                  <a:cubicBezTo>
                    <a:pt x="3" y="3"/>
                    <a:pt x="2" y="2"/>
                    <a:pt x="0" y="0"/>
                  </a:cubicBezTo>
                  <a:cubicBezTo>
                    <a:pt x="13" y="1"/>
                    <a:pt x="26" y="3"/>
                    <a:pt x="40" y="4"/>
                  </a:cubicBezTo>
                  <a:cubicBezTo>
                    <a:pt x="42" y="5"/>
                    <a:pt x="46" y="4"/>
                    <a:pt x="49" y="4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6FE91EB7-143D-97A5-02F1-BFD6A789C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" y="760"/>
              <a:ext cx="60" cy="24"/>
            </a:xfrm>
            <a:custGeom>
              <a:avLst/>
              <a:gdLst>
                <a:gd name="T0" fmla="*/ 1 w 34"/>
                <a:gd name="T1" fmla="*/ 14 h 14"/>
                <a:gd name="T2" fmla="*/ 0 w 34"/>
                <a:gd name="T3" fmla="*/ 2 h 14"/>
                <a:gd name="T4" fmla="*/ 32 w 34"/>
                <a:gd name="T5" fmla="*/ 1 h 14"/>
                <a:gd name="T6" fmla="*/ 24 w 34"/>
                <a:gd name="T7" fmla="*/ 13 h 14"/>
                <a:gd name="T8" fmla="*/ 10 w 34"/>
                <a:gd name="T9" fmla="*/ 14 h 14"/>
                <a:gd name="T10" fmla="*/ 1 w 34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">
                  <a:moveTo>
                    <a:pt x="1" y="14"/>
                  </a:moveTo>
                  <a:cubicBezTo>
                    <a:pt x="1" y="10"/>
                    <a:pt x="0" y="6"/>
                    <a:pt x="0" y="2"/>
                  </a:cubicBezTo>
                  <a:cubicBezTo>
                    <a:pt x="10" y="2"/>
                    <a:pt x="21" y="0"/>
                    <a:pt x="32" y="1"/>
                  </a:cubicBezTo>
                  <a:cubicBezTo>
                    <a:pt x="34" y="6"/>
                    <a:pt x="30" y="12"/>
                    <a:pt x="24" y="13"/>
                  </a:cubicBezTo>
                  <a:cubicBezTo>
                    <a:pt x="20" y="14"/>
                    <a:pt x="15" y="13"/>
                    <a:pt x="10" y="14"/>
                  </a:cubicBezTo>
                  <a:cubicBezTo>
                    <a:pt x="7" y="14"/>
                    <a:pt x="4" y="14"/>
                    <a:pt x="1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43">
              <a:extLst>
                <a:ext uri="{FF2B5EF4-FFF2-40B4-BE49-F238E27FC236}">
                  <a16:creationId xmlns:a16="http://schemas.microsoft.com/office/drawing/2014/main" id="{0F6C65A5-0260-A1D9-4D52-D6DA7633C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797"/>
              <a:ext cx="56" cy="24"/>
            </a:xfrm>
            <a:custGeom>
              <a:avLst/>
              <a:gdLst>
                <a:gd name="T0" fmla="*/ 0 w 32"/>
                <a:gd name="T1" fmla="*/ 14 h 14"/>
                <a:gd name="T2" fmla="*/ 12 w 32"/>
                <a:gd name="T3" fmla="*/ 1 h 14"/>
                <a:gd name="T4" fmla="*/ 32 w 32"/>
                <a:gd name="T5" fmla="*/ 0 h 14"/>
                <a:gd name="T6" fmla="*/ 21 w 32"/>
                <a:gd name="T7" fmla="*/ 12 h 14"/>
                <a:gd name="T8" fmla="*/ 25 w 32"/>
                <a:gd name="T9" fmla="*/ 13 h 14"/>
                <a:gd name="T10" fmla="*/ 0 w 3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cubicBezTo>
                    <a:pt x="4" y="9"/>
                    <a:pt x="8" y="5"/>
                    <a:pt x="12" y="1"/>
                  </a:cubicBezTo>
                  <a:cubicBezTo>
                    <a:pt x="18" y="1"/>
                    <a:pt x="25" y="0"/>
                    <a:pt x="32" y="0"/>
                  </a:cubicBezTo>
                  <a:cubicBezTo>
                    <a:pt x="28" y="4"/>
                    <a:pt x="25" y="8"/>
                    <a:pt x="21" y="12"/>
                  </a:cubicBezTo>
                  <a:cubicBezTo>
                    <a:pt x="22" y="13"/>
                    <a:pt x="24" y="13"/>
                    <a:pt x="25" y="13"/>
                  </a:cubicBezTo>
                  <a:cubicBezTo>
                    <a:pt x="17" y="14"/>
                    <a:pt x="8" y="14"/>
                    <a:pt x="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8A4A3925-07F9-157F-7F4B-85A28E3F2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" y="719"/>
              <a:ext cx="61" cy="28"/>
            </a:xfrm>
            <a:custGeom>
              <a:avLst/>
              <a:gdLst>
                <a:gd name="T0" fmla="*/ 25 w 35"/>
                <a:gd name="T1" fmla="*/ 3 h 16"/>
                <a:gd name="T2" fmla="*/ 27 w 35"/>
                <a:gd name="T3" fmla="*/ 8 h 16"/>
                <a:gd name="T4" fmla="*/ 32 w 35"/>
                <a:gd name="T5" fmla="*/ 11 h 16"/>
                <a:gd name="T6" fmla="*/ 34 w 35"/>
                <a:gd name="T7" fmla="*/ 14 h 16"/>
                <a:gd name="T8" fmla="*/ 31 w 35"/>
                <a:gd name="T9" fmla="*/ 16 h 16"/>
                <a:gd name="T10" fmla="*/ 25 w 35"/>
                <a:gd name="T11" fmla="*/ 14 h 16"/>
                <a:gd name="T12" fmla="*/ 19 w 35"/>
                <a:gd name="T13" fmla="*/ 16 h 16"/>
                <a:gd name="T14" fmla="*/ 1 w 35"/>
                <a:gd name="T15" fmla="*/ 9 h 16"/>
                <a:gd name="T16" fmla="*/ 4 w 35"/>
                <a:gd name="T17" fmla="*/ 4 h 16"/>
                <a:gd name="T18" fmla="*/ 7 w 35"/>
                <a:gd name="T19" fmla="*/ 1 h 16"/>
                <a:gd name="T20" fmla="*/ 25 w 35"/>
                <a:gd name="T2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6">
                  <a:moveTo>
                    <a:pt x="25" y="3"/>
                  </a:moveTo>
                  <a:cubicBezTo>
                    <a:pt x="23" y="6"/>
                    <a:pt x="23" y="8"/>
                    <a:pt x="27" y="8"/>
                  </a:cubicBezTo>
                  <a:cubicBezTo>
                    <a:pt x="29" y="9"/>
                    <a:pt x="30" y="10"/>
                    <a:pt x="32" y="11"/>
                  </a:cubicBezTo>
                  <a:cubicBezTo>
                    <a:pt x="33" y="12"/>
                    <a:pt x="35" y="12"/>
                    <a:pt x="34" y="14"/>
                  </a:cubicBezTo>
                  <a:cubicBezTo>
                    <a:pt x="33" y="15"/>
                    <a:pt x="32" y="16"/>
                    <a:pt x="31" y="16"/>
                  </a:cubicBezTo>
                  <a:cubicBezTo>
                    <a:pt x="29" y="16"/>
                    <a:pt x="27" y="15"/>
                    <a:pt x="25" y="14"/>
                  </a:cubicBezTo>
                  <a:cubicBezTo>
                    <a:pt x="23" y="12"/>
                    <a:pt x="20" y="11"/>
                    <a:pt x="19" y="16"/>
                  </a:cubicBezTo>
                  <a:cubicBezTo>
                    <a:pt x="13" y="14"/>
                    <a:pt x="7" y="11"/>
                    <a:pt x="1" y="9"/>
                  </a:cubicBezTo>
                  <a:cubicBezTo>
                    <a:pt x="0" y="6"/>
                    <a:pt x="3" y="6"/>
                    <a:pt x="4" y="4"/>
                  </a:cubicBezTo>
                  <a:cubicBezTo>
                    <a:pt x="5" y="3"/>
                    <a:pt x="7" y="2"/>
                    <a:pt x="7" y="1"/>
                  </a:cubicBezTo>
                  <a:cubicBezTo>
                    <a:pt x="14" y="0"/>
                    <a:pt x="20" y="1"/>
                    <a:pt x="25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5">
              <a:extLst>
                <a:ext uri="{FF2B5EF4-FFF2-40B4-BE49-F238E27FC236}">
                  <a16:creationId xmlns:a16="http://schemas.microsoft.com/office/drawing/2014/main" id="{0E50B688-A7C3-24FB-BD1A-3ACDC27CE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" y="765"/>
              <a:ext cx="42" cy="23"/>
            </a:xfrm>
            <a:custGeom>
              <a:avLst/>
              <a:gdLst>
                <a:gd name="T0" fmla="*/ 14 w 24"/>
                <a:gd name="T1" fmla="*/ 0 h 13"/>
                <a:gd name="T2" fmla="*/ 23 w 24"/>
                <a:gd name="T3" fmla="*/ 1 h 13"/>
                <a:gd name="T4" fmla="*/ 23 w 24"/>
                <a:gd name="T5" fmla="*/ 9 h 13"/>
                <a:gd name="T6" fmla="*/ 20 w 24"/>
                <a:gd name="T7" fmla="*/ 12 h 13"/>
                <a:gd name="T8" fmla="*/ 8 w 24"/>
                <a:gd name="T9" fmla="*/ 13 h 13"/>
                <a:gd name="T10" fmla="*/ 7 w 24"/>
                <a:gd name="T11" fmla="*/ 13 h 13"/>
                <a:gd name="T12" fmla="*/ 3 w 24"/>
                <a:gd name="T13" fmla="*/ 1 h 13"/>
                <a:gd name="T14" fmla="*/ 14 w 2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3">
                  <a:moveTo>
                    <a:pt x="14" y="0"/>
                  </a:moveTo>
                  <a:cubicBezTo>
                    <a:pt x="17" y="1"/>
                    <a:pt x="21" y="0"/>
                    <a:pt x="23" y="1"/>
                  </a:cubicBezTo>
                  <a:cubicBezTo>
                    <a:pt x="24" y="2"/>
                    <a:pt x="22" y="6"/>
                    <a:pt x="23" y="9"/>
                  </a:cubicBezTo>
                  <a:cubicBezTo>
                    <a:pt x="24" y="12"/>
                    <a:pt x="22" y="12"/>
                    <a:pt x="20" y="12"/>
                  </a:cubicBezTo>
                  <a:cubicBezTo>
                    <a:pt x="16" y="12"/>
                    <a:pt x="12" y="11"/>
                    <a:pt x="8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" y="9"/>
                    <a:pt x="0" y="5"/>
                    <a:pt x="3" y="1"/>
                  </a:cubicBezTo>
                  <a:cubicBezTo>
                    <a:pt x="7" y="1"/>
                    <a:pt x="11" y="0"/>
                    <a:pt x="14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1FF6F23D-8CE0-B31E-AE28-07BF800C6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" y="835"/>
              <a:ext cx="50" cy="22"/>
            </a:xfrm>
            <a:custGeom>
              <a:avLst/>
              <a:gdLst>
                <a:gd name="T0" fmla="*/ 19 w 28"/>
                <a:gd name="T1" fmla="*/ 12 h 12"/>
                <a:gd name="T2" fmla="*/ 12 w 28"/>
                <a:gd name="T3" fmla="*/ 12 h 12"/>
                <a:gd name="T4" fmla="*/ 1 w 28"/>
                <a:gd name="T5" fmla="*/ 2 h 12"/>
                <a:gd name="T6" fmla="*/ 1 w 28"/>
                <a:gd name="T7" fmla="*/ 0 h 12"/>
                <a:gd name="T8" fmla="*/ 24 w 28"/>
                <a:gd name="T9" fmla="*/ 0 h 12"/>
                <a:gd name="T10" fmla="*/ 19 w 28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2">
                  <a:moveTo>
                    <a:pt x="19" y="12"/>
                  </a:moveTo>
                  <a:cubicBezTo>
                    <a:pt x="17" y="12"/>
                    <a:pt x="14" y="12"/>
                    <a:pt x="12" y="12"/>
                  </a:cubicBezTo>
                  <a:cubicBezTo>
                    <a:pt x="7" y="10"/>
                    <a:pt x="4" y="6"/>
                    <a:pt x="1" y="2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9" y="0"/>
                    <a:pt x="17" y="0"/>
                    <a:pt x="24" y="0"/>
                  </a:cubicBezTo>
                  <a:cubicBezTo>
                    <a:pt x="28" y="6"/>
                    <a:pt x="26" y="10"/>
                    <a:pt x="19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7">
              <a:extLst>
                <a:ext uri="{FF2B5EF4-FFF2-40B4-BE49-F238E27FC236}">
                  <a16:creationId xmlns:a16="http://schemas.microsoft.com/office/drawing/2014/main" id="{A75803D8-36AF-D599-B075-D0F1156E0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205"/>
              <a:ext cx="63" cy="27"/>
            </a:xfrm>
            <a:custGeom>
              <a:avLst/>
              <a:gdLst>
                <a:gd name="T0" fmla="*/ 30 w 36"/>
                <a:gd name="T1" fmla="*/ 15 h 15"/>
                <a:gd name="T2" fmla="*/ 29 w 36"/>
                <a:gd name="T3" fmla="*/ 13 h 15"/>
                <a:gd name="T4" fmla="*/ 16 w 36"/>
                <a:gd name="T5" fmla="*/ 4 h 15"/>
                <a:gd name="T6" fmla="*/ 12 w 36"/>
                <a:gd name="T7" fmla="*/ 2 h 15"/>
                <a:gd name="T8" fmla="*/ 0 w 36"/>
                <a:gd name="T9" fmla="*/ 2 h 15"/>
                <a:gd name="T10" fmla="*/ 14 w 36"/>
                <a:gd name="T11" fmla="*/ 1 h 15"/>
                <a:gd name="T12" fmla="*/ 32 w 36"/>
                <a:gd name="T13" fmla="*/ 0 h 15"/>
                <a:gd name="T14" fmla="*/ 35 w 36"/>
                <a:gd name="T15" fmla="*/ 4 h 15"/>
                <a:gd name="T16" fmla="*/ 30 w 36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5">
                  <a:moveTo>
                    <a:pt x="30" y="15"/>
                  </a:moveTo>
                  <a:cubicBezTo>
                    <a:pt x="30" y="14"/>
                    <a:pt x="30" y="13"/>
                    <a:pt x="29" y="13"/>
                  </a:cubicBezTo>
                  <a:cubicBezTo>
                    <a:pt x="22" y="13"/>
                    <a:pt x="19" y="9"/>
                    <a:pt x="16" y="4"/>
                  </a:cubicBezTo>
                  <a:cubicBezTo>
                    <a:pt x="15" y="2"/>
                    <a:pt x="14" y="2"/>
                    <a:pt x="12" y="2"/>
                  </a:cubicBezTo>
                  <a:cubicBezTo>
                    <a:pt x="8" y="2"/>
                    <a:pt x="4" y="2"/>
                    <a:pt x="0" y="2"/>
                  </a:cubicBezTo>
                  <a:cubicBezTo>
                    <a:pt x="4" y="0"/>
                    <a:pt x="9" y="1"/>
                    <a:pt x="14" y="1"/>
                  </a:cubicBezTo>
                  <a:cubicBezTo>
                    <a:pt x="20" y="1"/>
                    <a:pt x="26" y="1"/>
                    <a:pt x="32" y="0"/>
                  </a:cubicBezTo>
                  <a:cubicBezTo>
                    <a:pt x="35" y="0"/>
                    <a:pt x="36" y="1"/>
                    <a:pt x="35" y="4"/>
                  </a:cubicBezTo>
                  <a:cubicBezTo>
                    <a:pt x="33" y="8"/>
                    <a:pt x="32" y="11"/>
                    <a:pt x="30" y="15"/>
                  </a:cubicBezTo>
                  <a:close/>
                </a:path>
              </a:pathLst>
            </a:custGeom>
            <a:solidFill>
              <a:srgbClr val="EEC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id="{868AB5E3-D52C-A766-C440-C38273CCE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" y="755"/>
              <a:ext cx="37" cy="42"/>
            </a:xfrm>
            <a:custGeom>
              <a:avLst/>
              <a:gdLst>
                <a:gd name="T0" fmla="*/ 21 w 21"/>
                <a:gd name="T1" fmla="*/ 6 h 24"/>
                <a:gd name="T2" fmla="*/ 20 w 21"/>
                <a:gd name="T3" fmla="*/ 7 h 24"/>
                <a:gd name="T4" fmla="*/ 10 w 21"/>
                <a:gd name="T5" fmla="*/ 22 h 24"/>
                <a:gd name="T6" fmla="*/ 8 w 21"/>
                <a:gd name="T7" fmla="*/ 22 h 24"/>
                <a:gd name="T8" fmla="*/ 7 w 21"/>
                <a:gd name="T9" fmla="*/ 19 h 24"/>
                <a:gd name="T10" fmla="*/ 13 w 21"/>
                <a:gd name="T11" fmla="*/ 13 h 24"/>
                <a:gd name="T12" fmla="*/ 13 w 21"/>
                <a:gd name="T13" fmla="*/ 8 h 24"/>
                <a:gd name="T14" fmla="*/ 8 w 21"/>
                <a:gd name="T15" fmla="*/ 8 h 24"/>
                <a:gd name="T16" fmla="*/ 4 w 21"/>
                <a:gd name="T17" fmla="*/ 11 h 24"/>
                <a:gd name="T18" fmla="*/ 1 w 21"/>
                <a:gd name="T19" fmla="*/ 12 h 24"/>
                <a:gd name="T20" fmla="*/ 1 w 21"/>
                <a:gd name="T21" fmla="*/ 8 h 24"/>
                <a:gd name="T22" fmla="*/ 5 w 21"/>
                <a:gd name="T23" fmla="*/ 0 h 24"/>
                <a:gd name="T24" fmla="*/ 21 w 21"/>
                <a:gd name="T2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4">
                  <a:moveTo>
                    <a:pt x="21" y="6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15"/>
                    <a:pt x="13" y="17"/>
                    <a:pt x="10" y="22"/>
                  </a:cubicBezTo>
                  <a:cubicBezTo>
                    <a:pt x="9" y="24"/>
                    <a:pt x="8" y="23"/>
                    <a:pt x="8" y="22"/>
                  </a:cubicBezTo>
                  <a:cubicBezTo>
                    <a:pt x="6" y="21"/>
                    <a:pt x="6" y="20"/>
                    <a:pt x="7" y="19"/>
                  </a:cubicBezTo>
                  <a:cubicBezTo>
                    <a:pt x="9" y="17"/>
                    <a:pt x="11" y="15"/>
                    <a:pt x="13" y="13"/>
                  </a:cubicBezTo>
                  <a:cubicBezTo>
                    <a:pt x="14" y="12"/>
                    <a:pt x="15" y="10"/>
                    <a:pt x="13" y="8"/>
                  </a:cubicBezTo>
                  <a:cubicBezTo>
                    <a:pt x="12" y="6"/>
                    <a:pt x="10" y="7"/>
                    <a:pt x="8" y="8"/>
                  </a:cubicBezTo>
                  <a:cubicBezTo>
                    <a:pt x="7" y="9"/>
                    <a:pt x="6" y="10"/>
                    <a:pt x="4" y="11"/>
                  </a:cubicBezTo>
                  <a:cubicBezTo>
                    <a:pt x="3" y="11"/>
                    <a:pt x="3" y="13"/>
                    <a:pt x="1" y="12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4" y="5"/>
                    <a:pt x="6" y="3"/>
                    <a:pt x="5" y="0"/>
                  </a:cubicBezTo>
                  <a:cubicBezTo>
                    <a:pt x="11" y="1"/>
                    <a:pt x="16" y="4"/>
                    <a:pt x="21" y="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49">
              <a:extLst>
                <a:ext uri="{FF2B5EF4-FFF2-40B4-BE49-F238E27FC236}">
                  <a16:creationId xmlns:a16="http://schemas.microsoft.com/office/drawing/2014/main" id="{20415853-E354-A3B2-1082-BD7AD100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" y="723"/>
              <a:ext cx="54" cy="24"/>
            </a:xfrm>
            <a:custGeom>
              <a:avLst/>
              <a:gdLst>
                <a:gd name="T0" fmla="*/ 21 w 31"/>
                <a:gd name="T1" fmla="*/ 2 h 14"/>
                <a:gd name="T2" fmla="*/ 24 w 31"/>
                <a:gd name="T3" fmla="*/ 6 h 14"/>
                <a:gd name="T4" fmla="*/ 29 w 31"/>
                <a:gd name="T5" fmla="*/ 9 h 14"/>
                <a:gd name="T6" fmla="*/ 30 w 31"/>
                <a:gd name="T7" fmla="*/ 13 h 14"/>
                <a:gd name="T8" fmla="*/ 0 w 31"/>
                <a:gd name="T9" fmla="*/ 0 h 14"/>
                <a:gd name="T10" fmla="*/ 10 w 31"/>
                <a:gd name="T11" fmla="*/ 1 h 14"/>
                <a:gd name="T12" fmla="*/ 21 w 31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21" y="2"/>
                  </a:moveTo>
                  <a:cubicBezTo>
                    <a:pt x="21" y="4"/>
                    <a:pt x="21" y="6"/>
                    <a:pt x="24" y="6"/>
                  </a:cubicBezTo>
                  <a:cubicBezTo>
                    <a:pt x="26" y="7"/>
                    <a:pt x="27" y="8"/>
                    <a:pt x="29" y="9"/>
                  </a:cubicBezTo>
                  <a:cubicBezTo>
                    <a:pt x="31" y="10"/>
                    <a:pt x="31" y="11"/>
                    <a:pt x="30" y="13"/>
                  </a:cubicBezTo>
                  <a:cubicBezTo>
                    <a:pt x="18" y="14"/>
                    <a:pt x="9" y="6"/>
                    <a:pt x="0" y="0"/>
                  </a:cubicBezTo>
                  <a:cubicBezTo>
                    <a:pt x="3" y="0"/>
                    <a:pt x="7" y="1"/>
                    <a:pt x="10" y="1"/>
                  </a:cubicBezTo>
                  <a:cubicBezTo>
                    <a:pt x="14" y="1"/>
                    <a:pt x="18" y="2"/>
                    <a:pt x="21" y="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50">
              <a:extLst>
                <a:ext uri="{FF2B5EF4-FFF2-40B4-BE49-F238E27FC236}">
                  <a16:creationId xmlns:a16="http://schemas.microsoft.com/office/drawing/2014/main" id="{18EF62DD-393C-E475-E227-52EE17180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" y="719"/>
              <a:ext cx="57" cy="16"/>
            </a:xfrm>
            <a:custGeom>
              <a:avLst/>
              <a:gdLst>
                <a:gd name="T0" fmla="*/ 30 w 32"/>
                <a:gd name="T1" fmla="*/ 1 h 9"/>
                <a:gd name="T2" fmla="*/ 28 w 32"/>
                <a:gd name="T3" fmla="*/ 5 h 9"/>
                <a:gd name="T4" fmla="*/ 24 w 32"/>
                <a:gd name="T5" fmla="*/ 9 h 9"/>
                <a:gd name="T6" fmla="*/ 0 w 32"/>
                <a:gd name="T7" fmla="*/ 2 h 9"/>
                <a:gd name="T8" fmla="*/ 3 w 32"/>
                <a:gd name="T9" fmla="*/ 1 h 9"/>
                <a:gd name="T10" fmla="*/ 30 w 32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9">
                  <a:moveTo>
                    <a:pt x="30" y="1"/>
                  </a:moveTo>
                  <a:cubicBezTo>
                    <a:pt x="32" y="3"/>
                    <a:pt x="29" y="3"/>
                    <a:pt x="28" y="5"/>
                  </a:cubicBezTo>
                  <a:cubicBezTo>
                    <a:pt x="27" y="6"/>
                    <a:pt x="25" y="7"/>
                    <a:pt x="24" y="9"/>
                  </a:cubicBezTo>
                  <a:cubicBezTo>
                    <a:pt x="16" y="7"/>
                    <a:pt x="8" y="3"/>
                    <a:pt x="0" y="2"/>
                  </a:cubicBezTo>
                  <a:cubicBezTo>
                    <a:pt x="0" y="0"/>
                    <a:pt x="2" y="1"/>
                    <a:pt x="3" y="1"/>
                  </a:cubicBezTo>
                  <a:cubicBezTo>
                    <a:pt x="12" y="1"/>
                    <a:pt x="21" y="1"/>
                    <a:pt x="30" y="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51">
              <a:extLst>
                <a:ext uri="{FF2B5EF4-FFF2-40B4-BE49-F238E27FC236}">
                  <a16:creationId xmlns:a16="http://schemas.microsoft.com/office/drawing/2014/main" id="{38511F85-63AF-37D0-5625-A228202D7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" y="693"/>
              <a:ext cx="42" cy="21"/>
            </a:xfrm>
            <a:custGeom>
              <a:avLst/>
              <a:gdLst>
                <a:gd name="T0" fmla="*/ 4 w 24"/>
                <a:gd name="T1" fmla="*/ 10 h 12"/>
                <a:gd name="T2" fmla="*/ 5 w 24"/>
                <a:gd name="T3" fmla="*/ 1 h 12"/>
                <a:gd name="T4" fmla="*/ 17 w 24"/>
                <a:gd name="T5" fmla="*/ 1 h 12"/>
                <a:gd name="T6" fmla="*/ 12 w 24"/>
                <a:gd name="T7" fmla="*/ 2 h 12"/>
                <a:gd name="T8" fmla="*/ 8 w 24"/>
                <a:gd name="T9" fmla="*/ 5 h 12"/>
                <a:gd name="T10" fmla="*/ 10 w 24"/>
                <a:gd name="T11" fmla="*/ 9 h 12"/>
                <a:gd name="T12" fmla="*/ 14 w 24"/>
                <a:gd name="T13" fmla="*/ 7 h 12"/>
                <a:gd name="T14" fmla="*/ 19 w 24"/>
                <a:gd name="T15" fmla="*/ 3 h 12"/>
                <a:gd name="T16" fmla="*/ 22 w 24"/>
                <a:gd name="T17" fmla="*/ 4 h 12"/>
                <a:gd name="T18" fmla="*/ 22 w 24"/>
                <a:gd name="T19" fmla="*/ 7 h 12"/>
                <a:gd name="T20" fmla="*/ 19 w 24"/>
                <a:gd name="T21" fmla="*/ 10 h 12"/>
                <a:gd name="T22" fmla="*/ 24 w 24"/>
                <a:gd name="T23" fmla="*/ 12 h 12"/>
                <a:gd name="T24" fmla="*/ 4 w 24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2">
                  <a:moveTo>
                    <a:pt x="4" y="10"/>
                  </a:moveTo>
                  <a:cubicBezTo>
                    <a:pt x="0" y="6"/>
                    <a:pt x="3" y="4"/>
                    <a:pt x="5" y="1"/>
                  </a:cubicBezTo>
                  <a:cubicBezTo>
                    <a:pt x="9" y="1"/>
                    <a:pt x="13" y="0"/>
                    <a:pt x="17" y="1"/>
                  </a:cubicBezTo>
                  <a:cubicBezTo>
                    <a:pt x="15" y="1"/>
                    <a:pt x="14" y="1"/>
                    <a:pt x="12" y="2"/>
                  </a:cubicBezTo>
                  <a:cubicBezTo>
                    <a:pt x="10" y="2"/>
                    <a:pt x="9" y="4"/>
                    <a:pt x="8" y="5"/>
                  </a:cubicBezTo>
                  <a:cubicBezTo>
                    <a:pt x="8" y="7"/>
                    <a:pt x="9" y="8"/>
                    <a:pt x="10" y="9"/>
                  </a:cubicBezTo>
                  <a:cubicBezTo>
                    <a:pt x="12" y="10"/>
                    <a:pt x="13" y="8"/>
                    <a:pt x="14" y="7"/>
                  </a:cubicBezTo>
                  <a:cubicBezTo>
                    <a:pt x="16" y="6"/>
                    <a:pt x="17" y="5"/>
                    <a:pt x="19" y="3"/>
                  </a:cubicBezTo>
                  <a:cubicBezTo>
                    <a:pt x="20" y="2"/>
                    <a:pt x="21" y="3"/>
                    <a:pt x="22" y="4"/>
                  </a:cubicBezTo>
                  <a:cubicBezTo>
                    <a:pt x="23" y="5"/>
                    <a:pt x="23" y="5"/>
                    <a:pt x="22" y="7"/>
                  </a:cubicBezTo>
                  <a:cubicBezTo>
                    <a:pt x="21" y="8"/>
                    <a:pt x="20" y="9"/>
                    <a:pt x="19" y="10"/>
                  </a:cubicBezTo>
                  <a:cubicBezTo>
                    <a:pt x="20" y="12"/>
                    <a:pt x="23" y="10"/>
                    <a:pt x="24" y="12"/>
                  </a:cubicBezTo>
                  <a:cubicBezTo>
                    <a:pt x="17" y="12"/>
                    <a:pt x="10" y="11"/>
                    <a:pt x="4" y="10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52">
              <a:extLst>
                <a:ext uri="{FF2B5EF4-FFF2-40B4-BE49-F238E27FC236}">
                  <a16:creationId xmlns:a16="http://schemas.microsoft.com/office/drawing/2014/main" id="{BF3E081D-D714-EEB5-B447-94F4C4D78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" y="834"/>
              <a:ext cx="35" cy="24"/>
            </a:xfrm>
            <a:custGeom>
              <a:avLst/>
              <a:gdLst>
                <a:gd name="T0" fmla="*/ 0 w 20"/>
                <a:gd name="T1" fmla="*/ 13 h 14"/>
                <a:gd name="T2" fmla="*/ 5 w 20"/>
                <a:gd name="T3" fmla="*/ 1 h 14"/>
                <a:gd name="T4" fmla="*/ 20 w 20"/>
                <a:gd name="T5" fmla="*/ 0 h 14"/>
                <a:gd name="T6" fmla="*/ 8 w 20"/>
                <a:gd name="T7" fmla="*/ 11 h 14"/>
                <a:gd name="T8" fmla="*/ 9 w 20"/>
                <a:gd name="T9" fmla="*/ 12 h 14"/>
                <a:gd name="T10" fmla="*/ 17 w 20"/>
                <a:gd name="T11" fmla="*/ 12 h 14"/>
                <a:gd name="T12" fmla="*/ 0 w 20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0" y="13"/>
                  </a:moveTo>
                  <a:cubicBezTo>
                    <a:pt x="6" y="11"/>
                    <a:pt x="7" y="6"/>
                    <a:pt x="5" y="1"/>
                  </a:cubicBezTo>
                  <a:cubicBezTo>
                    <a:pt x="10" y="0"/>
                    <a:pt x="15" y="0"/>
                    <a:pt x="20" y="0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8" y="11"/>
                    <a:pt x="8" y="11"/>
                    <a:pt x="9" y="12"/>
                  </a:cubicBezTo>
                  <a:cubicBezTo>
                    <a:pt x="11" y="12"/>
                    <a:pt x="14" y="12"/>
                    <a:pt x="17" y="12"/>
                  </a:cubicBezTo>
                  <a:cubicBezTo>
                    <a:pt x="11" y="14"/>
                    <a:pt x="6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53">
              <a:extLst>
                <a:ext uri="{FF2B5EF4-FFF2-40B4-BE49-F238E27FC236}">
                  <a16:creationId xmlns:a16="http://schemas.microsoft.com/office/drawing/2014/main" id="{3E46B83B-9765-2ED6-C043-0AA4752B7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" y="834"/>
              <a:ext cx="56" cy="23"/>
            </a:xfrm>
            <a:custGeom>
              <a:avLst/>
              <a:gdLst>
                <a:gd name="T0" fmla="*/ 21 w 32"/>
                <a:gd name="T1" fmla="*/ 1 h 13"/>
                <a:gd name="T2" fmla="*/ 22 w 32"/>
                <a:gd name="T3" fmla="*/ 3 h 13"/>
                <a:gd name="T4" fmla="*/ 32 w 32"/>
                <a:gd name="T5" fmla="*/ 13 h 13"/>
                <a:gd name="T6" fmla="*/ 26 w 32"/>
                <a:gd name="T7" fmla="*/ 13 h 13"/>
                <a:gd name="T8" fmla="*/ 15 w 32"/>
                <a:gd name="T9" fmla="*/ 2 h 13"/>
                <a:gd name="T10" fmla="*/ 10 w 32"/>
                <a:gd name="T11" fmla="*/ 2 h 13"/>
                <a:gd name="T12" fmla="*/ 0 w 32"/>
                <a:gd name="T13" fmla="*/ 1 h 13"/>
                <a:gd name="T14" fmla="*/ 21 w 32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3">
                  <a:moveTo>
                    <a:pt x="21" y="1"/>
                  </a:moveTo>
                  <a:cubicBezTo>
                    <a:pt x="20" y="2"/>
                    <a:pt x="21" y="3"/>
                    <a:pt x="22" y="3"/>
                  </a:cubicBezTo>
                  <a:cubicBezTo>
                    <a:pt x="26" y="6"/>
                    <a:pt x="28" y="10"/>
                    <a:pt x="32" y="13"/>
                  </a:cubicBezTo>
                  <a:cubicBezTo>
                    <a:pt x="30" y="13"/>
                    <a:pt x="28" y="13"/>
                    <a:pt x="26" y="13"/>
                  </a:cubicBezTo>
                  <a:cubicBezTo>
                    <a:pt x="23" y="9"/>
                    <a:pt x="18" y="6"/>
                    <a:pt x="15" y="2"/>
                  </a:cubicBezTo>
                  <a:cubicBezTo>
                    <a:pt x="14" y="1"/>
                    <a:pt x="12" y="2"/>
                    <a:pt x="10" y="2"/>
                  </a:cubicBezTo>
                  <a:cubicBezTo>
                    <a:pt x="7" y="2"/>
                    <a:pt x="4" y="2"/>
                    <a:pt x="0" y="1"/>
                  </a:cubicBezTo>
                  <a:cubicBezTo>
                    <a:pt x="7" y="0"/>
                    <a:pt x="14" y="1"/>
                    <a:pt x="21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54">
              <a:extLst>
                <a:ext uri="{FF2B5EF4-FFF2-40B4-BE49-F238E27FC236}">
                  <a16:creationId xmlns:a16="http://schemas.microsoft.com/office/drawing/2014/main" id="{87951F4D-96EC-AAAD-5027-E47DE312A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62"/>
              <a:ext cx="47" cy="22"/>
            </a:xfrm>
            <a:custGeom>
              <a:avLst/>
              <a:gdLst>
                <a:gd name="T0" fmla="*/ 0 w 27"/>
                <a:gd name="T1" fmla="*/ 13 h 13"/>
                <a:gd name="T2" fmla="*/ 11 w 27"/>
                <a:gd name="T3" fmla="*/ 11 h 13"/>
                <a:gd name="T4" fmla="*/ 22 w 27"/>
                <a:gd name="T5" fmla="*/ 0 h 13"/>
                <a:gd name="T6" fmla="*/ 26 w 27"/>
                <a:gd name="T7" fmla="*/ 0 h 13"/>
                <a:gd name="T8" fmla="*/ 21 w 27"/>
                <a:gd name="T9" fmla="*/ 12 h 13"/>
                <a:gd name="T10" fmla="*/ 0 w 27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3">
                  <a:moveTo>
                    <a:pt x="0" y="13"/>
                  </a:moveTo>
                  <a:cubicBezTo>
                    <a:pt x="3" y="10"/>
                    <a:pt x="7" y="11"/>
                    <a:pt x="11" y="11"/>
                  </a:cubicBezTo>
                  <a:cubicBezTo>
                    <a:pt x="17" y="11"/>
                    <a:pt x="22" y="7"/>
                    <a:pt x="22" y="0"/>
                  </a:cubicBezTo>
                  <a:cubicBezTo>
                    <a:pt x="23" y="0"/>
                    <a:pt x="25" y="0"/>
                    <a:pt x="26" y="0"/>
                  </a:cubicBezTo>
                  <a:cubicBezTo>
                    <a:pt x="27" y="5"/>
                    <a:pt x="24" y="9"/>
                    <a:pt x="21" y="12"/>
                  </a:cubicBezTo>
                  <a:cubicBezTo>
                    <a:pt x="14" y="13"/>
                    <a:pt x="7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55">
              <a:extLst>
                <a:ext uri="{FF2B5EF4-FFF2-40B4-BE49-F238E27FC236}">
                  <a16:creationId xmlns:a16="http://schemas.microsoft.com/office/drawing/2014/main" id="{7373CD87-93C6-9630-AA8B-85C3A0329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725"/>
              <a:ext cx="37" cy="24"/>
            </a:xfrm>
            <a:custGeom>
              <a:avLst/>
              <a:gdLst>
                <a:gd name="T0" fmla="*/ 10 w 21"/>
                <a:gd name="T1" fmla="*/ 14 h 14"/>
                <a:gd name="T2" fmla="*/ 15 w 21"/>
                <a:gd name="T3" fmla="*/ 12 h 14"/>
                <a:gd name="T4" fmla="*/ 0 w 21"/>
                <a:gd name="T5" fmla="*/ 1 h 14"/>
                <a:gd name="T6" fmla="*/ 2 w 21"/>
                <a:gd name="T7" fmla="*/ 0 h 14"/>
                <a:gd name="T8" fmla="*/ 9 w 21"/>
                <a:gd name="T9" fmla="*/ 1 h 14"/>
                <a:gd name="T10" fmla="*/ 18 w 21"/>
                <a:gd name="T11" fmla="*/ 9 h 14"/>
                <a:gd name="T12" fmla="*/ 21 w 21"/>
                <a:gd name="T13" fmla="*/ 13 h 14"/>
                <a:gd name="T14" fmla="*/ 10 w 2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4">
                  <a:moveTo>
                    <a:pt x="10" y="14"/>
                  </a:moveTo>
                  <a:cubicBezTo>
                    <a:pt x="12" y="13"/>
                    <a:pt x="13" y="13"/>
                    <a:pt x="15" y="12"/>
                  </a:cubicBezTo>
                  <a:cubicBezTo>
                    <a:pt x="9" y="9"/>
                    <a:pt x="7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5" y="0"/>
                    <a:pt x="7" y="0"/>
                    <a:pt x="9" y="1"/>
                  </a:cubicBezTo>
                  <a:cubicBezTo>
                    <a:pt x="11" y="4"/>
                    <a:pt x="15" y="6"/>
                    <a:pt x="18" y="9"/>
                  </a:cubicBezTo>
                  <a:cubicBezTo>
                    <a:pt x="19" y="10"/>
                    <a:pt x="20" y="12"/>
                    <a:pt x="21" y="13"/>
                  </a:cubicBezTo>
                  <a:cubicBezTo>
                    <a:pt x="17" y="13"/>
                    <a:pt x="14" y="14"/>
                    <a:pt x="1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56">
              <a:extLst>
                <a:ext uri="{FF2B5EF4-FFF2-40B4-BE49-F238E27FC236}">
                  <a16:creationId xmlns:a16="http://schemas.microsoft.com/office/drawing/2014/main" id="{E0D722BA-ECA2-1162-8CB7-B21B2990E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" y="800"/>
              <a:ext cx="26" cy="23"/>
            </a:xfrm>
            <a:custGeom>
              <a:avLst/>
              <a:gdLst>
                <a:gd name="T0" fmla="*/ 15 w 15"/>
                <a:gd name="T1" fmla="*/ 0 h 13"/>
                <a:gd name="T2" fmla="*/ 13 w 15"/>
                <a:gd name="T3" fmla="*/ 10 h 13"/>
                <a:gd name="T4" fmla="*/ 15 w 15"/>
                <a:gd name="T5" fmla="*/ 12 h 13"/>
                <a:gd name="T6" fmla="*/ 9 w 15"/>
                <a:gd name="T7" fmla="*/ 13 h 13"/>
                <a:gd name="T8" fmla="*/ 5 w 15"/>
                <a:gd name="T9" fmla="*/ 6 h 13"/>
                <a:gd name="T10" fmla="*/ 0 w 15"/>
                <a:gd name="T11" fmla="*/ 1 h 13"/>
                <a:gd name="T12" fmla="*/ 15 w 1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3">
                  <a:moveTo>
                    <a:pt x="15" y="0"/>
                  </a:moveTo>
                  <a:cubicBezTo>
                    <a:pt x="8" y="3"/>
                    <a:pt x="7" y="4"/>
                    <a:pt x="13" y="10"/>
                  </a:cubicBezTo>
                  <a:cubicBezTo>
                    <a:pt x="14" y="11"/>
                    <a:pt x="15" y="12"/>
                    <a:pt x="15" y="12"/>
                  </a:cubicBezTo>
                  <a:cubicBezTo>
                    <a:pt x="13" y="13"/>
                    <a:pt x="11" y="13"/>
                    <a:pt x="9" y="13"/>
                  </a:cubicBezTo>
                  <a:cubicBezTo>
                    <a:pt x="7" y="11"/>
                    <a:pt x="5" y="9"/>
                    <a:pt x="5" y="6"/>
                  </a:cubicBezTo>
                  <a:cubicBezTo>
                    <a:pt x="6" y="2"/>
                    <a:pt x="4" y="0"/>
                    <a:pt x="0" y="1"/>
                  </a:cubicBezTo>
                  <a:cubicBezTo>
                    <a:pt x="5" y="0"/>
                    <a:pt x="10" y="0"/>
                    <a:pt x="1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57">
              <a:extLst>
                <a:ext uri="{FF2B5EF4-FFF2-40B4-BE49-F238E27FC236}">
                  <a16:creationId xmlns:a16="http://schemas.microsoft.com/office/drawing/2014/main" id="{35439FFB-7AF9-BF2D-273B-091B38B2D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" y="728"/>
              <a:ext cx="30" cy="23"/>
            </a:xfrm>
            <a:custGeom>
              <a:avLst/>
              <a:gdLst>
                <a:gd name="T0" fmla="*/ 17 w 17"/>
                <a:gd name="T1" fmla="*/ 1 h 13"/>
                <a:gd name="T2" fmla="*/ 5 w 17"/>
                <a:gd name="T3" fmla="*/ 13 h 13"/>
                <a:gd name="T4" fmla="*/ 0 w 17"/>
                <a:gd name="T5" fmla="*/ 13 h 13"/>
                <a:gd name="T6" fmla="*/ 11 w 17"/>
                <a:gd name="T7" fmla="*/ 1 h 13"/>
                <a:gd name="T8" fmla="*/ 17 w 17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7" y="1"/>
                  </a:moveTo>
                  <a:cubicBezTo>
                    <a:pt x="13" y="5"/>
                    <a:pt x="9" y="9"/>
                    <a:pt x="5" y="13"/>
                  </a:cubicBezTo>
                  <a:cubicBezTo>
                    <a:pt x="3" y="13"/>
                    <a:pt x="2" y="13"/>
                    <a:pt x="0" y="13"/>
                  </a:cubicBezTo>
                  <a:cubicBezTo>
                    <a:pt x="3" y="9"/>
                    <a:pt x="8" y="6"/>
                    <a:pt x="11" y="1"/>
                  </a:cubicBezTo>
                  <a:cubicBezTo>
                    <a:pt x="13" y="1"/>
                    <a:pt x="15" y="0"/>
                    <a:pt x="1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58">
              <a:extLst>
                <a:ext uri="{FF2B5EF4-FFF2-40B4-BE49-F238E27FC236}">
                  <a16:creationId xmlns:a16="http://schemas.microsoft.com/office/drawing/2014/main" id="{8BFE9D0E-7404-88F3-F4D7-57FB7788B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" y="765"/>
              <a:ext cx="40" cy="23"/>
            </a:xfrm>
            <a:custGeom>
              <a:avLst/>
              <a:gdLst>
                <a:gd name="T0" fmla="*/ 19 w 23"/>
                <a:gd name="T1" fmla="*/ 1 h 13"/>
                <a:gd name="T2" fmla="*/ 23 w 23"/>
                <a:gd name="T3" fmla="*/ 13 h 13"/>
                <a:gd name="T4" fmla="*/ 17 w 23"/>
                <a:gd name="T5" fmla="*/ 13 h 13"/>
                <a:gd name="T6" fmla="*/ 14 w 23"/>
                <a:gd name="T7" fmla="*/ 3 h 13"/>
                <a:gd name="T8" fmla="*/ 12 w 23"/>
                <a:gd name="T9" fmla="*/ 1 h 13"/>
                <a:gd name="T10" fmla="*/ 0 w 23"/>
                <a:gd name="T11" fmla="*/ 1 h 13"/>
                <a:gd name="T12" fmla="*/ 19 w 23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">
                  <a:moveTo>
                    <a:pt x="19" y="1"/>
                  </a:moveTo>
                  <a:cubicBezTo>
                    <a:pt x="17" y="6"/>
                    <a:pt x="21" y="9"/>
                    <a:pt x="23" y="13"/>
                  </a:cubicBezTo>
                  <a:cubicBezTo>
                    <a:pt x="21" y="13"/>
                    <a:pt x="19" y="13"/>
                    <a:pt x="17" y="13"/>
                  </a:cubicBezTo>
                  <a:cubicBezTo>
                    <a:pt x="16" y="10"/>
                    <a:pt x="14" y="7"/>
                    <a:pt x="14" y="3"/>
                  </a:cubicBezTo>
                  <a:cubicBezTo>
                    <a:pt x="15" y="1"/>
                    <a:pt x="13" y="1"/>
                    <a:pt x="12" y="1"/>
                  </a:cubicBezTo>
                  <a:cubicBezTo>
                    <a:pt x="8" y="1"/>
                    <a:pt x="4" y="1"/>
                    <a:pt x="0" y="1"/>
                  </a:cubicBezTo>
                  <a:cubicBezTo>
                    <a:pt x="6" y="0"/>
                    <a:pt x="13" y="0"/>
                    <a:pt x="19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59">
              <a:extLst>
                <a:ext uri="{FF2B5EF4-FFF2-40B4-BE49-F238E27FC236}">
                  <a16:creationId xmlns:a16="http://schemas.microsoft.com/office/drawing/2014/main" id="{230941DC-0C5E-634F-3461-E4FD09C78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" y="747"/>
              <a:ext cx="23" cy="22"/>
            </a:xfrm>
            <a:custGeom>
              <a:avLst/>
              <a:gdLst>
                <a:gd name="T0" fmla="*/ 13 w 13"/>
                <a:gd name="T1" fmla="*/ 3 h 12"/>
                <a:gd name="T2" fmla="*/ 5 w 13"/>
                <a:gd name="T3" fmla="*/ 10 h 12"/>
                <a:gd name="T4" fmla="*/ 2 w 13"/>
                <a:gd name="T5" fmla="*/ 10 h 12"/>
                <a:gd name="T6" fmla="*/ 2 w 13"/>
                <a:gd name="T7" fmla="*/ 7 h 12"/>
                <a:gd name="T8" fmla="*/ 7 w 13"/>
                <a:gd name="T9" fmla="*/ 0 h 12"/>
                <a:gd name="T10" fmla="*/ 13 w 13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13" y="3"/>
                  </a:moveTo>
                  <a:cubicBezTo>
                    <a:pt x="10" y="5"/>
                    <a:pt x="8" y="7"/>
                    <a:pt x="5" y="10"/>
                  </a:cubicBezTo>
                  <a:cubicBezTo>
                    <a:pt x="4" y="11"/>
                    <a:pt x="3" y="12"/>
                    <a:pt x="2" y="10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5"/>
                    <a:pt x="6" y="3"/>
                    <a:pt x="7" y="0"/>
                  </a:cubicBezTo>
                  <a:cubicBezTo>
                    <a:pt x="9" y="1"/>
                    <a:pt x="11" y="2"/>
                    <a:pt x="13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60">
              <a:extLst>
                <a:ext uri="{FF2B5EF4-FFF2-40B4-BE49-F238E27FC236}">
                  <a16:creationId xmlns:a16="http://schemas.microsoft.com/office/drawing/2014/main" id="{B5FAE6EA-7AE2-6FD0-38D9-3C4A08462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" y="691"/>
              <a:ext cx="16" cy="4"/>
            </a:xfrm>
            <a:custGeom>
              <a:avLst/>
              <a:gdLst>
                <a:gd name="T0" fmla="*/ 9 w 9"/>
                <a:gd name="T1" fmla="*/ 1 h 2"/>
                <a:gd name="T2" fmla="*/ 0 w 9"/>
                <a:gd name="T3" fmla="*/ 1 h 2"/>
                <a:gd name="T4" fmla="*/ 9 w 9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9" y="1"/>
                  </a:moveTo>
                  <a:cubicBezTo>
                    <a:pt x="6" y="2"/>
                    <a:pt x="2" y="2"/>
                    <a:pt x="0" y="1"/>
                  </a:cubicBezTo>
                  <a:cubicBezTo>
                    <a:pt x="3" y="0"/>
                    <a:pt x="6" y="1"/>
                    <a:pt x="9" y="1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61">
              <a:extLst>
                <a:ext uri="{FF2B5EF4-FFF2-40B4-BE49-F238E27FC236}">
                  <a16:creationId xmlns:a16="http://schemas.microsoft.com/office/drawing/2014/main" id="{A2EDD0D8-EEC9-252C-2E5C-08350AEE4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" y="682"/>
              <a:ext cx="656" cy="25"/>
            </a:xfrm>
            <a:custGeom>
              <a:avLst/>
              <a:gdLst>
                <a:gd name="T0" fmla="*/ 262 w 374"/>
                <a:gd name="T1" fmla="*/ 0 h 14"/>
                <a:gd name="T2" fmla="*/ 265 w 374"/>
                <a:gd name="T3" fmla="*/ 0 h 14"/>
                <a:gd name="T4" fmla="*/ 266 w 374"/>
                <a:gd name="T5" fmla="*/ 5 h 14"/>
                <a:gd name="T6" fmla="*/ 262 w 374"/>
                <a:gd name="T7" fmla="*/ 10 h 14"/>
                <a:gd name="T8" fmla="*/ 267 w 374"/>
                <a:gd name="T9" fmla="*/ 9 h 14"/>
                <a:gd name="T10" fmla="*/ 273 w 374"/>
                <a:gd name="T11" fmla="*/ 9 h 14"/>
                <a:gd name="T12" fmla="*/ 281 w 374"/>
                <a:gd name="T13" fmla="*/ 11 h 14"/>
                <a:gd name="T14" fmla="*/ 362 w 374"/>
                <a:gd name="T15" fmla="*/ 11 h 14"/>
                <a:gd name="T16" fmla="*/ 372 w 374"/>
                <a:gd name="T17" fmla="*/ 11 h 14"/>
                <a:gd name="T18" fmla="*/ 371 w 374"/>
                <a:gd name="T19" fmla="*/ 13 h 14"/>
                <a:gd name="T20" fmla="*/ 355 w 374"/>
                <a:gd name="T21" fmla="*/ 13 h 14"/>
                <a:gd name="T22" fmla="*/ 261 w 374"/>
                <a:gd name="T23" fmla="*/ 13 h 14"/>
                <a:gd name="T24" fmla="*/ 14 w 374"/>
                <a:gd name="T25" fmla="*/ 13 h 14"/>
                <a:gd name="T26" fmla="*/ 0 w 374"/>
                <a:gd name="T27" fmla="*/ 13 h 14"/>
                <a:gd name="T28" fmla="*/ 9 w 374"/>
                <a:gd name="T29" fmla="*/ 12 h 14"/>
                <a:gd name="T30" fmla="*/ 246 w 374"/>
                <a:gd name="T31" fmla="*/ 12 h 14"/>
                <a:gd name="T32" fmla="*/ 255 w 374"/>
                <a:gd name="T33" fmla="*/ 8 h 14"/>
                <a:gd name="T34" fmla="*/ 262 w 374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4" h="14">
                  <a:moveTo>
                    <a:pt x="262" y="0"/>
                  </a:moveTo>
                  <a:cubicBezTo>
                    <a:pt x="263" y="0"/>
                    <a:pt x="264" y="0"/>
                    <a:pt x="265" y="0"/>
                  </a:cubicBezTo>
                  <a:cubicBezTo>
                    <a:pt x="268" y="2"/>
                    <a:pt x="267" y="3"/>
                    <a:pt x="266" y="5"/>
                  </a:cubicBezTo>
                  <a:cubicBezTo>
                    <a:pt x="265" y="7"/>
                    <a:pt x="263" y="8"/>
                    <a:pt x="262" y="10"/>
                  </a:cubicBezTo>
                  <a:cubicBezTo>
                    <a:pt x="264" y="11"/>
                    <a:pt x="266" y="10"/>
                    <a:pt x="267" y="9"/>
                  </a:cubicBezTo>
                  <a:cubicBezTo>
                    <a:pt x="269" y="7"/>
                    <a:pt x="271" y="7"/>
                    <a:pt x="273" y="9"/>
                  </a:cubicBezTo>
                  <a:cubicBezTo>
                    <a:pt x="275" y="11"/>
                    <a:pt x="278" y="11"/>
                    <a:pt x="281" y="11"/>
                  </a:cubicBezTo>
                  <a:cubicBezTo>
                    <a:pt x="308" y="11"/>
                    <a:pt x="335" y="11"/>
                    <a:pt x="362" y="11"/>
                  </a:cubicBezTo>
                  <a:cubicBezTo>
                    <a:pt x="365" y="11"/>
                    <a:pt x="369" y="10"/>
                    <a:pt x="372" y="11"/>
                  </a:cubicBezTo>
                  <a:cubicBezTo>
                    <a:pt x="374" y="14"/>
                    <a:pt x="371" y="13"/>
                    <a:pt x="371" y="13"/>
                  </a:cubicBezTo>
                  <a:cubicBezTo>
                    <a:pt x="366" y="13"/>
                    <a:pt x="360" y="13"/>
                    <a:pt x="355" y="13"/>
                  </a:cubicBezTo>
                  <a:cubicBezTo>
                    <a:pt x="324" y="13"/>
                    <a:pt x="292" y="13"/>
                    <a:pt x="261" y="13"/>
                  </a:cubicBezTo>
                  <a:cubicBezTo>
                    <a:pt x="178" y="13"/>
                    <a:pt x="96" y="13"/>
                    <a:pt x="14" y="13"/>
                  </a:cubicBezTo>
                  <a:cubicBezTo>
                    <a:pt x="9" y="13"/>
                    <a:pt x="5" y="13"/>
                    <a:pt x="0" y="13"/>
                  </a:cubicBezTo>
                  <a:cubicBezTo>
                    <a:pt x="3" y="11"/>
                    <a:pt x="6" y="12"/>
                    <a:pt x="9" y="12"/>
                  </a:cubicBezTo>
                  <a:cubicBezTo>
                    <a:pt x="88" y="12"/>
                    <a:pt x="167" y="12"/>
                    <a:pt x="246" y="12"/>
                  </a:cubicBezTo>
                  <a:cubicBezTo>
                    <a:pt x="249" y="12"/>
                    <a:pt x="253" y="12"/>
                    <a:pt x="255" y="8"/>
                  </a:cubicBezTo>
                  <a:cubicBezTo>
                    <a:pt x="257" y="5"/>
                    <a:pt x="260" y="3"/>
                    <a:pt x="262" y="0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62">
              <a:extLst>
                <a:ext uri="{FF2B5EF4-FFF2-40B4-BE49-F238E27FC236}">
                  <a16:creationId xmlns:a16="http://schemas.microsoft.com/office/drawing/2014/main" id="{5427C7E7-F39E-01E3-9B6C-DA53D9D0E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700"/>
              <a:ext cx="67" cy="14"/>
            </a:xfrm>
            <a:custGeom>
              <a:avLst/>
              <a:gdLst>
                <a:gd name="T0" fmla="*/ 38 w 38"/>
                <a:gd name="T1" fmla="*/ 6 h 8"/>
                <a:gd name="T2" fmla="*/ 30 w 38"/>
                <a:gd name="T3" fmla="*/ 6 h 8"/>
                <a:gd name="T4" fmla="*/ 0 w 38"/>
                <a:gd name="T5" fmla="*/ 7 h 8"/>
                <a:gd name="T6" fmla="*/ 16 w 38"/>
                <a:gd name="T7" fmla="*/ 4 h 8"/>
                <a:gd name="T8" fmla="*/ 22 w 38"/>
                <a:gd name="T9" fmla="*/ 5 h 8"/>
                <a:gd name="T10" fmla="*/ 38 w 38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">
                  <a:moveTo>
                    <a:pt x="38" y="6"/>
                  </a:moveTo>
                  <a:cubicBezTo>
                    <a:pt x="36" y="7"/>
                    <a:pt x="33" y="6"/>
                    <a:pt x="30" y="6"/>
                  </a:cubicBezTo>
                  <a:cubicBezTo>
                    <a:pt x="20" y="6"/>
                    <a:pt x="10" y="8"/>
                    <a:pt x="0" y="7"/>
                  </a:cubicBezTo>
                  <a:cubicBezTo>
                    <a:pt x="4" y="1"/>
                    <a:pt x="10" y="0"/>
                    <a:pt x="16" y="4"/>
                  </a:cubicBezTo>
                  <a:cubicBezTo>
                    <a:pt x="18" y="5"/>
                    <a:pt x="20" y="6"/>
                    <a:pt x="22" y="5"/>
                  </a:cubicBezTo>
                  <a:cubicBezTo>
                    <a:pt x="27" y="3"/>
                    <a:pt x="33" y="4"/>
                    <a:pt x="38" y="6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63">
              <a:extLst>
                <a:ext uri="{FF2B5EF4-FFF2-40B4-BE49-F238E27FC236}">
                  <a16:creationId xmlns:a16="http://schemas.microsoft.com/office/drawing/2014/main" id="{E1622CB9-6583-C8EE-72ED-D4B984DDE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797"/>
              <a:ext cx="38" cy="38"/>
            </a:xfrm>
            <a:custGeom>
              <a:avLst/>
              <a:gdLst>
                <a:gd name="T0" fmla="*/ 4 w 22"/>
                <a:gd name="T1" fmla="*/ 0 h 22"/>
                <a:gd name="T2" fmla="*/ 6 w 22"/>
                <a:gd name="T3" fmla="*/ 1 h 22"/>
                <a:gd name="T4" fmla="*/ 20 w 22"/>
                <a:gd name="T5" fmla="*/ 16 h 22"/>
                <a:gd name="T6" fmla="*/ 21 w 22"/>
                <a:gd name="T7" fmla="*/ 20 h 22"/>
                <a:gd name="T8" fmla="*/ 17 w 22"/>
                <a:gd name="T9" fmla="*/ 19 h 22"/>
                <a:gd name="T10" fmla="*/ 6 w 22"/>
                <a:gd name="T11" fmla="*/ 9 h 22"/>
                <a:gd name="T12" fmla="*/ 3 w 22"/>
                <a:gd name="T13" fmla="*/ 7 h 22"/>
                <a:gd name="T14" fmla="*/ 0 w 22"/>
                <a:gd name="T15" fmla="*/ 3 h 22"/>
                <a:gd name="T16" fmla="*/ 4 w 22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4" y="0"/>
                  </a:moveTo>
                  <a:cubicBezTo>
                    <a:pt x="5" y="0"/>
                    <a:pt x="5" y="0"/>
                    <a:pt x="6" y="1"/>
                  </a:cubicBezTo>
                  <a:cubicBezTo>
                    <a:pt x="11" y="6"/>
                    <a:pt x="15" y="11"/>
                    <a:pt x="20" y="16"/>
                  </a:cubicBezTo>
                  <a:cubicBezTo>
                    <a:pt x="22" y="17"/>
                    <a:pt x="22" y="18"/>
                    <a:pt x="21" y="20"/>
                  </a:cubicBezTo>
                  <a:cubicBezTo>
                    <a:pt x="19" y="22"/>
                    <a:pt x="18" y="20"/>
                    <a:pt x="17" y="19"/>
                  </a:cubicBezTo>
                  <a:cubicBezTo>
                    <a:pt x="13" y="16"/>
                    <a:pt x="10" y="12"/>
                    <a:pt x="6" y="9"/>
                  </a:cubicBezTo>
                  <a:cubicBezTo>
                    <a:pt x="5" y="8"/>
                    <a:pt x="5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64">
              <a:extLst>
                <a:ext uri="{FF2B5EF4-FFF2-40B4-BE49-F238E27FC236}">
                  <a16:creationId xmlns:a16="http://schemas.microsoft.com/office/drawing/2014/main" id="{D346658A-7B16-45F1-63A1-9EDCE0403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" y="679"/>
              <a:ext cx="201" cy="26"/>
            </a:xfrm>
            <a:custGeom>
              <a:avLst/>
              <a:gdLst>
                <a:gd name="T0" fmla="*/ 114 w 114"/>
                <a:gd name="T1" fmla="*/ 13 h 15"/>
                <a:gd name="T2" fmla="*/ 109 w 114"/>
                <a:gd name="T3" fmla="*/ 14 h 15"/>
                <a:gd name="T4" fmla="*/ 20 w 114"/>
                <a:gd name="T5" fmla="*/ 14 h 15"/>
                <a:gd name="T6" fmla="*/ 19 w 114"/>
                <a:gd name="T7" fmla="*/ 14 h 15"/>
                <a:gd name="T8" fmla="*/ 5 w 114"/>
                <a:gd name="T9" fmla="*/ 14 h 15"/>
                <a:gd name="T10" fmla="*/ 1 w 114"/>
                <a:gd name="T11" fmla="*/ 13 h 15"/>
                <a:gd name="T12" fmla="*/ 3 w 114"/>
                <a:gd name="T13" fmla="*/ 10 h 15"/>
                <a:gd name="T14" fmla="*/ 7 w 114"/>
                <a:gd name="T15" fmla="*/ 2 h 15"/>
                <a:gd name="T16" fmla="*/ 78 w 114"/>
                <a:gd name="T17" fmla="*/ 2 h 15"/>
                <a:gd name="T18" fmla="*/ 83 w 114"/>
                <a:gd name="T19" fmla="*/ 2 h 15"/>
                <a:gd name="T20" fmla="*/ 114 w 114"/>
                <a:gd name="T2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5">
                  <a:moveTo>
                    <a:pt x="114" y="13"/>
                  </a:moveTo>
                  <a:cubicBezTo>
                    <a:pt x="113" y="14"/>
                    <a:pt x="111" y="14"/>
                    <a:pt x="109" y="14"/>
                  </a:cubicBezTo>
                  <a:cubicBezTo>
                    <a:pt x="79" y="14"/>
                    <a:pt x="50" y="14"/>
                    <a:pt x="20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4" y="11"/>
                    <a:pt x="10" y="12"/>
                    <a:pt x="5" y="14"/>
                  </a:cubicBezTo>
                  <a:cubicBezTo>
                    <a:pt x="4" y="14"/>
                    <a:pt x="1" y="15"/>
                    <a:pt x="1" y="13"/>
                  </a:cubicBezTo>
                  <a:cubicBezTo>
                    <a:pt x="0" y="12"/>
                    <a:pt x="3" y="11"/>
                    <a:pt x="3" y="10"/>
                  </a:cubicBezTo>
                  <a:cubicBezTo>
                    <a:pt x="5" y="8"/>
                    <a:pt x="9" y="7"/>
                    <a:pt x="7" y="2"/>
                  </a:cubicBezTo>
                  <a:cubicBezTo>
                    <a:pt x="31" y="2"/>
                    <a:pt x="54" y="2"/>
                    <a:pt x="78" y="2"/>
                  </a:cubicBezTo>
                  <a:cubicBezTo>
                    <a:pt x="80" y="2"/>
                    <a:pt x="81" y="3"/>
                    <a:pt x="83" y="2"/>
                  </a:cubicBezTo>
                  <a:cubicBezTo>
                    <a:pt x="95" y="0"/>
                    <a:pt x="105" y="6"/>
                    <a:pt x="114" y="13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65">
              <a:extLst>
                <a:ext uri="{FF2B5EF4-FFF2-40B4-BE49-F238E27FC236}">
                  <a16:creationId xmlns:a16="http://schemas.microsoft.com/office/drawing/2014/main" id="{7C3AED92-6667-572A-9B92-1F2644EE3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" y="723"/>
              <a:ext cx="16" cy="17"/>
            </a:xfrm>
            <a:custGeom>
              <a:avLst/>
              <a:gdLst>
                <a:gd name="T0" fmla="*/ 9 w 9"/>
                <a:gd name="T1" fmla="*/ 4 h 10"/>
                <a:gd name="T2" fmla="*/ 4 w 9"/>
                <a:gd name="T3" fmla="*/ 10 h 10"/>
                <a:gd name="T4" fmla="*/ 0 w 9"/>
                <a:gd name="T5" fmla="*/ 6 h 10"/>
                <a:gd name="T6" fmla="*/ 5 w 9"/>
                <a:gd name="T7" fmla="*/ 0 h 10"/>
                <a:gd name="T8" fmla="*/ 9 w 9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cubicBezTo>
                    <a:pt x="8" y="7"/>
                    <a:pt x="6" y="9"/>
                    <a:pt x="4" y="10"/>
                  </a:cubicBez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7" y="0"/>
                    <a:pt x="8" y="2"/>
                    <a:pt x="9" y="4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66">
              <a:extLst>
                <a:ext uri="{FF2B5EF4-FFF2-40B4-BE49-F238E27FC236}">
                  <a16:creationId xmlns:a16="http://schemas.microsoft.com/office/drawing/2014/main" id="{28FD6917-740C-BA34-3878-1742C7302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" y="682"/>
              <a:ext cx="154" cy="21"/>
            </a:xfrm>
            <a:custGeom>
              <a:avLst/>
              <a:gdLst>
                <a:gd name="T0" fmla="*/ 0 w 88"/>
                <a:gd name="T1" fmla="*/ 7 h 12"/>
                <a:gd name="T2" fmla="*/ 21 w 88"/>
                <a:gd name="T3" fmla="*/ 1 h 12"/>
                <a:gd name="T4" fmla="*/ 72 w 88"/>
                <a:gd name="T5" fmla="*/ 1 h 12"/>
                <a:gd name="T6" fmla="*/ 85 w 88"/>
                <a:gd name="T7" fmla="*/ 6 h 12"/>
                <a:gd name="T8" fmla="*/ 87 w 88"/>
                <a:gd name="T9" fmla="*/ 9 h 12"/>
                <a:gd name="T10" fmla="*/ 84 w 88"/>
                <a:gd name="T11" fmla="*/ 9 h 12"/>
                <a:gd name="T12" fmla="*/ 80 w 88"/>
                <a:gd name="T13" fmla="*/ 8 h 12"/>
                <a:gd name="T14" fmla="*/ 82 w 88"/>
                <a:gd name="T15" fmla="*/ 6 h 12"/>
                <a:gd name="T16" fmla="*/ 77 w 88"/>
                <a:gd name="T17" fmla="*/ 9 h 12"/>
                <a:gd name="T18" fmla="*/ 74 w 88"/>
                <a:gd name="T19" fmla="*/ 11 h 12"/>
                <a:gd name="T20" fmla="*/ 71 w 88"/>
                <a:gd name="T21" fmla="*/ 11 h 12"/>
                <a:gd name="T22" fmla="*/ 16 w 88"/>
                <a:gd name="T23" fmla="*/ 11 h 12"/>
                <a:gd name="T24" fmla="*/ 7 w 88"/>
                <a:gd name="T25" fmla="*/ 11 h 12"/>
                <a:gd name="T26" fmla="*/ 0 w 88"/>
                <a:gd name="T2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">
                  <a:moveTo>
                    <a:pt x="0" y="7"/>
                  </a:moveTo>
                  <a:cubicBezTo>
                    <a:pt x="6" y="0"/>
                    <a:pt x="14" y="1"/>
                    <a:pt x="21" y="1"/>
                  </a:cubicBezTo>
                  <a:cubicBezTo>
                    <a:pt x="38" y="1"/>
                    <a:pt x="55" y="1"/>
                    <a:pt x="72" y="1"/>
                  </a:cubicBezTo>
                  <a:cubicBezTo>
                    <a:pt x="77" y="1"/>
                    <a:pt x="81" y="4"/>
                    <a:pt x="85" y="6"/>
                  </a:cubicBezTo>
                  <a:cubicBezTo>
                    <a:pt x="86" y="7"/>
                    <a:pt x="88" y="7"/>
                    <a:pt x="87" y="9"/>
                  </a:cubicBezTo>
                  <a:cubicBezTo>
                    <a:pt x="86" y="10"/>
                    <a:pt x="85" y="9"/>
                    <a:pt x="84" y="9"/>
                  </a:cubicBezTo>
                  <a:cubicBezTo>
                    <a:pt x="83" y="9"/>
                    <a:pt x="81" y="8"/>
                    <a:pt x="80" y="8"/>
                  </a:cubicBezTo>
                  <a:cubicBezTo>
                    <a:pt x="80" y="6"/>
                    <a:pt x="82" y="7"/>
                    <a:pt x="82" y="6"/>
                  </a:cubicBezTo>
                  <a:cubicBezTo>
                    <a:pt x="79" y="6"/>
                    <a:pt x="77" y="5"/>
                    <a:pt x="77" y="9"/>
                  </a:cubicBezTo>
                  <a:cubicBezTo>
                    <a:pt x="77" y="10"/>
                    <a:pt x="75" y="11"/>
                    <a:pt x="74" y="11"/>
                  </a:cubicBezTo>
                  <a:cubicBezTo>
                    <a:pt x="73" y="11"/>
                    <a:pt x="72" y="11"/>
                    <a:pt x="71" y="11"/>
                  </a:cubicBezTo>
                  <a:cubicBezTo>
                    <a:pt x="52" y="10"/>
                    <a:pt x="34" y="12"/>
                    <a:pt x="16" y="11"/>
                  </a:cubicBezTo>
                  <a:cubicBezTo>
                    <a:pt x="13" y="11"/>
                    <a:pt x="10" y="11"/>
                    <a:pt x="7" y="11"/>
                  </a:cubicBezTo>
                  <a:cubicBezTo>
                    <a:pt x="3" y="11"/>
                    <a:pt x="4" y="6"/>
                    <a:pt x="0" y="7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24280048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DAC81F9-BD11-44E6-930C-FB16BE40530C}"/>
              </a:ext>
            </a:extLst>
          </p:cNvPr>
          <p:cNvGrpSpPr/>
          <p:nvPr/>
        </p:nvGrpSpPr>
        <p:grpSpPr>
          <a:xfrm>
            <a:off x="4352507" y="1921894"/>
            <a:ext cx="3311140" cy="3441651"/>
            <a:chOff x="4440430" y="2081982"/>
            <a:chExt cx="3311140" cy="3441651"/>
          </a:xfrm>
          <a:solidFill>
            <a:srgbClr val="272F1D"/>
          </a:solidFill>
        </p:grpSpPr>
        <p:grpSp>
          <p:nvGrpSpPr>
            <p:cNvPr id="5" name="Graphic 27">
              <a:extLst>
                <a:ext uri="{FF2B5EF4-FFF2-40B4-BE49-F238E27FC236}">
                  <a16:creationId xmlns:a16="http://schemas.microsoft.com/office/drawing/2014/main" id="{558F56FE-306A-48EF-8F04-92AE2D2AFAAC}"/>
                </a:ext>
              </a:extLst>
            </p:cNvPr>
            <p:cNvGrpSpPr/>
            <p:nvPr/>
          </p:nvGrpSpPr>
          <p:grpSpPr>
            <a:xfrm>
              <a:off x="4440430" y="3263522"/>
              <a:ext cx="3311140" cy="2260111"/>
              <a:chOff x="1074122" y="1"/>
              <a:chExt cx="10037921" cy="6851662"/>
            </a:xfrm>
            <a:grpFill/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AF6B3DEE-A777-4C3C-961F-8B25DED6636F}"/>
                  </a:ext>
                </a:extLst>
              </p:cNvPr>
              <p:cNvSpPr/>
              <p:nvPr/>
            </p:nvSpPr>
            <p:spPr>
              <a:xfrm>
                <a:off x="6961161" y="2677283"/>
                <a:ext cx="4150882" cy="4158731"/>
              </a:xfrm>
              <a:custGeom>
                <a:avLst/>
                <a:gdLst>
                  <a:gd name="connsiteX0" fmla="*/ 4156696 w 4150894"/>
                  <a:gd name="connsiteY0" fmla="*/ 2297508 h 4158741"/>
                  <a:gd name="connsiteX1" fmla="*/ 4039780 w 4150894"/>
                  <a:gd name="connsiteY1" fmla="*/ 2383822 h 4158741"/>
                  <a:gd name="connsiteX2" fmla="*/ 4019379 w 4150894"/>
                  <a:gd name="connsiteY2" fmla="*/ 2406578 h 4158741"/>
                  <a:gd name="connsiteX3" fmla="*/ 3985638 w 4150894"/>
                  <a:gd name="connsiteY3" fmla="*/ 2563511 h 4158741"/>
                  <a:gd name="connsiteX4" fmla="*/ 4000547 w 4150894"/>
                  <a:gd name="connsiteY4" fmla="*/ 2592544 h 4158741"/>
                  <a:gd name="connsiteX5" fmla="*/ 4059397 w 4150894"/>
                  <a:gd name="connsiteY5" fmla="*/ 2722799 h 4158741"/>
                  <a:gd name="connsiteX6" fmla="*/ 3938558 w 4150894"/>
                  <a:gd name="connsiteY6" fmla="*/ 2788711 h 4158741"/>
                  <a:gd name="connsiteX7" fmla="*/ 3906387 w 4150894"/>
                  <a:gd name="connsiteY7" fmla="*/ 2805189 h 4158741"/>
                  <a:gd name="connsiteX8" fmla="*/ 3833413 w 4150894"/>
                  <a:gd name="connsiteY8" fmla="*/ 2968400 h 4158741"/>
                  <a:gd name="connsiteX9" fmla="*/ 3864014 w 4150894"/>
                  <a:gd name="connsiteY9" fmla="*/ 2990370 h 4158741"/>
                  <a:gd name="connsiteX10" fmla="*/ 3892263 w 4150894"/>
                  <a:gd name="connsiteY10" fmla="*/ 3119841 h 4158741"/>
                  <a:gd name="connsiteX11" fmla="*/ 3768285 w 4150894"/>
                  <a:gd name="connsiteY11" fmla="*/ 3165351 h 4158741"/>
                  <a:gd name="connsiteX12" fmla="*/ 3697665 w 4150894"/>
                  <a:gd name="connsiteY12" fmla="*/ 3188891 h 4158741"/>
                  <a:gd name="connsiteX13" fmla="*/ 3611352 w 4150894"/>
                  <a:gd name="connsiteY13" fmla="*/ 3308161 h 4158741"/>
                  <a:gd name="connsiteX14" fmla="*/ 3636461 w 4150894"/>
                  <a:gd name="connsiteY14" fmla="*/ 3473726 h 4158741"/>
                  <a:gd name="connsiteX15" fmla="*/ 3469327 w 4150894"/>
                  <a:gd name="connsiteY15" fmla="*/ 3467449 h 4158741"/>
                  <a:gd name="connsiteX16" fmla="*/ 3327302 w 4150894"/>
                  <a:gd name="connsiteY16" fmla="*/ 3593780 h 4158741"/>
                  <a:gd name="connsiteX17" fmla="*/ 3332010 w 4150894"/>
                  <a:gd name="connsiteY17" fmla="*/ 3637722 h 4158741"/>
                  <a:gd name="connsiteX18" fmla="*/ 3321809 w 4150894"/>
                  <a:gd name="connsiteY18" fmla="*/ 3745221 h 4158741"/>
                  <a:gd name="connsiteX19" fmla="*/ 3226080 w 4150894"/>
                  <a:gd name="connsiteY19" fmla="*/ 3783670 h 4158741"/>
                  <a:gd name="connsiteX20" fmla="*/ 3133489 w 4150894"/>
                  <a:gd name="connsiteY20" fmla="*/ 3732667 h 4158741"/>
                  <a:gd name="connsiteX21" fmla="*/ 2993033 w 4150894"/>
                  <a:gd name="connsiteY21" fmla="*/ 3811134 h 4158741"/>
                  <a:gd name="connsiteX22" fmla="*/ 2989109 w 4150894"/>
                  <a:gd name="connsiteY22" fmla="*/ 3858998 h 4158741"/>
                  <a:gd name="connsiteX23" fmla="*/ 2952230 w 4150894"/>
                  <a:gd name="connsiteY23" fmla="*/ 3970421 h 4158741"/>
                  <a:gd name="connsiteX24" fmla="*/ 2835315 w 4150894"/>
                  <a:gd name="connsiteY24" fmla="*/ 3972775 h 4158741"/>
                  <a:gd name="connsiteX25" fmla="*/ 2800005 w 4150894"/>
                  <a:gd name="connsiteY25" fmla="*/ 3931972 h 4158741"/>
                  <a:gd name="connsiteX26" fmla="*/ 2756848 w 4150894"/>
                  <a:gd name="connsiteY26" fmla="*/ 3916279 h 4158741"/>
                  <a:gd name="connsiteX27" fmla="*/ 2611684 w 4150894"/>
                  <a:gd name="connsiteY27" fmla="*/ 3963359 h 4158741"/>
                  <a:gd name="connsiteX28" fmla="*/ 2588929 w 4150894"/>
                  <a:gd name="connsiteY28" fmla="*/ 3999454 h 4158741"/>
                  <a:gd name="connsiteX29" fmla="*/ 2509677 w 4150894"/>
                  <a:gd name="connsiteY29" fmla="*/ 4119508 h 4158741"/>
                  <a:gd name="connsiteX30" fmla="*/ 2392762 w 4150894"/>
                  <a:gd name="connsiteY30" fmla="*/ 4046534 h 4158741"/>
                  <a:gd name="connsiteX31" fmla="*/ 2344897 w 4150894"/>
                  <a:gd name="connsiteY31" fmla="*/ 4019071 h 4158741"/>
                  <a:gd name="connsiteX32" fmla="*/ 2208365 w 4150894"/>
                  <a:gd name="connsiteY32" fmla="*/ 4030841 h 4158741"/>
                  <a:gd name="connsiteX33" fmla="*/ 2170701 w 4150894"/>
                  <a:gd name="connsiteY33" fmla="*/ 4068505 h 4158741"/>
                  <a:gd name="connsiteX34" fmla="*/ 2071833 w 4150894"/>
                  <a:gd name="connsiteY34" fmla="*/ 4162665 h 4158741"/>
                  <a:gd name="connsiteX35" fmla="*/ 1970611 w 4150894"/>
                  <a:gd name="connsiteY35" fmla="*/ 4065366 h 4158741"/>
                  <a:gd name="connsiteX36" fmla="*/ 1932162 w 4150894"/>
                  <a:gd name="connsiteY36" fmla="*/ 4028486 h 4158741"/>
                  <a:gd name="connsiteX37" fmla="*/ 1799553 w 4150894"/>
                  <a:gd name="connsiteY37" fmla="*/ 4014362 h 4158741"/>
                  <a:gd name="connsiteX38" fmla="*/ 1761104 w 4150894"/>
                  <a:gd name="connsiteY38" fmla="*/ 4038687 h 4158741"/>
                  <a:gd name="connsiteX39" fmla="*/ 1647327 w 4150894"/>
                  <a:gd name="connsiteY39" fmla="*/ 4121862 h 4158741"/>
                  <a:gd name="connsiteX40" fmla="*/ 1561798 w 4150894"/>
                  <a:gd name="connsiteY40" fmla="*/ 4014362 h 4158741"/>
                  <a:gd name="connsiteX41" fmla="*/ 1517072 w 4150894"/>
                  <a:gd name="connsiteY41" fmla="*/ 3952374 h 4158741"/>
                  <a:gd name="connsiteX42" fmla="*/ 1382109 w 4150894"/>
                  <a:gd name="connsiteY42" fmla="*/ 3910002 h 4158741"/>
                  <a:gd name="connsiteX43" fmla="*/ 1371124 w 4150894"/>
                  <a:gd name="connsiteY43" fmla="*/ 3927264 h 4158741"/>
                  <a:gd name="connsiteX44" fmla="*/ 1244793 w 4150894"/>
                  <a:gd name="connsiteY44" fmla="*/ 3984545 h 4158741"/>
                  <a:gd name="connsiteX45" fmla="*/ 1178880 w 4150894"/>
                  <a:gd name="connsiteY45" fmla="*/ 3862922 h 4158741"/>
                  <a:gd name="connsiteX46" fmla="*/ 1147493 w 4150894"/>
                  <a:gd name="connsiteY46" fmla="*/ 3800148 h 4158741"/>
                  <a:gd name="connsiteX47" fmla="*/ 1075304 w 4150894"/>
                  <a:gd name="connsiteY47" fmla="*/ 3760130 h 4158741"/>
                  <a:gd name="connsiteX48" fmla="*/ 1004684 w 4150894"/>
                  <a:gd name="connsiteY48" fmla="*/ 3717758 h 4158741"/>
                  <a:gd name="connsiteX49" fmla="*/ 981929 w 4150894"/>
                  <a:gd name="connsiteY49" fmla="*/ 3749145 h 4158741"/>
                  <a:gd name="connsiteX50" fmla="*/ 845396 w 4150894"/>
                  <a:gd name="connsiteY50" fmla="*/ 3775824 h 4158741"/>
                  <a:gd name="connsiteX51" fmla="*/ 810871 w 4150894"/>
                  <a:gd name="connsiteY51" fmla="*/ 3642430 h 4158741"/>
                  <a:gd name="connsiteX52" fmla="*/ 792039 w 4150894"/>
                  <a:gd name="connsiteY52" fmla="*/ 3554547 h 4158741"/>
                  <a:gd name="connsiteX53" fmla="*/ 683755 w 4150894"/>
                  <a:gd name="connsiteY53" fmla="*/ 3458033 h 4158741"/>
                  <a:gd name="connsiteX54" fmla="*/ 654722 w 4150894"/>
                  <a:gd name="connsiteY54" fmla="*/ 3483927 h 4158741"/>
                  <a:gd name="connsiteX55" fmla="*/ 515836 w 4150894"/>
                  <a:gd name="connsiteY55" fmla="*/ 3480004 h 4158741"/>
                  <a:gd name="connsiteX56" fmla="*/ 510343 w 4150894"/>
                  <a:gd name="connsiteY56" fmla="*/ 3342687 h 4158741"/>
                  <a:gd name="connsiteX57" fmla="*/ 509558 w 4150894"/>
                  <a:gd name="connsiteY57" fmla="*/ 3253234 h 4158741"/>
                  <a:gd name="connsiteX58" fmla="*/ 439723 w 4150894"/>
                  <a:gd name="connsiteY58" fmla="*/ 3159074 h 4158741"/>
                  <a:gd name="connsiteX59" fmla="*/ 433445 w 4150894"/>
                  <a:gd name="connsiteY59" fmla="*/ 3155151 h 4158741"/>
                  <a:gd name="connsiteX60" fmla="*/ 277296 w 4150894"/>
                  <a:gd name="connsiteY60" fmla="*/ 3127687 h 4158741"/>
                  <a:gd name="connsiteX61" fmla="*/ 328300 w 4150894"/>
                  <a:gd name="connsiteY61" fmla="*/ 2970754 h 4158741"/>
                  <a:gd name="connsiteX62" fmla="*/ 254541 w 4150894"/>
                  <a:gd name="connsiteY62" fmla="*/ 2809112 h 4158741"/>
                  <a:gd name="connsiteX63" fmla="*/ 217662 w 4150894"/>
                  <a:gd name="connsiteY63" fmla="*/ 2804404 h 4158741"/>
                  <a:gd name="connsiteX64" fmla="*/ 105454 w 4150894"/>
                  <a:gd name="connsiteY64" fmla="*/ 2766740 h 4158741"/>
                  <a:gd name="connsiteX65" fmla="*/ 96038 w 4150894"/>
                  <a:gd name="connsiteY65" fmla="*/ 2663949 h 4158741"/>
                  <a:gd name="connsiteX66" fmla="*/ 158812 w 4150894"/>
                  <a:gd name="connsiteY66" fmla="*/ 2609806 h 4158741"/>
                  <a:gd name="connsiteX67" fmla="*/ 179213 w 4150894"/>
                  <a:gd name="connsiteY67" fmla="*/ 2575281 h 4158741"/>
                  <a:gd name="connsiteX68" fmla="*/ 140764 w 4150894"/>
                  <a:gd name="connsiteY68" fmla="*/ 2411285 h 4158741"/>
                  <a:gd name="connsiteX69" fmla="*/ 114085 w 4150894"/>
                  <a:gd name="connsiteY69" fmla="*/ 2386961 h 4158741"/>
                  <a:gd name="connsiteX70" fmla="*/ 6586 w 4150894"/>
                  <a:gd name="connsiteY70" fmla="*/ 2290446 h 4158741"/>
                  <a:gd name="connsiteX71" fmla="*/ 104669 w 4150894"/>
                  <a:gd name="connsiteY71" fmla="*/ 2179808 h 4158741"/>
                  <a:gd name="connsiteX72" fmla="*/ 115655 w 4150894"/>
                  <a:gd name="connsiteY72" fmla="*/ 2174315 h 4158741"/>
                  <a:gd name="connsiteX73" fmla="*/ 114085 w 4150894"/>
                  <a:gd name="connsiteY73" fmla="*/ 1996981 h 4158741"/>
                  <a:gd name="connsiteX74" fmla="*/ 88191 w 4150894"/>
                  <a:gd name="connsiteY74" fmla="*/ 1975794 h 4158741"/>
                  <a:gd name="connsiteX75" fmla="*/ 308 w 4150894"/>
                  <a:gd name="connsiteY75" fmla="*/ 1868295 h 4158741"/>
                  <a:gd name="connsiteX76" fmla="*/ 106239 w 4150894"/>
                  <a:gd name="connsiteY76" fmla="*/ 1772565 h 4158741"/>
                  <a:gd name="connsiteX77" fmla="*/ 138410 w 4150894"/>
                  <a:gd name="connsiteY77" fmla="*/ 1754518 h 4158741"/>
                  <a:gd name="connsiteX78" fmla="*/ 177644 w 4150894"/>
                  <a:gd name="connsiteY78" fmla="*/ 1566198 h 4158741"/>
                  <a:gd name="connsiteX79" fmla="*/ 151749 w 4150894"/>
                  <a:gd name="connsiteY79" fmla="*/ 1556781 h 4158741"/>
                  <a:gd name="connsiteX80" fmla="*/ 86622 w 4150894"/>
                  <a:gd name="connsiteY80" fmla="*/ 1437512 h 4158741"/>
                  <a:gd name="connsiteX81" fmla="*/ 192552 w 4150894"/>
                  <a:gd name="connsiteY81" fmla="*/ 1359830 h 4158741"/>
                  <a:gd name="connsiteX82" fmla="*/ 269450 w 4150894"/>
                  <a:gd name="connsiteY82" fmla="*/ 1308827 h 4158741"/>
                  <a:gd name="connsiteX83" fmla="*/ 322022 w 4150894"/>
                  <a:gd name="connsiteY83" fmla="*/ 1191911 h 4158741"/>
                  <a:gd name="connsiteX84" fmla="*/ 261603 w 4150894"/>
                  <a:gd name="connsiteY84" fmla="*/ 1107167 h 4158741"/>
                  <a:gd name="connsiteX85" fmla="*/ 290636 w 4150894"/>
                  <a:gd name="connsiteY85" fmla="*/ 1004375 h 4158741"/>
                  <a:gd name="connsiteX86" fmla="*/ 396566 w 4150894"/>
                  <a:gd name="connsiteY86" fmla="*/ 987897 h 4158741"/>
                  <a:gd name="connsiteX87" fmla="*/ 456201 w 4150894"/>
                  <a:gd name="connsiteY87" fmla="*/ 967496 h 4158741"/>
                  <a:gd name="connsiteX88" fmla="*/ 551930 w 4150894"/>
                  <a:gd name="connsiteY88" fmla="*/ 834102 h 4158741"/>
                  <a:gd name="connsiteX89" fmla="*/ 525252 w 4150894"/>
                  <a:gd name="connsiteY89" fmla="*/ 819194 h 4158741"/>
                  <a:gd name="connsiteX90" fmla="*/ 516620 w 4150894"/>
                  <a:gd name="connsiteY90" fmla="*/ 684231 h 4158741"/>
                  <a:gd name="connsiteX91" fmla="*/ 646090 w 4150894"/>
                  <a:gd name="connsiteY91" fmla="*/ 659906 h 4158741"/>
                  <a:gd name="connsiteX92" fmla="*/ 730050 w 4150894"/>
                  <a:gd name="connsiteY92" fmla="*/ 647351 h 4158741"/>
                  <a:gd name="connsiteX93" fmla="*/ 835980 w 4150894"/>
                  <a:gd name="connsiteY93" fmla="*/ 550837 h 4158741"/>
                  <a:gd name="connsiteX94" fmla="*/ 850889 w 4150894"/>
                  <a:gd name="connsiteY94" fmla="*/ 384487 h 4158741"/>
                  <a:gd name="connsiteX95" fmla="*/ 1009392 w 4150894"/>
                  <a:gd name="connsiteY95" fmla="*/ 425290 h 4158741"/>
                  <a:gd name="connsiteX96" fmla="*/ 1175741 w 4150894"/>
                  <a:gd name="connsiteY96" fmla="*/ 328776 h 4158741"/>
                  <a:gd name="connsiteX97" fmla="*/ 1162402 w 4150894"/>
                  <a:gd name="connsiteY97" fmla="*/ 280126 h 4158741"/>
                  <a:gd name="connsiteX98" fmla="*/ 1225960 w 4150894"/>
                  <a:gd name="connsiteY98" fmla="*/ 173411 h 4158741"/>
                  <a:gd name="connsiteX99" fmla="*/ 1346799 w 4150894"/>
                  <a:gd name="connsiteY99" fmla="*/ 209506 h 4158741"/>
                  <a:gd name="connsiteX100" fmla="*/ 1409573 w 4150894"/>
                  <a:gd name="connsiteY100" fmla="*/ 228338 h 4158741"/>
                  <a:gd name="connsiteX101" fmla="*/ 1539043 w 4150894"/>
                  <a:gd name="connsiteY101" fmla="*/ 184397 h 4158741"/>
                  <a:gd name="connsiteX102" fmla="*/ 1561798 w 4150894"/>
                  <a:gd name="connsiteY102" fmla="*/ 153010 h 4158741"/>
                  <a:gd name="connsiteX103" fmla="*/ 1648112 w 4150894"/>
                  <a:gd name="connsiteY103" fmla="*/ 42372 h 4158741"/>
                  <a:gd name="connsiteX104" fmla="*/ 1762674 w 4150894"/>
                  <a:gd name="connsiteY104" fmla="*/ 111423 h 4158741"/>
                  <a:gd name="connsiteX105" fmla="*/ 1790137 w 4150894"/>
                  <a:gd name="connsiteY105" fmla="*/ 129470 h 4158741"/>
                  <a:gd name="connsiteX106" fmla="*/ 1972180 w 4150894"/>
                  <a:gd name="connsiteY106" fmla="*/ 109854 h 4158741"/>
                  <a:gd name="connsiteX107" fmla="*/ 2081249 w 4150894"/>
                  <a:gd name="connsiteY107" fmla="*/ 0 h 4158741"/>
                  <a:gd name="connsiteX108" fmla="*/ 2190318 w 4150894"/>
                  <a:gd name="connsiteY108" fmla="*/ 109069 h 4158741"/>
                  <a:gd name="connsiteX109" fmla="*/ 2375499 w 4150894"/>
                  <a:gd name="connsiteY109" fmla="*/ 129470 h 4158741"/>
                  <a:gd name="connsiteX110" fmla="*/ 2401394 w 4150894"/>
                  <a:gd name="connsiteY110" fmla="*/ 109069 h 4158741"/>
                  <a:gd name="connsiteX111" fmla="*/ 2519878 w 4150894"/>
                  <a:gd name="connsiteY111" fmla="*/ 47865 h 4158741"/>
                  <a:gd name="connsiteX112" fmla="*/ 2599914 w 4150894"/>
                  <a:gd name="connsiteY112" fmla="*/ 151441 h 4158741"/>
                  <a:gd name="connsiteX113" fmla="*/ 2621885 w 4150894"/>
                  <a:gd name="connsiteY113" fmla="*/ 183612 h 4158741"/>
                  <a:gd name="connsiteX114" fmla="*/ 2767049 w 4150894"/>
                  <a:gd name="connsiteY114" fmla="*/ 231477 h 4158741"/>
                  <a:gd name="connsiteX115" fmla="*/ 2802359 w 4150894"/>
                  <a:gd name="connsiteY115" fmla="*/ 221276 h 4158741"/>
                  <a:gd name="connsiteX116" fmla="*/ 2927121 w 4150894"/>
                  <a:gd name="connsiteY116" fmla="*/ 182828 h 4158741"/>
                  <a:gd name="connsiteX117" fmla="*/ 2986756 w 4150894"/>
                  <a:gd name="connsiteY117" fmla="*/ 297389 h 4158741"/>
                  <a:gd name="connsiteX118" fmla="*/ 3011865 w 4150894"/>
                  <a:gd name="connsiteY118" fmla="*/ 343685 h 4158741"/>
                  <a:gd name="connsiteX119" fmla="*/ 3137412 w 4150894"/>
                  <a:gd name="connsiteY119" fmla="*/ 415089 h 4158741"/>
                  <a:gd name="connsiteX120" fmla="*/ 3253543 w 4150894"/>
                  <a:gd name="connsiteY120" fmla="*/ 375071 h 4158741"/>
                  <a:gd name="connsiteX121" fmla="*/ 3337502 w 4150894"/>
                  <a:gd name="connsiteY121" fmla="*/ 516312 h 4158741"/>
                  <a:gd name="connsiteX122" fmla="*/ 3351627 w 4150894"/>
                  <a:gd name="connsiteY122" fmla="*/ 574377 h 4158741"/>
                  <a:gd name="connsiteX123" fmla="*/ 3453634 w 4150894"/>
                  <a:gd name="connsiteY123" fmla="*/ 666183 h 4158741"/>
                  <a:gd name="connsiteX124" fmla="*/ 3499929 w 4150894"/>
                  <a:gd name="connsiteY124" fmla="*/ 673245 h 4158741"/>
                  <a:gd name="connsiteX125" fmla="*/ 3628614 w 4150894"/>
                  <a:gd name="connsiteY125" fmla="*/ 688154 h 4158741"/>
                  <a:gd name="connsiteX126" fmla="*/ 3635676 w 4150894"/>
                  <a:gd name="connsiteY126" fmla="*/ 817624 h 4158741"/>
                  <a:gd name="connsiteX127" fmla="*/ 3638815 w 4150894"/>
                  <a:gd name="connsiteY127" fmla="*/ 875690 h 4158741"/>
                  <a:gd name="connsiteX128" fmla="*/ 3724344 w 4150894"/>
                  <a:gd name="connsiteY128" fmla="*/ 992605 h 4158741"/>
                  <a:gd name="connsiteX129" fmla="*/ 3754161 w 4150894"/>
                  <a:gd name="connsiteY129" fmla="*/ 1007514 h 4158741"/>
                  <a:gd name="connsiteX130" fmla="*/ 3899325 w 4150894"/>
                  <a:gd name="connsiteY130" fmla="*/ 1051455 h 4158741"/>
                  <a:gd name="connsiteX131" fmla="*/ 3845183 w 4150894"/>
                  <a:gd name="connsiteY131" fmla="*/ 1196619 h 4158741"/>
                  <a:gd name="connsiteX132" fmla="*/ 3917372 w 4150894"/>
                  <a:gd name="connsiteY132" fmla="*/ 1362969 h 4158741"/>
                  <a:gd name="connsiteX133" fmla="*/ 3945620 w 4150894"/>
                  <a:gd name="connsiteY133" fmla="*/ 1373954 h 4158741"/>
                  <a:gd name="connsiteX134" fmla="*/ 4065675 w 4150894"/>
                  <a:gd name="connsiteY134" fmla="*/ 1444574 h 4158741"/>
                  <a:gd name="connsiteX135" fmla="*/ 4005255 w 4150894"/>
                  <a:gd name="connsiteY135" fmla="*/ 1570121 h 4158741"/>
                  <a:gd name="connsiteX136" fmla="*/ 3991916 w 4150894"/>
                  <a:gd name="connsiteY136" fmla="*/ 1600723 h 4158741"/>
                  <a:gd name="connsiteX137" fmla="*/ 4023303 w 4150894"/>
                  <a:gd name="connsiteY137" fmla="*/ 1749810 h 4158741"/>
                  <a:gd name="connsiteX138" fmla="*/ 4050766 w 4150894"/>
                  <a:gd name="connsiteY138" fmla="*/ 1772565 h 4158741"/>
                  <a:gd name="connsiteX139" fmla="*/ 4148065 w 4150894"/>
                  <a:gd name="connsiteY139" fmla="*/ 1864371 h 4158741"/>
                  <a:gd name="connsiteX140" fmla="*/ 4069598 w 4150894"/>
                  <a:gd name="connsiteY140" fmla="*/ 1975794 h 4158741"/>
                  <a:gd name="connsiteX141" fmla="*/ 4047627 w 4150894"/>
                  <a:gd name="connsiteY141" fmla="*/ 2004827 h 4158741"/>
                  <a:gd name="connsiteX142" fmla="*/ 4046843 w 4150894"/>
                  <a:gd name="connsiteY142" fmla="*/ 2153914 h 4158741"/>
                  <a:gd name="connsiteX143" fmla="*/ 4059397 w 4150894"/>
                  <a:gd name="connsiteY143" fmla="*/ 2178239 h 4158741"/>
                  <a:gd name="connsiteX144" fmla="*/ 4157481 w 4150894"/>
                  <a:gd name="connsiteY144" fmla="*/ 2258275 h 4158741"/>
                  <a:gd name="connsiteX145" fmla="*/ 4156696 w 4150894"/>
                  <a:gd name="connsiteY145" fmla="*/ 2297508 h 4158741"/>
                  <a:gd name="connsiteX146" fmla="*/ 2080464 w 4150894"/>
                  <a:gd name="connsiteY146" fmla="*/ 3323070 h 4158741"/>
                  <a:gd name="connsiteX147" fmla="*/ 3322593 w 4150894"/>
                  <a:gd name="connsiteY147" fmla="*/ 2085648 h 4158741"/>
                  <a:gd name="connsiteX148" fmla="*/ 2094588 w 4150894"/>
                  <a:gd name="connsiteY148" fmla="*/ 845088 h 4158741"/>
                  <a:gd name="connsiteX149" fmla="*/ 842257 w 4150894"/>
                  <a:gd name="connsiteY149" fmla="*/ 2069170 h 4158741"/>
                  <a:gd name="connsiteX150" fmla="*/ 2080464 w 4150894"/>
                  <a:gd name="connsiteY150" fmla="*/ 3323070 h 4158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4150894" h="4158741">
                    <a:moveTo>
                      <a:pt x="4156696" y="2297508"/>
                    </a:moveTo>
                    <a:cubicBezTo>
                      <a:pt x="4134725" y="2349296"/>
                      <a:pt x="4101769" y="2385391"/>
                      <a:pt x="4039780" y="2383822"/>
                    </a:cubicBezTo>
                    <a:cubicBezTo>
                      <a:pt x="4032718" y="2383822"/>
                      <a:pt x="4021734" y="2397161"/>
                      <a:pt x="4019379" y="2406578"/>
                    </a:cubicBezTo>
                    <a:cubicBezTo>
                      <a:pt x="4006825" y="2458365"/>
                      <a:pt x="3995055" y="2510938"/>
                      <a:pt x="3985638" y="2563511"/>
                    </a:cubicBezTo>
                    <a:cubicBezTo>
                      <a:pt x="3984069" y="2572142"/>
                      <a:pt x="3991916" y="2587836"/>
                      <a:pt x="4000547" y="2592544"/>
                    </a:cubicBezTo>
                    <a:cubicBezTo>
                      <a:pt x="4057044" y="2627854"/>
                      <a:pt x="4076660" y="2670226"/>
                      <a:pt x="4059397" y="2722799"/>
                    </a:cubicBezTo>
                    <a:cubicBezTo>
                      <a:pt x="4043704" y="2769094"/>
                      <a:pt x="3999762" y="2791849"/>
                      <a:pt x="3938558" y="2788711"/>
                    </a:cubicBezTo>
                    <a:cubicBezTo>
                      <a:pt x="3927573" y="2787926"/>
                      <a:pt x="3910310" y="2796557"/>
                      <a:pt x="3906387" y="2805189"/>
                    </a:cubicBezTo>
                    <a:cubicBezTo>
                      <a:pt x="3880493" y="2857762"/>
                      <a:pt x="3858522" y="2911904"/>
                      <a:pt x="3833413" y="2968400"/>
                    </a:cubicBezTo>
                    <a:cubicBezTo>
                      <a:pt x="3843613" y="2975462"/>
                      <a:pt x="3853814" y="2982524"/>
                      <a:pt x="3864014" y="2990370"/>
                    </a:cubicBezTo>
                    <a:cubicBezTo>
                      <a:pt x="3904818" y="3022542"/>
                      <a:pt x="3916588" y="3075114"/>
                      <a:pt x="3892263" y="3119841"/>
                    </a:cubicBezTo>
                    <a:cubicBezTo>
                      <a:pt x="3868723" y="3162997"/>
                      <a:pt x="3813796" y="3186537"/>
                      <a:pt x="3768285" y="3165351"/>
                    </a:cubicBezTo>
                    <a:cubicBezTo>
                      <a:pt x="3732191" y="3148089"/>
                      <a:pt x="3716497" y="3159859"/>
                      <a:pt x="3697665" y="3188891"/>
                    </a:cubicBezTo>
                    <a:cubicBezTo>
                      <a:pt x="3670986" y="3230479"/>
                      <a:pt x="3640384" y="3268928"/>
                      <a:pt x="3611352" y="3308161"/>
                    </a:cubicBezTo>
                    <a:cubicBezTo>
                      <a:pt x="3668633" y="3377212"/>
                      <a:pt x="3675694" y="3429785"/>
                      <a:pt x="3636461" y="3473726"/>
                    </a:cubicBezTo>
                    <a:cubicBezTo>
                      <a:pt x="3596443" y="3517668"/>
                      <a:pt x="3545439" y="3516098"/>
                      <a:pt x="3469327" y="3467449"/>
                    </a:cubicBezTo>
                    <a:cubicBezTo>
                      <a:pt x="3422247" y="3509036"/>
                      <a:pt x="3372812" y="3549839"/>
                      <a:pt x="3327302" y="3593780"/>
                    </a:cubicBezTo>
                    <a:cubicBezTo>
                      <a:pt x="3321024" y="3600058"/>
                      <a:pt x="3327302" y="3623598"/>
                      <a:pt x="3332010" y="3637722"/>
                    </a:cubicBezTo>
                    <a:cubicBezTo>
                      <a:pt x="3346133" y="3675386"/>
                      <a:pt x="3346919" y="3712265"/>
                      <a:pt x="3321809" y="3745221"/>
                    </a:cubicBezTo>
                    <a:cubicBezTo>
                      <a:pt x="3298269" y="3777393"/>
                      <a:pt x="3263743" y="3794655"/>
                      <a:pt x="3226080" y="3783670"/>
                    </a:cubicBezTo>
                    <a:cubicBezTo>
                      <a:pt x="3195478" y="3775039"/>
                      <a:pt x="3168799" y="3752284"/>
                      <a:pt x="3133489" y="3732667"/>
                    </a:cubicBezTo>
                    <a:cubicBezTo>
                      <a:pt x="3092686" y="3755422"/>
                      <a:pt x="3042467" y="3783670"/>
                      <a:pt x="2993033" y="3811134"/>
                    </a:cubicBezTo>
                    <a:cubicBezTo>
                      <a:pt x="2967139" y="3825258"/>
                      <a:pt x="2985186" y="3843305"/>
                      <a:pt x="2989109" y="3858998"/>
                    </a:cubicBezTo>
                    <a:cubicBezTo>
                      <a:pt x="3000095" y="3901370"/>
                      <a:pt x="2986756" y="3945312"/>
                      <a:pt x="2952230" y="3970421"/>
                    </a:cubicBezTo>
                    <a:cubicBezTo>
                      <a:pt x="2917705" y="3996315"/>
                      <a:pt x="2869840" y="3997885"/>
                      <a:pt x="2835315" y="3972775"/>
                    </a:cubicBezTo>
                    <a:cubicBezTo>
                      <a:pt x="2821191" y="3962574"/>
                      <a:pt x="2807851" y="3947666"/>
                      <a:pt x="2800005" y="3931972"/>
                    </a:cubicBezTo>
                    <a:cubicBezTo>
                      <a:pt x="2789019" y="3910786"/>
                      <a:pt x="2777249" y="3909217"/>
                      <a:pt x="2756848" y="3916279"/>
                    </a:cubicBezTo>
                    <a:cubicBezTo>
                      <a:pt x="2708983" y="3933542"/>
                      <a:pt x="2660334" y="3949235"/>
                      <a:pt x="2611684" y="3963359"/>
                    </a:cubicBezTo>
                    <a:cubicBezTo>
                      <a:pt x="2590499" y="3969636"/>
                      <a:pt x="2585791" y="3978268"/>
                      <a:pt x="2588929" y="3999454"/>
                    </a:cubicBezTo>
                    <a:cubicBezTo>
                      <a:pt x="2598345" y="4059873"/>
                      <a:pt x="2565389" y="4106953"/>
                      <a:pt x="2509677" y="4119508"/>
                    </a:cubicBezTo>
                    <a:cubicBezTo>
                      <a:pt x="2458674" y="4130493"/>
                      <a:pt x="2410025" y="4102245"/>
                      <a:pt x="2392762" y="4046534"/>
                    </a:cubicBezTo>
                    <a:cubicBezTo>
                      <a:pt x="2384130" y="4019855"/>
                      <a:pt x="2373145" y="4014362"/>
                      <a:pt x="2344897" y="4019071"/>
                    </a:cubicBezTo>
                    <a:cubicBezTo>
                      <a:pt x="2300171" y="4026917"/>
                      <a:pt x="2253876" y="4028486"/>
                      <a:pt x="2208365" y="4030841"/>
                    </a:cubicBezTo>
                    <a:cubicBezTo>
                      <a:pt x="2184040" y="4032410"/>
                      <a:pt x="2172270" y="4041041"/>
                      <a:pt x="2170701" y="4068505"/>
                    </a:cubicBezTo>
                    <a:cubicBezTo>
                      <a:pt x="2167562" y="4126570"/>
                      <a:pt x="2126759" y="4162665"/>
                      <a:pt x="2071833" y="4162665"/>
                    </a:cubicBezTo>
                    <a:cubicBezTo>
                      <a:pt x="2015336" y="4162665"/>
                      <a:pt x="1973749" y="4125001"/>
                      <a:pt x="1970611" y="4065366"/>
                    </a:cubicBezTo>
                    <a:cubicBezTo>
                      <a:pt x="1969041" y="4037902"/>
                      <a:pt x="1957271" y="4030056"/>
                      <a:pt x="1932162" y="4028486"/>
                    </a:cubicBezTo>
                    <a:cubicBezTo>
                      <a:pt x="1888220" y="4025348"/>
                      <a:pt x="1843494" y="4020640"/>
                      <a:pt x="1799553" y="4014362"/>
                    </a:cubicBezTo>
                    <a:cubicBezTo>
                      <a:pt x="1778367" y="4011224"/>
                      <a:pt x="1766597" y="4013578"/>
                      <a:pt x="1761104" y="4038687"/>
                    </a:cubicBezTo>
                    <a:cubicBezTo>
                      <a:pt x="1749334" y="4097538"/>
                      <a:pt x="1705392" y="4128139"/>
                      <a:pt x="1647327" y="4121862"/>
                    </a:cubicBezTo>
                    <a:cubicBezTo>
                      <a:pt x="1595539" y="4116369"/>
                      <a:pt x="1558660" y="4073213"/>
                      <a:pt x="1561798" y="4014362"/>
                    </a:cubicBezTo>
                    <a:cubicBezTo>
                      <a:pt x="1564152" y="3978268"/>
                      <a:pt x="1554736" y="3960221"/>
                      <a:pt x="1517072" y="3952374"/>
                    </a:cubicBezTo>
                    <a:cubicBezTo>
                      <a:pt x="1471561" y="3942173"/>
                      <a:pt x="1427620" y="3924911"/>
                      <a:pt x="1382109" y="3910002"/>
                    </a:cubicBezTo>
                    <a:cubicBezTo>
                      <a:pt x="1378186" y="3916279"/>
                      <a:pt x="1374263" y="3921772"/>
                      <a:pt x="1371124" y="3927264"/>
                    </a:cubicBezTo>
                    <a:cubicBezTo>
                      <a:pt x="1342091" y="3979837"/>
                      <a:pt x="1294227" y="4001808"/>
                      <a:pt x="1244793" y="3984545"/>
                    </a:cubicBezTo>
                    <a:cubicBezTo>
                      <a:pt x="1193789" y="3966498"/>
                      <a:pt x="1164756" y="3919418"/>
                      <a:pt x="1178880" y="3862922"/>
                    </a:cubicBezTo>
                    <a:cubicBezTo>
                      <a:pt x="1188296" y="3827611"/>
                      <a:pt x="1176526" y="3813488"/>
                      <a:pt x="1147493" y="3800148"/>
                    </a:cubicBezTo>
                    <a:cubicBezTo>
                      <a:pt x="1122384" y="3789163"/>
                      <a:pt x="1099629" y="3774254"/>
                      <a:pt x="1075304" y="3760130"/>
                    </a:cubicBezTo>
                    <a:cubicBezTo>
                      <a:pt x="1052549" y="3746791"/>
                      <a:pt x="1030578" y="3733451"/>
                      <a:pt x="1004684" y="3717758"/>
                    </a:cubicBezTo>
                    <a:cubicBezTo>
                      <a:pt x="996837" y="3728743"/>
                      <a:pt x="988990" y="3738944"/>
                      <a:pt x="981929" y="3749145"/>
                    </a:cubicBezTo>
                    <a:cubicBezTo>
                      <a:pt x="947403" y="3793086"/>
                      <a:pt x="890907" y="3804071"/>
                      <a:pt x="845396" y="3775824"/>
                    </a:cubicBezTo>
                    <a:cubicBezTo>
                      <a:pt x="800670" y="3748360"/>
                      <a:pt x="780269" y="3687156"/>
                      <a:pt x="810871" y="3642430"/>
                    </a:cubicBezTo>
                    <a:cubicBezTo>
                      <a:pt x="838334" y="3600842"/>
                      <a:pt x="825779" y="3580441"/>
                      <a:pt x="792039" y="3554547"/>
                    </a:cubicBezTo>
                    <a:cubicBezTo>
                      <a:pt x="755159" y="3526299"/>
                      <a:pt x="721419" y="3492558"/>
                      <a:pt x="683755" y="3458033"/>
                    </a:cubicBezTo>
                    <a:cubicBezTo>
                      <a:pt x="673554" y="3466664"/>
                      <a:pt x="664923" y="3475295"/>
                      <a:pt x="654722" y="3483927"/>
                    </a:cubicBezTo>
                    <a:cubicBezTo>
                      <a:pt x="611565" y="3519237"/>
                      <a:pt x="554284" y="3517668"/>
                      <a:pt x="515836" y="3480004"/>
                    </a:cubicBezTo>
                    <a:cubicBezTo>
                      <a:pt x="478172" y="3443124"/>
                      <a:pt x="471109" y="3380351"/>
                      <a:pt x="510343" y="3342687"/>
                    </a:cubicBezTo>
                    <a:cubicBezTo>
                      <a:pt x="546438" y="3308161"/>
                      <a:pt x="537806" y="3284621"/>
                      <a:pt x="509558" y="3253234"/>
                    </a:cubicBezTo>
                    <a:cubicBezTo>
                      <a:pt x="483664" y="3224201"/>
                      <a:pt x="462478" y="3190461"/>
                      <a:pt x="439723" y="3159074"/>
                    </a:cubicBezTo>
                    <a:cubicBezTo>
                      <a:pt x="438153" y="3157505"/>
                      <a:pt x="435015" y="3155936"/>
                      <a:pt x="433445" y="3155151"/>
                    </a:cubicBezTo>
                    <a:cubicBezTo>
                      <a:pt x="357332" y="3184968"/>
                      <a:pt x="307898" y="3176337"/>
                      <a:pt x="277296" y="3127687"/>
                    </a:cubicBezTo>
                    <a:cubicBezTo>
                      <a:pt x="246694" y="3079038"/>
                      <a:pt x="262388" y="3027250"/>
                      <a:pt x="328300" y="2970754"/>
                    </a:cubicBezTo>
                    <a:cubicBezTo>
                      <a:pt x="304760" y="2917396"/>
                      <a:pt x="281220" y="2862470"/>
                      <a:pt x="254541" y="2809112"/>
                    </a:cubicBezTo>
                    <a:cubicBezTo>
                      <a:pt x="251402" y="2802835"/>
                      <a:pt x="230216" y="2802835"/>
                      <a:pt x="217662" y="2804404"/>
                    </a:cubicBezTo>
                    <a:cubicBezTo>
                      <a:pt x="173720" y="2810682"/>
                      <a:pt x="133702" y="2805189"/>
                      <a:pt x="105454" y="2766740"/>
                    </a:cubicBezTo>
                    <a:cubicBezTo>
                      <a:pt x="81914" y="2734569"/>
                      <a:pt x="75637" y="2696905"/>
                      <a:pt x="96038" y="2663949"/>
                    </a:cubicBezTo>
                    <a:cubicBezTo>
                      <a:pt x="110162" y="2641193"/>
                      <a:pt x="135271" y="2623930"/>
                      <a:pt x="158812" y="2609806"/>
                    </a:cubicBezTo>
                    <a:cubicBezTo>
                      <a:pt x="174505" y="2600390"/>
                      <a:pt x="183921" y="2594898"/>
                      <a:pt x="179213" y="2575281"/>
                    </a:cubicBezTo>
                    <a:cubicBezTo>
                      <a:pt x="165874" y="2521139"/>
                      <a:pt x="154888" y="2465428"/>
                      <a:pt x="140764" y="2411285"/>
                    </a:cubicBezTo>
                    <a:cubicBezTo>
                      <a:pt x="138410" y="2401085"/>
                      <a:pt x="124286" y="2388530"/>
                      <a:pt x="114085" y="2386961"/>
                    </a:cubicBezTo>
                    <a:cubicBezTo>
                      <a:pt x="41111" y="2374406"/>
                      <a:pt x="8940" y="2346158"/>
                      <a:pt x="6586" y="2290446"/>
                    </a:cubicBezTo>
                    <a:cubicBezTo>
                      <a:pt x="4232" y="2230027"/>
                      <a:pt x="31695" y="2198640"/>
                      <a:pt x="104669" y="2179808"/>
                    </a:cubicBezTo>
                    <a:cubicBezTo>
                      <a:pt x="107024" y="2179024"/>
                      <a:pt x="109377" y="2177454"/>
                      <a:pt x="115655" y="2174315"/>
                    </a:cubicBezTo>
                    <a:cubicBezTo>
                      <a:pt x="115655" y="2116250"/>
                      <a:pt x="116439" y="2056615"/>
                      <a:pt x="114085" y="1996981"/>
                    </a:cubicBezTo>
                    <a:cubicBezTo>
                      <a:pt x="114085" y="1989134"/>
                      <a:pt x="98392" y="1978148"/>
                      <a:pt x="88191" y="1975794"/>
                    </a:cubicBezTo>
                    <a:cubicBezTo>
                      <a:pt x="30126" y="1960101"/>
                      <a:pt x="-3615" y="1920083"/>
                      <a:pt x="308" y="1868295"/>
                    </a:cubicBezTo>
                    <a:cubicBezTo>
                      <a:pt x="4232" y="1814937"/>
                      <a:pt x="46604" y="1777274"/>
                      <a:pt x="106239" y="1772565"/>
                    </a:cubicBezTo>
                    <a:cubicBezTo>
                      <a:pt x="118009" y="1771781"/>
                      <a:pt x="136056" y="1763150"/>
                      <a:pt x="138410" y="1754518"/>
                    </a:cubicBezTo>
                    <a:cubicBezTo>
                      <a:pt x="153319" y="1692529"/>
                      <a:pt x="164304" y="1629756"/>
                      <a:pt x="177644" y="1566198"/>
                    </a:cubicBezTo>
                    <a:cubicBezTo>
                      <a:pt x="168228" y="1563059"/>
                      <a:pt x="159596" y="1559920"/>
                      <a:pt x="151749" y="1556781"/>
                    </a:cubicBezTo>
                    <a:cubicBezTo>
                      <a:pt x="100746" y="1536380"/>
                      <a:pt x="75637" y="1491654"/>
                      <a:pt x="86622" y="1437512"/>
                    </a:cubicBezTo>
                    <a:cubicBezTo>
                      <a:pt x="96038" y="1389647"/>
                      <a:pt x="142334" y="1350414"/>
                      <a:pt x="192552" y="1359830"/>
                    </a:cubicBezTo>
                    <a:cubicBezTo>
                      <a:pt x="241986" y="1369246"/>
                      <a:pt x="256111" y="1347275"/>
                      <a:pt x="269450" y="1308827"/>
                    </a:cubicBezTo>
                    <a:cubicBezTo>
                      <a:pt x="285143" y="1266454"/>
                      <a:pt x="306329" y="1225652"/>
                      <a:pt x="322022" y="1191911"/>
                    </a:cubicBezTo>
                    <a:cubicBezTo>
                      <a:pt x="299267" y="1160524"/>
                      <a:pt x="272588" y="1136984"/>
                      <a:pt x="261603" y="1107167"/>
                    </a:cubicBezTo>
                    <a:cubicBezTo>
                      <a:pt x="248264" y="1070287"/>
                      <a:pt x="257680" y="1031839"/>
                      <a:pt x="290636" y="1004375"/>
                    </a:cubicBezTo>
                    <a:cubicBezTo>
                      <a:pt x="322807" y="976912"/>
                      <a:pt x="360471" y="971419"/>
                      <a:pt x="396566" y="987897"/>
                    </a:cubicBezTo>
                    <a:cubicBezTo>
                      <a:pt x="426383" y="1001236"/>
                      <a:pt x="440508" y="991821"/>
                      <a:pt x="456201" y="967496"/>
                    </a:cubicBezTo>
                    <a:cubicBezTo>
                      <a:pt x="483664" y="925124"/>
                      <a:pt x="515051" y="884321"/>
                      <a:pt x="551930" y="834102"/>
                    </a:cubicBezTo>
                    <a:cubicBezTo>
                      <a:pt x="543299" y="829394"/>
                      <a:pt x="532313" y="826256"/>
                      <a:pt x="525252" y="819194"/>
                    </a:cubicBezTo>
                    <a:cubicBezTo>
                      <a:pt x="486803" y="779960"/>
                      <a:pt x="483664" y="725033"/>
                      <a:pt x="516620" y="684231"/>
                    </a:cubicBezTo>
                    <a:cubicBezTo>
                      <a:pt x="548007" y="644212"/>
                      <a:pt x="602934" y="629304"/>
                      <a:pt x="646090" y="659906"/>
                    </a:cubicBezTo>
                    <a:cubicBezTo>
                      <a:pt x="683755" y="686585"/>
                      <a:pt x="704156" y="674030"/>
                      <a:pt x="730050" y="647351"/>
                    </a:cubicBezTo>
                    <a:cubicBezTo>
                      <a:pt x="763791" y="612826"/>
                      <a:pt x="800670" y="582224"/>
                      <a:pt x="835980" y="550837"/>
                    </a:cubicBezTo>
                    <a:cubicBezTo>
                      <a:pt x="795962" y="464523"/>
                      <a:pt x="800670" y="419013"/>
                      <a:pt x="850889" y="384487"/>
                    </a:cubicBezTo>
                    <a:cubicBezTo>
                      <a:pt x="898754" y="351531"/>
                      <a:pt x="946619" y="363301"/>
                      <a:pt x="1009392" y="425290"/>
                    </a:cubicBezTo>
                    <a:cubicBezTo>
                      <a:pt x="1063534" y="393903"/>
                      <a:pt x="1119246" y="361732"/>
                      <a:pt x="1175741" y="328776"/>
                    </a:cubicBezTo>
                    <a:cubicBezTo>
                      <a:pt x="1171034" y="312298"/>
                      <a:pt x="1164756" y="296604"/>
                      <a:pt x="1162402" y="280126"/>
                    </a:cubicBezTo>
                    <a:cubicBezTo>
                      <a:pt x="1156125" y="235400"/>
                      <a:pt x="1182804" y="190674"/>
                      <a:pt x="1225960" y="173411"/>
                    </a:cubicBezTo>
                    <a:cubicBezTo>
                      <a:pt x="1270686" y="155364"/>
                      <a:pt x="1321690" y="167919"/>
                      <a:pt x="1346799" y="209506"/>
                    </a:cubicBezTo>
                    <a:cubicBezTo>
                      <a:pt x="1364847" y="239324"/>
                      <a:pt x="1381325" y="240108"/>
                      <a:pt x="1409573" y="228338"/>
                    </a:cubicBezTo>
                    <a:cubicBezTo>
                      <a:pt x="1451945" y="211860"/>
                      <a:pt x="1496671" y="200875"/>
                      <a:pt x="1539043" y="184397"/>
                    </a:cubicBezTo>
                    <a:cubicBezTo>
                      <a:pt x="1549244" y="180474"/>
                      <a:pt x="1561014" y="164780"/>
                      <a:pt x="1561798" y="153010"/>
                    </a:cubicBezTo>
                    <a:cubicBezTo>
                      <a:pt x="1564937" y="94160"/>
                      <a:pt x="1594754" y="53357"/>
                      <a:pt x="1648112" y="42372"/>
                    </a:cubicBezTo>
                    <a:cubicBezTo>
                      <a:pt x="1693622" y="32956"/>
                      <a:pt x="1735995" y="59635"/>
                      <a:pt x="1762674" y="111423"/>
                    </a:cubicBezTo>
                    <a:cubicBezTo>
                      <a:pt x="1767381" y="120054"/>
                      <a:pt x="1781505" y="130255"/>
                      <a:pt x="1790137" y="129470"/>
                    </a:cubicBezTo>
                    <a:cubicBezTo>
                      <a:pt x="1851341" y="124762"/>
                      <a:pt x="1911761" y="116916"/>
                      <a:pt x="1972180" y="109854"/>
                    </a:cubicBezTo>
                    <a:cubicBezTo>
                      <a:pt x="1998074" y="26679"/>
                      <a:pt x="2023968" y="784"/>
                      <a:pt x="2081249" y="0"/>
                    </a:cubicBezTo>
                    <a:cubicBezTo>
                      <a:pt x="2139314" y="0"/>
                      <a:pt x="2163639" y="24325"/>
                      <a:pt x="2190318" y="109069"/>
                    </a:cubicBezTo>
                    <a:cubicBezTo>
                      <a:pt x="2251521" y="116131"/>
                      <a:pt x="2313510" y="123977"/>
                      <a:pt x="2375499" y="129470"/>
                    </a:cubicBezTo>
                    <a:cubicBezTo>
                      <a:pt x="2384130" y="130255"/>
                      <a:pt x="2396685" y="118485"/>
                      <a:pt x="2401394" y="109069"/>
                    </a:cubicBezTo>
                    <a:cubicBezTo>
                      <a:pt x="2428072" y="58850"/>
                      <a:pt x="2466521" y="37664"/>
                      <a:pt x="2519878" y="47865"/>
                    </a:cubicBezTo>
                    <a:cubicBezTo>
                      <a:pt x="2564604" y="56496"/>
                      <a:pt x="2594422" y="96514"/>
                      <a:pt x="2599914" y="151441"/>
                    </a:cubicBezTo>
                    <a:cubicBezTo>
                      <a:pt x="2600699" y="163211"/>
                      <a:pt x="2611684" y="178904"/>
                      <a:pt x="2621885" y="183612"/>
                    </a:cubicBezTo>
                    <a:cubicBezTo>
                      <a:pt x="2668965" y="201660"/>
                      <a:pt x="2717614" y="217353"/>
                      <a:pt x="2767049" y="231477"/>
                    </a:cubicBezTo>
                    <a:cubicBezTo>
                      <a:pt x="2777249" y="234616"/>
                      <a:pt x="2794512" y="229123"/>
                      <a:pt x="2802359" y="221276"/>
                    </a:cubicBezTo>
                    <a:cubicBezTo>
                      <a:pt x="2843161" y="177335"/>
                      <a:pt x="2881610" y="163996"/>
                      <a:pt x="2927121" y="182828"/>
                    </a:cubicBezTo>
                    <a:cubicBezTo>
                      <a:pt x="2972632" y="201660"/>
                      <a:pt x="2993033" y="237754"/>
                      <a:pt x="2986756" y="297389"/>
                    </a:cubicBezTo>
                    <a:cubicBezTo>
                      <a:pt x="2984402" y="320929"/>
                      <a:pt x="2992248" y="332699"/>
                      <a:pt x="3011865" y="343685"/>
                    </a:cubicBezTo>
                    <a:cubicBezTo>
                      <a:pt x="3058945" y="368794"/>
                      <a:pt x="3104456" y="396257"/>
                      <a:pt x="3137412" y="415089"/>
                    </a:cubicBezTo>
                    <a:cubicBezTo>
                      <a:pt x="3182923" y="398611"/>
                      <a:pt x="3218233" y="375071"/>
                      <a:pt x="3253543" y="375071"/>
                    </a:cubicBezTo>
                    <a:cubicBezTo>
                      <a:pt x="3324163" y="374287"/>
                      <a:pt x="3368889" y="450400"/>
                      <a:pt x="3337502" y="516312"/>
                    </a:cubicBezTo>
                    <a:cubicBezTo>
                      <a:pt x="3324163" y="544560"/>
                      <a:pt x="3330440" y="557114"/>
                      <a:pt x="3351627" y="574377"/>
                    </a:cubicBezTo>
                    <a:cubicBezTo>
                      <a:pt x="3386937" y="603410"/>
                      <a:pt x="3420677" y="634797"/>
                      <a:pt x="3453634" y="666183"/>
                    </a:cubicBezTo>
                    <a:cubicBezTo>
                      <a:pt x="3468542" y="680307"/>
                      <a:pt x="3479527" y="686585"/>
                      <a:pt x="3499929" y="673245"/>
                    </a:cubicBezTo>
                    <a:cubicBezTo>
                      <a:pt x="3543870" y="645782"/>
                      <a:pt x="3596443" y="653629"/>
                      <a:pt x="3628614" y="688154"/>
                    </a:cubicBezTo>
                    <a:cubicBezTo>
                      <a:pt x="3660786" y="722679"/>
                      <a:pt x="3666278" y="775252"/>
                      <a:pt x="3635676" y="817624"/>
                    </a:cubicBezTo>
                    <a:cubicBezTo>
                      <a:pt x="3619198" y="841164"/>
                      <a:pt x="3623122" y="855288"/>
                      <a:pt x="3638815" y="875690"/>
                    </a:cubicBezTo>
                    <a:cubicBezTo>
                      <a:pt x="3668633" y="914138"/>
                      <a:pt x="3694526" y="954941"/>
                      <a:pt x="3724344" y="992605"/>
                    </a:cubicBezTo>
                    <a:cubicBezTo>
                      <a:pt x="3730621" y="1000452"/>
                      <a:pt x="3745530" y="1009083"/>
                      <a:pt x="3754161" y="1007514"/>
                    </a:cubicBezTo>
                    <a:cubicBezTo>
                      <a:pt x="3834198" y="989466"/>
                      <a:pt x="3874216" y="1000452"/>
                      <a:pt x="3899325" y="1051455"/>
                    </a:cubicBezTo>
                    <a:cubicBezTo>
                      <a:pt x="3923650" y="1101674"/>
                      <a:pt x="3906387" y="1147970"/>
                      <a:pt x="3845183" y="1196619"/>
                    </a:cubicBezTo>
                    <a:cubicBezTo>
                      <a:pt x="3868723" y="1251546"/>
                      <a:pt x="3891478" y="1308042"/>
                      <a:pt x="3917372" y="1362969"/>
                    </a:cubicBezTo>
                    <a:cubicBezTo>
                      <a:pt x="3920511" y="1370031"/>
                      <a:pt x="3936205" y="1373954"/>
                      <a:pt x="3945620" y="1373954"/>
                    </a:cubicBezTo>
                    <a:cubicBezTo>
                      <a:pt x="4010748" y="1371600"/>
                      <a:pt x="4049981" y="1394356"/>
                      <a:pt x="4065675" y="1444574"/>
                    </a:cubicBezTo>
                    <a:cubicBezTo>
                      <a:pt x="4081368" y="1494008"/>
                      <a:pt x="4060967" y="1533241"/>
                      <a:pt x="4005255" y="1570121"/>
                    </a:cubicBezTo>
                    <a:cubicBezTo>
                      <a:pt x="3997408" y="1575614"/>
                      <a:pt x="3990347" y="1591307"/>
                      <a:pt x="3991916" y="1600723"/>
                    </a:cubicBezTo>
                    <a:cubicBezTo>
                      <a:pt x="4000547" y="1650942"/>
                      <a:pt x="4010748" y="1700376"/>
                      <a:pt x="4023303" y="1749810"/>
                    </a:cubicBezTo>
                    <a:cubicBezTo>
                      <a:pt x="4025657" y="1759226"/>
                      <a:pt x="4040565" y="1770211"/>
                      <a:pt x="4050766" y="1772565"/>
                    </a:cubicBezTo>
                    <a:cubicBezTo>
                      <a:pt x="4107262" y="1782766"/>
                      <a:pt x="4143357" y="1814937"/>
                      <a:pt x="4148065" y="1864371"/>
                    </a:cubicBezTo>
                    <a:cubicBezTo>
                      <a:pt x="4153557" y="1917729"/>
                      <a:pt x="4126094" y="1954608"/>
                      <a:pt x="4069598" y="1975794"/>
                    </a:cubicBezTo>
                    <a:cubicBezTo>
                      <a:pt x="4059397" y="1979718"/>
                      <a:pt x="4047627" y="1994627"/>
                      <a:pt x="4047627" y="2004827"/>
                    </a:cubicBezTo>
                    <a:cubicBezTo>
                      <a:pt x="4045274" y="2054261"/>
                      <a:pt x="4046058" y="2104480"/>
                      <a:pt x="4046843" y="2153914"/>
                    </a:cubicBezTo>
                    <a:cubicBezTo>
                      <a:pt x="4046843" y="2162545"/>
                      <a:pt x="4053905" y="2177454"/>
                      <a:pt x="4059397" y="2178239"/>
                    </a:cubicBezTo>
                    <a:cubicBezTo>
                      <a:pt x="4109616" y="2184516"/>
                      <a:pt x="4134725" y="2219826"/>
                      <a:pt x="4157481" y="2258275"/>
                    </a:cubicBezTo>
                    <a:cubicBezTo>
                      <a:pt x="4156696" y="2271615"/>
                      <a:pt x="4156696" y="2284169"/>
                      <a:pt x="4156696" y="2297508"/>
                    </a:cubicBezTo>
                    <a:close/>
                    <a:moveTo>
                      <a:pt x="2080464" y="3323070"/>
                    </a:moveTo>
                    <a:cubicBezTo>
                      <a:pt x="2763910" y="3324639"/>
                      <a:pt x="3320240" y="2770663"/>
                      <a:pt x="3322593" y="2085648"/>
                    </a:cubicBezTo>
                    <a:cubicBezTo>
                      <a:pt x="3325732" y="1410833"/>
                      <a:pt x="2767049" y="847442"/>
                      <a:pt x="2094588" y="845088"/>
                    </a:cubicBezTo>
                    <a:cubicBezTo>
                      <a:pt x="1407218" y="843518"/>
                      <a:pt x="849320" y="1392786"/>
                      <a:pt x="842257" y="2069170"/>
                    </a:cubicBezTo>
                    <a:cubicBezTo>
                      <a:pt x="835980" y="2743985"/>
                      <a:pt x="1378186" y="3319931"/>
                      <a:pt x="2080464" y="3323070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CCB35EB4-0C82-40C5-85C2-19029564F6B6}"/>
                  </a:ext>
                </a:extLst>
              </p:cNvPr>
              <p:cNvSpPr/>
              <p:nvPr/>
            </p:nvSpPr>
            <p:spPr>
              <a:xfrm>
                <a:off x="1074122" y="4019019"/>
                <a:ext cx="2832644" cy="2832644"/>
              </a:xfrm>
              <a:custGeom>
                <a:avLst/>
                <a:gdLst>
                  <a:gd name="connsiteX0" fmla="*/ 0 w 2832652"/>
                  <a:gd name="connsiteY0" fmla="*/ 1348103 h 2832652"/>
                  <a:gd name="connsiteX1" fmla="*/ 31387 w 2832652"/>
                  <a:gd name="connsiteY1" fmla="*/ 1144089 h 2832652"/>
                  <a:gd name="connsiteX2" fmla="*/ 1021638 w 2832652"/>
                  <a:gd name="connsiteY2" fmla="*/ 61247 h 2832652"/>
                  <a:gd name="connsiteX3" fmla="*/ 2762817 w 2832652"/>
                  <a:gd name="connsiteY3" fmla="*/ 957338 h 2832652"/>
                  <a:gd name="connsiteX4" fmla="*/ 1749025 w 2832652"/>
                  <a:gd name="connsiteY4" fmla="*/ 2796600 h 2832652"/>
                  <a:gd name="connsiteX5" fmla="*/ 1516764 w 2832652"/>
                  <a:gd name="connsiteY5" fmla="*/ 2831910 h 2832652"/>
                  <a:gd name="connsiteX6" fmla="*/ 1490870 w 2832652"/>
                  <a:gd name="connsiteY6" fmla="*/ 2838972 h 2832652"/>
                  <a:gd name="connsiteX7" fmla="*/ 1349629 w 2832652"/>
                  <a:gd name="connsiteY7" fmla="*/ 2838972 h 2832652"/>
                  <a:gd name="connsiteX8" fmla="*/ 1311965 w 2832652"/>
                  <a:gd name="connsiteY8" fmla="*/ 2830341 h 2832652"/>
                  <a:gd name="connsiteX9" fmla="*/ 1096182 w 2832652"/>
                  <a:gd name="connsiteY9" fmla="*/ 2796600 h 2832652"/>
                  <a:gd name="connsiteX10" fmla="*/ 31387 w 2832652"/>
                  <a:gd name="connsiteY10" fmla="*/ 1693357 h 2832652"/>
                  <a:gd name="connsiteX11" fmla="*/ 0 w 2832652"/>
                  <a:gd name="connsiteY11" fmla="*/ 1489343 h 2832652"/>
                  <a:gd name="connsiteX12" fmla="*/ 0 w 2832652"/>
                  <a:gd name="connsiteY12" fmla="*/ 1348103 h 2832652"/>
                  <a:gd name="connsiteX13" fmla="*/ 440984 w 2832652"/>
                  <a:gd name="connsiteY13" fmla="*/ 1418723 h 2832652"/>
                  <a:gd name="connsiteX14" fmla="*/ 1423388 w 2832652"/>
                  <a:gd name="connsiteY14" fmla="*/ 2399558 h 2832652"/>
                  <a:gd name="connsiteX15" fmla="*/ 2402654 w 2832652"/>
                  <a:gd name="connsiteY15" fmla="*/ 1421077 h 2832652"/>
                  <a:gd name="connsiteX16" fmla="*/ 1422604 w 2832652"/>
                  <a:gd name="connsiteY16" fmla="*/ 439457 h 2832652"/>
                  <a:gd name="connsiteX17" fmla="*/ 440984 w 2832652"/>
                  <a:gd name="connsiteY17" fmla="*/ 1418723 h 2832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32652" h="2832652">
                    <a:moveTo>
                      <a:pt x="0" y="1348103"/>
                    </a:moveTo>
                    <a:cubicBezTo>
                      <a:pt x="10201" y="1279836"/>
                      <a:pt x="16478" y="1210786"/>
                      <a:pt x="31387" y="1144089"/>
                    </a:cubicBezTo>
                    <a:cubicBezTo>
                      <a:pt x="155364" y="594821"/>
                      <a:pt x="484925" y="227597"/>
                      <a:pt x="1021638" y="61247"/>
                    </a:cubicBezTo>
                    <a:cubicBezTo>
                      <a:pt x="1741963" y="-161599"/>
                      <a:pt x="2518785" y="243290"/>
                      <a:pt x="2762817" y="957338"/>
                    </a:cubicBezTo>
                    <a:cubicBezTo>
                      <a:pt x="3034312" y="1751422"/>
                      <a:pt x="2565865" y="2602787"/>
                      <a:pt x="1749025" y="2796600"/>
                    </a:cubicBezTo>
                    <a:cubicBezTo>
                      <a:pt x="1672913" y="2814648"/>
                      <a:pt x="1594446" y="2820140"/>
                      <a:pt x="1516764" y="2831910"/>
                    </a:cubicBezTo>
                    <a:cubicBezTo>
                      <a:pt x="1508132" y="2833479"/>
                      <a:pt x="1499501" y="2836618"/>
                      <a:pt x="1490870" y="2838972"/>
                    </a:cubicBezTo>
                    <a:cubicBezTo>
                      <a:pt x="1443790" y="2838972"/>
                      <a:pt x="1396709" y="2838972"/>
                      <a:pt x="1349629" y="2838972"/>
                    </a:cubicBezTo>
                    <a:cubicBezTo>
                      <a:pt x="1337075" y="2835833"/>
                      <a:pt x="1324520" y="2832695"/>
                      <a:pt x="1311965" y="2830341"/>
                    </a:cubicBezTo>
                    <a:cubicBezTo>
                      <a:pt x="1239776" y="2819356"/>
                      <a:pt x="1166017" y="2815432"/>
                      <a:pt x="1096182" y="2796600"/>
                    </a:cubicBezTo>
                    <a:cubicBezTo>
                      <a:pt x="522589" y="2641236"/>
                      <a:pt x="164780" y="2274011"/>
                      <a:pt x="31387" y="1693357"/>
                    </a:cubicBezTo>
                    <a:cubicBezTo>
                      <a:pt x="15693" y="1626660"/>
                      <a:pt x="10201" y="1557609"/>
                      <a:pt x="0" y="1489343"/>
                    </a:cubicBezTo>
                    <a:cubicBezTo>
                      <a:pt x="0" y="1442263"/>
                      <a:pt x="0" y="1395183"/>
                      <a:pt x="0" y="1348103"/>
                    </a:cubicBezTo>
                    <a:close/>
                    <a:moveTo>
                      <a:pt x="440984" y="1418723"/>
                    </a:moveTo>
                    <a:cubicBezTo>
                      <a:pt x="440984" y="1957005"/>
                      <a:pt x="885106" y="2400343"/>
                      <a:pt x="1423388" y="2399558"/>
                    </a:cubicBezTo>
                    <a:cubicBezTo>
                      <a:pt x="1961671" y="2398774"/>
                      <a:pt x="2401870" y="1958574"/>
                      <a:pt x="2402654" y="1421077"/>
                    </a:cubicBezTo>
                    <a:cubicBezTo>
                      <a:pt x="2403439" y="881225"/>
                      <a:pt x="1964025" y="440241"/>
                      <a:pt x="1422604" y="439457"/>
                    </a:cubicBezTo>
                    <a:cubicBezTo>
                      <a:pt x="883536" y="437103"/>
                      <a:pt x="440984" y="879656"/>
                      <a:pt x="440984" y="1418723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C249150-07A8-4858-B95F-ABC86E88516A}"/>
                  </a:ext>
                </a:extLst>
              </p:cNvPr>
              <p:cNvSpPr/>
              <p:nvPr/>
            </p:nvSpPr>
            <p:spPr>
              <a:xfrm>
                <a:off x="5963376" y="1"/>
                <a:ext cx="3311292" cy="251093"/>
              </a:xfrm>
              <a:custGeom>
                <a:avLst/>
                <a:gdLst>
                  <a:gd name="connsiteX0" fmla="*/ 3098655 w 3311299"/>
                  <a:gd name="connsiteY0" fmla="*/ 0 h 251093"/>
                  <a:gd name="connsiteX1" fmla="*/ 3145735 w 3311299"/>
                  <a:gd name="connsiteY1" fmla="*/ 17263 h 251093"/>
                  <a:gd name="connsiteX2" fmla="*/ 3312870 w 3311299"/>
                  <a:gd name="connsiteY2" fmla="*/ 254233 h 251093"/>
                  <a:gd name="connsiteX3" fmla="*/ 0 w 3311299"/>
                  <a:gd name="connsiteY3" fmla="*/ 254233 h 251093"/>
                  <a:gd name="connsiteX4" fmla="*/ 12555 w 3311299"/>
                  <a:gd name="connsiteY4" fmla="*/ 183612 h 251093"/>
                  <a:gd name="connsiteX5" fmla="*/ 170273 w 3311299"/>
                  <a:gd name="connsiteY5" fmla="*/ 18832 h 251093"/>
                  <a:gd name="connsiteX6" fmla="*/ 203229 w 3311299"/>
                  <a:gd name="connsiteY6" fmla="*/ 0 h 251093"/>
                  <a:gd name="connsiteX7" fmla="*/ 3098655 w 3311299"/>
                  <a:gd name="connsiteY7" fmla="*/ 0 h 251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11298" h="251093">
                    <a:moveTo>
                      <a:pt x="3098655" y="0"/>
                    </a:moveTo>
                    <a:cubicBezTo>
                      <a:pt x="3114348" y="5493"/>
                      <a:pt x="3130042" y="11770"/>
                      <a:pt x="3145735" y="17263"/>
                    </a:cubicBezTo>
                    <a:cubicBezTo>
                      <a:pt x="3248526" y="52573"/>
                      <a:pt x="3323070" y="157718"/>
                      <a:pt x="3312870" y="254233"/>
                    </a:cubicBezTo>
                    <a:cubicBezTo>
                      <a:pt x="2211196" y="254233"/>
                      <a:pt x="1109521" y="254233"/>
                      <a:pt x="0" y="254233"/>
                    </a:cubicBezTo>
                    <a:cubicBezTo>
                      <a:pt x="3923" y="229908"/>
                      <a:pt x="5493" y="205583"/>
                      <a:pt x="12555" y="183612"/>
                    </a:cubicBezTo>
                    <a:cubicBezTo>
                      <a:pt x="38449" y="103576"/>
                      <a:pt x="97299" y="54142"/>
                      <a:pt x="170273" y="18832"/>
                    </a:cubicBezTo>
                    <a:cubicBezTo>
                      <a:pt x="181259" y="13339"/>
                      <a:pt x="192244" y="6277"/>
                      <a:pt x="203229" y="0"/>
                    </a:cubicBezTo>
                    <a:cubicBezTo>
                      <a:pt x="1168371" y="0"/>
                      <a:pt x="2133513" y="0"/>
                      <a:pt x="3098655" y="0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E3770CBE-377D-4262-8357-540417D9C6BF}"/>
                  </a:ext>
                </a:extLst>
              </p:cNvPr>
              <p:cNvSpPr/>
              <p:nvPr/>
            </p:nvSpPr>
            <p:spPr>
              <a:xfrm>
                <a:off x="1423059" y="355456"/>
                <a:ext cx="9211982" cy="5272955"/>
              </a:xfrm>
              <a:custGeom>
                <a:avLst/>
                <a:gdLst>
                  <a:gd name="connsiteX0" fmla="*/ 2967071 w 9212004"/>
                  <a:gd name="connsiteY0" fmla="*/ 2325757 h 5272970"/>
                  <a:gd name="connsiteX1" fmla="*/ 3215811 w 9212004"/>
                  <a:gd name="connsiteY1" fmla="*/ 2265337 h 5272970"/>
                  <a:gd name="connsiteX2" fmla="*/ 3876501 w 9212004"/>
                  <a:gd name="connsiteY2" fmla="*/ 2101342 h 5272970"/>
                  <a:gd name="connsiteX3" fmla="*/ 3936136 w 9212004"/>
                  <a:gd name="connsiteY3" fmla="*/ 2045630 h 5272970"/>
                  <a:gd name="connsiteX4" fmla="*/ 4532484 w 9212004"/>
                  <a:gd name="connsiteY4" fmla="*/ 42372 h 5272970"/>
                  <a:gd name="connsiteX5" fmla="*/ 4590549 w 9212004"/>
                  <a:gd name="connsiteY5" fmla="*/ 785 h 5272970"/>
                  <a:gd name="connsiteX6" fmla="*/ 7788072 w 9212004"/>
                  <a:gd name="connsiteY6" fmla="*/ 0 h 5272970"/>
                  <a:gd name="connsiteX7" fmla="*/ 7847707 w 9212004"/>
                  <a:gd name="connsiteY7" fmla="*/ 54142 h 5272970"/>
                  <a:gd name="connsiteX8" fmla="*/ 8130188 w 9212004"/>
                  <a:gd name="connsiteY8" fmla="*/ 1289995 h 5272970"/>
                  <a:gd name="connsiteX9" fmla="*/ 8252596 w 9212004"/>
                  <a:gd name="connsiteY9" fmla="*/ 1931853 h 5272970"/>
                  <a:gd name="connsiteX10" fmla="*/ 8279274 w 9212004"/>
                  <a:gd name="connsiteY10" fmla="*/ 2164900 h 5272970"/>
                  <a:gd name="connsiteX11" fmla="*/ 8317723 w 9212004"/>
                  <a:gd name="connsiteY11" fmla="*/ 2212764 h 5272970"/>
                  <a:gd name="connsiteX12" fmla="*/ 9087482 w 9212004"/>
                  <a:gd name="connsiteY12" fmla="*/ 2614515 h 5272970"/>
                  <a:gd name="connsiteX13" fmla="*/ 9181643 w 9212004"/>
                  <a:gd name="connsiteY13" fmla="*/ 2696905 h 5272970"/>
                  <a:gd name="connsiteX14" fmla="*/ 9213029 w 9212004"/>
                  <a:gd name="connsiteY14" fmla="*/ 2778510 h 5272970"/>
                  <a:gd name="connsiteX15" fmla="*/ 9204398 w 9212004"/>
                  <a:gd name="connsiteY15" fmla="*/ 2858546 h 5272970"/>
                  <a:gd name="connsiteX16" fmla="*/ 9173012 w 9212004"/>
                  <a:gd name="connsiteY16" fmla="*/ 2831868 h 5272970"/>
                  <a:gd name="connsiteX17" fmla="*/ 8093308 w 9212004"/>
                  <a:gd name="connsiteY17" fmla="*/ 2251213 h 5272970"/>
                  <a:gd name="connsiteX18" fmla="*/ 7422417 w 9212004"/>
                  <a:gd name="connsiteY18" fmla="*/ 2214334 h 5272970"/>
                  <a:gd name="connsiteX19" fmla="*/ 6687183 w 9212004"/>
                  <a:gd name="connsiteY19" fmla="*/ 2390099 h 5272970"/>
                  <a:gd name="connsiteX20" fmla="*/ 5991182 w 9212004"/>
                  <a:gd name="connsiteY20" fmla="*/ 2896210 h 5272970"/>
                  <a:gd name="connsiteX21" fmla="*/ 5423082 w 9212004"/>
                  <a:gd name="connsiteY21" fmla="*/ 4059873 h 5272970"/>
                  <a:gd name="connsiteX22" fmla="*/ 5402681 w 9212004"/>
                  <a:gd name="connsiteY22" fmla="*/ 4653867 h 5272970"/>
                  <a:gd name="connsiteX23" fmla="*/ 5557261 w 9212004"/>
                  <a:gd name="connsiteY23" fmla="*/ 5254139 h 5272970"/>
                  <a:gd name="connsiteX24" fmla="*/ 5565892 w 9212004"/>
                  <a:gd name="connsiteY24" fmla="*/ 5279248 h 5272970"/>
                  <a:gd name="connsiteX25" fmla="*/ 2571598 w 9212004"/>
                  <a:gd name="connsiteY25" fmla="*/ 5279248 h 5272970"/>
                  <a:gd name="connsiteX26" fmla="*/ 2579445 w 9212004"/>
                  <a:gd name="connsiteY26" fmla="*/ 5189011 h 5272970"/>
                  <a:gd name="connsiteX27" fmla="*/ 2216928 w 9212004"/>
                  <a:gd name="connsiteY27" fmla="*/ 4095968 h 5272970"/>
                  <a:gd name="connsiteX28" fmla="*/ 1249432 w 9212004"/>
                  <a:gd name="connsiteY28" fmla="*/ 3587503 h 5272970"/>
                  <a:gd name="connsiteX29" fmla="*/ 373742 w 9212004"/>
                  <a:gd name="connsiteY29" fmla="*/ 3715404 h 5272970"/>
                  <a:gd name="connsiteX30" fmla="*/ 177575 w 9212004"/>
                  <a:gd name="connsiteY30" fmla="*/ 3829181 h 5272970"/>
                  <a:gd name="connsiteX31" fmla="*/ 1025 w 9212004"/>
                  <a:gd name="connsiteY31" fmla="*/ 3971991 h 5272970"/>
                  <a:gd name="connsiteX32" fmla="*/ 2594 w 9212004"/>
                  <a:gd name="connsiteY32" fmla="*/ 3839381 h 5272970"/>
                  <a:gd name="connsiteX33" fmla="*/ 38689 w 9212004"/>
                  <a:gd name="connsiteY33" fmla="*/ 3800148 h 5272970"/>
                  <a:gd name="connsiteX34" fmla="*/ 678194 w 9212004"/>
                  <a:gd name="connsiteY34" fmla="*/ 3498836 h 5272970"/>
                  <a:gd name="connsiteX35" fmla="*/ 882207 w 9212004"/>
                  <a:gd name="connsiteY35" fmla="*/ 3460387 h 5272970"/>
                  <a:gd name="connsiteX36" fmla="*/ 916733 w 9212004"/>
                  <a:gd name="connsiteY36" fmla="*/ 3426646 h 5272970"/>
                  <a:gd name="connsiteX37" fmla="*/ 989707 w 9212004"/>
                  <a:gd name="connsiteY37" fmla="*/ 3097870 h 5272970"/>
                  <a:gd name="connsiteX38" fmla="*/ 1216476 w 9212004"/>
                  <a:gd name="connsiteY38" fmla="*/ 2806758 h 5272970"/>
                  <a:gd name="connsiteX39" fmla="*/ 1538190 w 9212004"/>
                  <a:gd name="connsiteY39" fmla="*/ 2698474 h 5272970"/>
                  <a:gd name="connsiteX40" fmla="*/ 2423296 w 9212004"/>
                  <a:gd name="connsiteY40" fmla="*/ 2480336 h 5272970"/>
                  <a:gd name="connsiteX41" fmla="*/ 2471160 w 9212004"/>
                  <a:gd name="connsiteY41" fmla="*/ 2416778 h 5272970"/>
                  <a:gd name="connsiteX42" fmla="*/ 2470376 w 9212004"/>
                  <a:gd name="connsiteY42" fmla="*/ 753282 h 5272970"/>
                  <a:gd name="connsiteX43" fmla="*/ 2471160 w 9212004"/>
                  <a:gd name="connsiteY43" fmla="*/ 710125 h 5272970"/>
                  <a:gd name="connsiteX44" fmla="*/ 2511963 w 9212004"/>
                  <a:gd name="connsiteY44" fmla="*/ 673245 h 5272970"/>
                  <a:gd name="connsiteX45" fmla="*/ 2582583 w 9212004"/>
                  <a:gd name="connsiteY45" fmla="*/ 674030 h 5272970"/>
                  <a:gd name="connsiteX46" fmla="*/ 2621817 w 9212004"/>
                  <a:gd name="connsiteY46" fmla="*/ 633227 h 5272970"/>
                  <a:gd name="connsiteX47" fmla="*/ 2620247 w 9212004"/>
                  <a:gd name="connsiteY47" fmla="*/ 91806 h 5272970"/>
                  <a:gd name="connsiteX48" fmla="*/ 2666543 w 9212004"/>
                  <a:gd name="connsiteY48" fmla="*/ 45511 h 5272970"/>
                  <a:gd name="connsiteX49" fmla="*/ 2818769 w 9212004"/>
                  <a:gd name="connsiteY49" fmla="*/ 46295 h 5272970"/>
                  <a:gd name="connsiteX50" fmla="*/ 2821123 w 9212004"/>
                  <a:gd name="connsiteY50" fmla="*/ 96514 h 5272970"/>
                  <a:gd name="connsiteX51" fmla="*/ 2820338 w 9212004"/>
                  <a:gd name="connsiteY51" fmla="*/ 622242 h 5272970"/>
                  <a:gd name="connsiteX52" fmla="*/ 2864279 w 9212004"/>
                  <a:gd name="connsiteY52" fmla="*/ 666968 h 5272970"/>
                  <a:gd name="connsiteX53" fmla="*/ 2964717 w 9212004"/>
                  <a:gd name="connsiteY53" fmla="*/ 770544 h 5272970"/>
                  <a:gd name="connsiteX54" fmla="*/ 2964717 w 9212004"/>
                  <a:gd name="connsiteY54" fmla="*/ 2284954 h 5272970"/>
                  <a:gd name="connsiteX55" fmla="*/ 2967071 w 9212004"/>
                  <a:gd name="connsiteY55" fmla="*/ 2325757 h 5272970"/>
                  <a:gd name="connsiteX56" fmla="*/ 4133872 w 9212004"/>
                  <a:gd name="connsiteY56" fmla="*/ 2069955 h 5272970"/>
                  <a:gd name="connsiteX57" fmla="*/ 4188799 w 9212004"/>
                  <a:gd name="connsiteY57" fmla="*/ 2069955 h 5272970"/>
                  <a:gd name="connsiteX58" fmla="*/ 4479126 w 9212004"/>
                  <a:gd name="connsiteY58" fmla="*/ 2064462 h 5272970"/>
                  <a:gd name="connsiteX59" fmla="*/ 6217167 w 9212004"/>
                  <a:gd name="connsiteY59" fmla="*/ 2047199 h 5272970"/>
                  <a:gd name="connsiteX60" fmla="*/ 6268170 w 9212004"/>
                  <a:gd name="connsiteY60" fmla="*/ 1996196 h 5272970"/>
                  <a:gd name="connsiteX61" fmla="*/ 6268170 w 9212004"/>
                  <a:gd name="connsiteY61" fmla="*/ 179689 h 5272970"/>
                  <a:gd name="connsiteX62" fmla="*/ 6218736 w 9212004"/>
                  <a:gd name="connsiteY62" fmla="*/ 128686 h 5272970"/>
                  <a:gd name="connsiteX63" fmla="*/ 4716096 w 9212004"/>
                  <a:gd name="connsiteY63" fmla="*/ 128686 h 5272970"/>
                  <a:gd name="connsiteX64" fmla="*/ 4655677 w 9212004"/>
                  <a:gd name="connsiteY64" fmla="*/ 175766 h 5272970"/>
                  <a:gd name="connsiteX65" fmla="*/ 4193507 w 9212004"/>
                  <a:gd name="connsiteY65" fmla="*/ 1854956 h 5272970"/>
                  <a:gd name="connsiteX66" fmla="*/ 4133872 w 9212004"/>
                  <a:gd name="connsiteY66" fmla="*/ 2069955 h 5272970"/>
                  <a:gd name="connsiteX67" fmla="*/ 6388224 w 9212004"/>
                  <a:gd name="connsiteY67" fmla="*/ 128686 h 5272970"/>
                  <a:gd name="connsiteX68" fmla="*/ 6384301 w 9212004"/>
                  <a:gd name="connsiteY68" fmla="*/ 182043 h 5272970"/>
                  <a:gd name="connsiteX69" fmla="*/ 6386655 w 9212004"/>
                  <a:gd name="connsiteY69" fmla="*/ 476294 h 5272970"/>
                  <a:gd name="connsiteX70" fmla="*/ 6388224 w 9212004"/>
                  <a:gd name="connsiteY70" fmla="*/ 2002473 h 5272970"/>
                  <a:gd name="connsiteX71" fmla="*/ 6434520 w 9212004"/>
                  <a:gd name="connsiteY71" fmla="*/ 2047984 h 5272970"/>
                  <a:gd name="connsiteX72" fmla="*/ 6748387 w 9212004"/>
                  <a:gd name="connsiteY72" fmla="*/ 2040922 h 5272970"/>
                  <a:gd name="connsiteX73" fmla="*/ 8069768 w 9212004"/>
                  <a:gd name="connsiteY73" fmla="*/ 2023659 h 5272970"/>
                  <a:gd name="connsiteX74" fmla="*/ 8109786 w 9212004"/>
                  <a:gd name="connsiteY74" fmla="*/ 2021305 h 5272970"/>
                  <a:gd name="connsiteX75" fmla="*/ 8109786 w 9212004"/>
                  <a:gd name="connsiteY75" fmla="*/ 1977364 h 5272970"/>
                  <a:gd name="connsiteX76" fmla="*/ 8002287 w 9212004"/>
                  <a:gd name="connsiteY76" fmla="*/ 1340998 h 5272970"/>
                  <a:gd name="connsiteX77" fmla="*/ 7733146 w 9212004"/>
                  <a:gd name="connsiteY77" fmla="*/ 170273 h 5272970"/>
                  <a:gd name="connsiteX78" fmla="*/ 7680573 w 9212004"/>
                  <a:gd name="connsiteY78" fmla="*/ 129470 h 5272970"/>
                  <a:gd name="connsiteX79" fmla="*/ 6429027 w 9212004"/>
                  <a:gd name="connsiteY79" fmla="*/ 129470 h 5272970"/>
                  <a:gd name="connsiteX80" fmla="*/ 6388224 w 9212004"/>
                  <a:gd name="connsiteY80" fmla="*/ 128686 h 5272970"/>
                  <a:gd name="connsiteX81" fmla="*/ 5205730 w 9212004"/>
                  <a:gd name="connsiteY81" fmla="*/ 2214334 h 5272970"/>
                  <a:gd name="connsiteX82" fmla="*/ 5205730 w 9212004"/>
                  <a:gd name="connsiteY82" fmla="*/ 2224534 h 5272970"/>
                  <a:gd name="connsiteX83" fmla="*/ 4169967 w 9212004"/>
                  <a:gd name="connsiteY83" fmla="*/ 2223750 h 5272970"/>
                  <a:gd name="connsiteX84" fmla="*/ 4121318 w 9212004"/>
                  <a:gd name="connsiteY84" fmla="*/ 2272399 h 5272970"/>
                  <a:gd name="connsiteX85" fmla="*/ 4121318 w 9212004"/>
                  <a:gd name="connsiteY85" fmla="*/ 3986899 h 5272970"/>
                  <a:gd name="connsiteX86" fmla="*/ 4169967 w 9212004"/>
                  <a:gd name="connsiteY86" fmla="*/ 4034764 h 5272970"/>
                  <a:gd name="connsiteX87" fmla="*/ 5119416 w 9212004"/>
                  <a:gd name="connsiteY87" fmla="*/ 4033979 h 5272970"/>
                  <a:gd name="connsiteX88" fmla="*/ 5235547 w 9212004"/>
                  <a:gd name="connsiteY88" fmla="*/ 3942958 h 5272970"/>
                  <a:gd name="connsiteX89" fmla="*/ 6252477 w 9212004"/>
                  <a:gd name="connsiteY89" fmla="*/ 2447380 h 5272970"/>
                  <a:gd name="connsiteX90" fmla="*/ 6282294 w 9212004"/>
                  <a:gd name="connsiteY90" fmla="*/ 2389315 h 5272970"/>
                  <a:gd name="connsiteX91" fmla="*/ 6281509 w 9212004"/>
                  <a:gd name="connsiteY91" fmla="*/ 2251998 h 5272970"/>
                  <a:gd name="connsiteX92" fmla="*/ 6228937 w 9212004"/>
                  <a:gd name="connsiteY92" fmla="*/ 2200994 h 5272970"/>
                  <a:gd name="connsiteX93" fmla="*/ 5205730 w 9212004"/>
                  <a:gd name="connsiteY93" fmla="*/ 2214334 h 5272970"/>
                  <a:gd name="connsiteX94" fmla="*/ 2887035 w 9212004"/>
                  <a:gd name="connsiteY94" fmla="*/ 3486281 h 5272970"/>
                  <a:gd name="connsiteX95" fmla="*/ 2887035 w 9212004"/>
                  <a:gd name="connsiteY95" fmla="*/ 2762032 h 5272970"/>
                  <a:gd name="connsiteX96" fmla="*/ 2796798 w 9212004"/>
                  <a:gd name="connsiteY96" fmla="*/ 2832652 h 5272970"/>
                  <a:gd name="connsiteX97" fmla="*/ 2796798 w 9212004"/>
                  <a:gd name="connsiteY97" fmla="*/ 3420369 h 5272970"/>
                  <a:gd name="connsiteX98" fmla="*/ 2876049 w 9212004"/>
                  <a:gd name="connsiteY98" fmla="*/ 3490204 h 5272970"/>
                  <a:gd name="connsiteX99" fmla="*/ 2887035 w 9212004"/>
                  <a:gd name="connsiteY99" fmla="*/ 3486281 h 5272970"/>
                  <a:gd name="connsiteX100" fmla="*/ 2991396 w 9212004"/>
                  <a:gd name="connsiteY100" fmla="*/ 3488635 h 5272970"/>
                  <a:gd name="connsiteX101" fmla="*/ 3023567 w 9212004"/>
                  <a:gd name="connsiteY101" fmla="*/ 3490989 h 5272970"/>
                  <a:gd name="connsiteX102" fmla="*/ 3082417 w 9212004"/>
                  <a:gd name="connsiteY102" fmla="*/ 3435278 h 5272970"/>
                  <a:gd name="connsiteX103" fmla="*/ 3083202 w 9212004"/>
                  <a:gd name="connsiteY103" fmla="*/ 2773018 h 5272970"/>
                  <a:gd name="connsiteX104" fmla="*/ 3037691 w 9212004"/>
                  <a:gd name="connsiteY104" fmla="*/ 2725153 h 5272970"/>
                  <a:gd name="connsiteX105" fmla="*/ 2991396 w 9212004"/>
                  <a:gd name="connsiteY105" fmla="*/ 2770663 h 5272970"/>
                  <a:gd name="connsiteX106" fmla="*/ 2992180 w 9212004"/>
                  <a:gd name="connsiteY106" fmla="*/ 3350533 h 5272970"/>
                  <a:gd name="connsiteX107" fmla="*/ 2991396 w 9212004"/>
                  <a:gd name="connsiteY107" fmla="*/ 3488635 h 5272970"/>
                  <a:gd name="connsiteX108" fmla="*/ 2590430 w 9212004"/>
                  <a:gd name="connsiteY108" fmla="*/ 3144166 h 5272970"/>
                  <a:gd name="connsiteX109" fmla="*/ 2589645 w 9212004"/>
                  <a:gd name="connsiteY109" fmla="*/ 3453325 h 5272970"/>
                  <a:gd name="connsiteX110" fmla="*/ 2635156 w 9212004"/>
                  <a:gd name="connsiteY110" fmla="*/ 3491773 h 5272970"/>
                  <a:gd name="connsiteX111" fmla="*/ 2682236 w 9212004"/>
                  <a:gd name="connsiteY111" fmla="*/ 3454110 h 5272970"/>
                  <a:gd name="connsiteX112" fmla="*/ 2682236 w 9212004"/>
                  <a:gd name="connsiteY112" fmla="*/ 2835006 h 5272970"/>
                  <a:gd name="connsiteX113" fmla="*/ 2636725 w 9212004"/>
                  <a:gd name="connsiteY113" fmla="*/ 2795773 h 5272970"/>
                  <a:gd name="connsiteX114" fmla="*/ 2590430 w 9212004"/>
                  <a:gd name="connsiteY114" fmla="*/ 2834222 h 5272970"/>
                  <a:gd name="connsiteX115" fmla="*/ 2590430 w 9212004"/>
                  <a:gd name="connsiteY115" fmla="*/ 3144166 h 5272970"/>
                  <a:gd name="connsiteX116" fmla="*/ 2493916 w 9212004"/>
                  <a:gd name="connsiteY116" fmla="*/ 3484712 h 5272970"/>
                  <a:gd name="connsiteX117" fmla="*/ 2493916 w 9212004"/>
                  <a:gd name="connsiteY117" fmla="*/ 3449401 h 5272970"/>
                  <a:gd name="connsiteX118" fmla="*/ 2494701 w 9212004"/>
                  <a:gd name="connsiteY118" fmla="*/ 2866393 h 5272970"/>
                  <a:gd name="connsiteX119" fmla="*/ 2451544 w 9212004"/>
                  <a:gd name="connsiteY119" fmla="*/ 2821667 h 5272970"/>
                  <a:gd name="connsiteX120" fmla="*/ 2402894 w 9212004"/>
                  <a:gd name="connsiteY120" fmla="*/ 2866393 h 5272970"/>
                  <a:gd name="connsiteX121" fmla="*/ 2403679 w 9212004"/>
                  <a:gd name="connsiteY121" fmla="*/ 3421938 h 5272970"/>
                  <a:gd name="connsiteX122" fmla="*/ 2482146 w 9212004"/>
                  <a:gd name="connsiteY122" fmla="*/ 3490989 h 5272970"/>
                  <a:gd name="connsiteX123" fmla="*/ 2493916 w 9212004"/>
                  <a:gd name="connsiteY123" fmla="*/ 3484712 h 5272970"/>
                  <a:gd name="connsiteX124" fmla="*/ 2287548 w 9212004"/>
                  <a:gd name="connsiteY124" fmla="*/ 3487850 h 5272970"/>
                  <a:gd name="connsiteX125" fmla="*/ 2289902 w 9212004"/>
                  <a:gd name="connsiteY125" fmla="*/ 3454894 h 5272970"/>
                  <a:gd name="connsiteX126" fmla="*/ 2290687 w 9212004"/>
                  <a:gd name="connsiteY126" fmla="*/ 2914258 h 5272970"/>
                  <a:gd name="connsiteX127" fmla="*/ 2245961 w 9212004"/>
                  <a:gd name="connsiteY127" fmla="*/ 2875024 h 5272970"/>
                  <a:gd name="connsiteX128" fmla="*/ 2198881 w 9212004"/>
                  <a:gd name="connsiteY128" fmla="*/ 2916612 h 5272970"/>
                  <a:gd name="connsiteX129" fmla="*/ 2199665 w 9212004"/>
                  <a:gd name="connsiteY129" fmla="*/ 3418015 h 5272970"/>
                  <a:gd name="connsiteX130" fmla="*/ 2287548 w 9212004"/>
                  <a:gd name="connsiteY130" fmla="*/ 3487850 h 5272970"/>
                  <a:gd name="connsiteX131" fmla="*/ 1814393 w 9212004"/>
                  <a:gd name="connsiteY131" fmla="*/ 2958984 h 5272970"/>
                  <a:gd name="connsiteX132" fmla="*/ 1814393 w 9212004"/>
                  <a:gd name="connsiteY132" fmla="*/ 3488635 h 5272970"/>
                  <a:gd name="connsiteX133" fmla="*/ 1836364 w 9212004"/>
                  <a:gd name="connsiteY133" fmla="*/ 3491773 h 5272970"/>
                  <a:gd name="connsiteX134" fmla="*/ 1903845 w 9212004"/>
                  <a:gd name="connsiteY134" fmla="*/ 3429000 h 5272970"/>
                  <a:gd name="connsiteX135" fmla="*/ 1903845 w 9212004"/>
                  <a:gd name="connsiteY135" fmla="*/ 3029604 h 5272970"/>
                  <a:gd name="connsiteX136" fmla="*/ 1814393 w 9212004"/>
                  <a:gd name="connsiteY136" fmla="*/ 2958984 h 5272970"/>
                  <a:gd name="connsiteX137" fmla="*/ 2084319 w 9212004"/>
                  <a:gd name="connsiteY137" fmla="*/ 2915827 h 5272970"/>
                  <a:gd name="connsiteX138" fmla="*/ 2058425 w 9212004"/>
                  <a:gd name="connsiteY138" fmla="*/ 2913473 h 5272970"/>
                  <a:gd name="connsiteX139" fmla="*/ 1995651 w 9212004"/>
                  <a:gd name="connsiteY139" fmla="*/ 2972323 h 5272970"/>
                  <a:gd name="connsiteX140" fmla="*/ 1995651 w 9212004"/>
                  <a:gd name="connsiteY140" fmla="*/ 3418015 h 5272970"/>
                  <a:gd name="connsiteX141" fmla="*/ 2075688 w 9212004"/>
                  <a:gd name="connsiteY141" fmla="*/ 3489420 h 5272970"/>
                  <a:gd name="connsiteX142" fmla="*/ 2084319 w 9212004"/>
                  <a:gd name="connsiteY142" fmla="*/ 3483927 h 5272970"/>
                  <a:gd name="connsiteX143" fmla="*/ 2084319 w 9212004"/>
                  <a:gd name="connsiteY143" fmla="*/ 2915827 h 5272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</a:cxnLst>
                <a:rect l="l" t="t" r="r" b="b"/>
                <a:pathLst>
                  <a:path w="9212004" h="5272970">
                    <a:moveTo>
                      <a:pt x="2967071" y="2325757"/>
                    </a:moveTo>
                    <a:cubicBezTo>
                      <a:pt x="3054169" y="2304571"/>
                      <a:pt x="3134990" y="2285739"/>
                      <a:pt x="3215811" y="2265337"/>
                    </a:cubicBezTo>
                    <a:cubicBezTo>
                      <a:pt x="3436302" y="2210410"/>
                      <a:pt x="3656009" y="2154699"/>
                      <a:pt x="3876501" y="2101342"/>
                    </a:cubicBezTo>
                    <a:cubicBezTo>
                      <a:pt x="3909457" y="2093495"/>
                      <a:pt x="3925935" y="2079371"/>
                      <a:pt x="3936136" y="2045630"/>
                    </a:cubicBezTo>
                    <a:cubicBezTo>
                      <a:pt x="4134657" y="1377877"/>
                      <a:pt x="4333963" y="710125"/>
                      <a:pt x="4532484" y="42372"/>
                    </a:cubicBezTo>
                    <a:cubicBezTo>
                      <a:pt x="4541900" y="9416"/>
                      <a:pt x="4557593" y="785"/>
                      <a:pt x="4590549" y="785"/>
                    </a:cubicBezTo>
                    <a:cubicBezTo>
                      <a:pt x="5656129" y="1569"/>
                      <a:pt x="6722493" y="1569"/>
                      <a:pt x="7788072" y="0"/>
                    </a:cubicBezTo>
                    <a:cubicBezTo>
                      <a:pt x="7831229" y="0"/>
                      <a:pt x="7840645" y="21186"/>
                      <a:pt x="7847707" y="54142"/>
                    </a:cubicBezTo>
                    <a:cubicBezTo>
                      <a:pt x="7941867" y="466093"/>
                      <a:pt x="8039951" y="877259"/>
                      <a:pt x="8130188" y="1289995"/>
                    </a:cubicBezTo>
                    <a:cubicBezTo>
                      <a:pt x="8177268" y="1502640"/>
                      <a:pt x="8214148" y="1717639"/>
                      <a:pt x="8252596" y="1931853"/>
                    </a:cubicBezTo>
                    <a:cubicBezTo>
                      <a:pt x="8266720" y="2008751"/>
                      <a:pt x="8272998" y="2087217"/>
                      <a:pt x="8279274" y="2164900"/>
                    </a:cubicBezTo>
                    <a:cubicBezTo>
                      <a:pt x="8281629" y="2193932"/>
                      <a:pt x="8290260" y="2204918"/>
                      <a:pt x="8317723" y="2212764"/>
                    </a:cubicBezTo>
                    <a:cubicBezTo>
                      <a:pt x="8600988" y="2294370"/>
                      <a:pt x="8857575" y="2428548"/>
                      <a:pt x="9087482" y="2614515"/>
                    </a:cubicBezTo>
                    <a:cubicBezTo>
                      <a:pt x="9119654" y="2641193"/>
                      <a:pt x="9149471" y="2671011"/>
                      <a:pt x="9181643" y="2696905"/>
                    </a:cubicBezTo>
                    <a:cubicBezTo>
                      <a:pt x="9209891" y="2718875"/>
                      <a:pt x="9218523" y="2744770"/>
                      <a:pt x="9213029" y="2778510"/>
                    </a:cubicBezTo>
                    <a:cubicBezTo>
                      <a:pt x="9209106" y="2802835"/>
                      <a:pt x="9207537" y="2827160"/>
                      <a:pt x="9204398" y="2858546"/>
                    </a:cubicBezTo>
                    <a:cubicBezTo>
                      <a:pt x="9191844" y="2847561"/>
                      <a:pt x="9181643" y="2839714"/>
                      <a:pt x="9173012" y="2831868"/>
                    </a:cubicBezTo>
                    <a:cubicBezTo>
                      <a:pt x="8866991" y="2538402"/>
                      <a:pt x="8509967" y="2339881"/>
                      <a:pt x="8093308" y="2251213"/>
                    </a:cubicBezTo>
                    <a:cubicBezTo>
                      <a:pt x="7872031" y="2204133"/>
                      <a:pt x="7647617" y="2197071"/>
                      <a:pt x="7422417" y="2214334"/>
                    </a:cubicBezTo>
                    <a:cubicBezTo>
                      <a:pt x="7168184" y="2233950"/>
                      <a:pt x="6922583" y="2291231"/>
                      <a:pt x="6687183" y="2390099"/>
                    </a:cubicBezTo>
                    <a:cubicBezTo>
                      <a:pt x="6415687" y="2504661"/>
                      <a:pt x="6192842" y="2685919"/>
                      <a:pt x="5991182" y="2896210"/>
                    </a:cubicBezTo>
                    <a:cubicBezTo>
                      <a:pt x="5677315" y="3223417"/>
                      <a:pt x="5490564" y="3611828"/>
                      <a:pt x="5423082" y="4059873"/>
                    </a:cubicBezTo>
                    <a:cubicBezTo>
                      <a:pt x="5393265" y="4257610"/>
                      <a:pt x="5382280" y="4455346"/>
                      <a:pt x="5402681" y="4653867"/>
                    </a:cubicBezTo>
                    <a:cubicBezTo>
                      <a:pt x="5423867" y="4861020"/>
                      <a:pt x="5471732" y="5062679"/>
                      <a:pt x="5557261" y="5254139"/>
                    </a:cubicBezTo>
                    <a:cubicBezTo>
                      <a:pt x="5560399" y="5261200"/>
                      <a:pt x="5561969" y="5268263"/>
                      <a:pt x="5565892" y="5279248"/>
                    </a:cubicBezTo>
                    <a:cubicBezTo>
                      <a:pt x="4567009" y="5279248"/>
                      <a:pt x="3571265" y="5279248"/>
                      <a:pt x="2571598" y="5279248"/>
                    </a:cubicBezTo>
                    <a:cubicBezTo>
                      <a:pt x="2574737" y="5247861"/>
                      <a:pt x="2577091" y="5218829"/>
                      <a:pt x="2579445" y="5189011"/>
                    </a:cubicBezTo>
                    <a:cubicBezTo>
                      <a:pt x="2613970" y="4773137"/>
                      <a:pt x="2482930" y="4411405"/>
                      <a:pt x="2216928" y="4095968"/>
                    </a:cubicBezTo>
                    <a:cubicBezTo>
                      <a:pt x="1964265" y="3796225"/>
                      <a:pt x="1637843" y="3632229"/>
                      <a:pt x="1249432" y="3587503"/>
                    </a:cubicBezTo>
                    <a:cubicBezTo>
                      <a:pt x="945765" y="3552193"/>
                      <a:pt x="652300" y="3585934"/>
                      <a:pt x="373742" y="3715404"/>
                    </a:cubicBezTo>
                    <a:cubicBezTo>
                      <a:pt x="305476" y="3747576"/>
                      <a:pt x="239564" y="3786024"/>
                      <a:pt x="177575" y="3829181"/>
                    </a:cubicBezTo>
                    <a:cubicBezTo>
                      <a:pt x="116371" y="3870768"/>
                      <a:pt x="61444" y="3921772"/>
                      <a:pt x="1025" y="3971991"/>
                    </a:cubicBezTo>
                    <a:cubicBezTo>
                      <a:pt x="1025" y="3928049"/>
                      <a:pt x="-2114" y="3883323"/>
                      <a:pt x="2594" y="3839381"/>
                    </a:cubicBezTo>
                    <a:cubicBezTo>
                      <a:pt x="4164" y="3825257"/>
                      <a:pt x="24565" y="3811918"/>
                      <a:pt x="38689" y="3800148"/>
                    </a:cubicBezTo>
                    <a:cubicBezTo>
                      <a:pt x="227794" y="3648707"/>
                      <a:pt x="444362" y="3555332"/>
                      <a:pt x="678194" y="3498836"/>
                    </a:cubicBezTo>
                    <a:cubicBezTo>
                      <a:pt x="745675" y="3482358"/>
                      <a:pt x="813941" y="3471372"/>
                      <a:pt x="882207" y="3460387"/>
                    </a:cubicBezTo>
                    <a:cubicBezTo>
                      <a:pt x="904963" y="3456463"/>
                      <a:pt x="912025" y="3447832"/>
                      <a:pt x="916733" y="3426646"/>
                    </a:cubicBezTo>
                    <a:cubicBezTo>
                      <a:pt x="940273" y="3316793"/>
                      <a:pt x="966167" y="3207724"/>
                      <a:pt x="989707" y="3097870"/>
                    </a:cubicBezTo>
                    <a:cubicBezTo>
                      <a:pt x="1018740" y="2964477"/>
                      <a:pt x="1101914" y="2875024"/>
                      <a:pt x="1216476" y="2806758"/>
                    </a:cubicBezTo>
                    <a:cubicBezTo>
                      <a:pt x="1316129" y="2747908"/>
                      <a:pt x="1427552" y="2725153"/>
                      <a:pt x="1538190" y="2698474"/>
                    </a:cubicBezTo>
                    <a:cubicBezTo>
                      <a:pt x="1833225" y="2625500"/>
                      <a:pt x="2128261" y="2550956"/>
                      <a:pt x="2423296" y="2480336"/>
                    </a:cubicBezTo>
                    <a:cubicBezTo>
                      <a:pt x="2462529" y="2470920"/>
                      <a:pt x="2471160" y="2453658"/>
                      <a:pt x="2471160" y="2416778"/>
                    </a:cubicBezTo>
                    <a:cubicBezTo>
                      <a:pt x="2470376" y="1862018"/>
                      <a:pt x="2470376" y="1308042"/>
                      <a:pt x="2470376" y="753282"/>
                    </a:cubicBezTo>
                    <a:cubicBezTo>
                      <a:pt x="2470376" y="739157"/>
                      <a:pt x="2469591" y="724249"/>
                      <a:pt x="2471160" y="710125"/>
                    </a:cubicBezTo>
                    <a:cubicBezTo>
                      <a:pt x="2473515" y="686585"/>
                      <a:pt x="2485285" y="671676"/>
                      <a:pt x="2511963" y="673245"/>
                    </a:cubicBezTo>
                    <a:cubicBezTo>
                      <a:pt x="2535503" y="674030"/>
                      <a:pt x="2559043" y="671676"/>
                      <a:pt x="2582583" y="674030"/>
                    </a:cubicBezTo>
                    <a:cubicBezTo>
                      <a:pt x="2613970" y="677169"/>
                      <a:pt x="2621817" y="663829"/>
                      <a:pt x="2621817" y="633227"/>
                    </a:cubicBezTo>
                    <a:cubicBezTo>
                      <a:pt x="2620247" y="452754"/>
                      <a:pt x="2621817" y="272280"/>
                      <a:pt x="2620247" y="91806"/>
                    </a:cubicBezTo>
                    <a:cubicBezTo>
                      <a:pt x="2620247" y="55711"/>
                      <a:pt x="2629664" y="43157"/>
                      <a:pt x="2666543" y="45511"/>
                    </a:cubicBezTo>
                    <a:cubicBezTo>
                      <a:pt x="2715977" y="48649"/>
                      <a:pt x="2765411" y="46295"/>
                      <a:pt x="2818769" y="46295"/>
                    </a:cubicBezTo>
                    <a:cubicBezTo>
                      <a:pt x="2819553" y="65912"/>
                      <a:pt x="2821123" y="80821"/>
                      <a:pt x="2821123" y="96514"/>
                    </a:cubicBezTo>
                    <a:cubicBezTo>
                      <a:pt x="2821123" y="271495"/>
                      <a:pt x="2821907" y="447261"/>
                      <a:pt x="2820338" y="622242"/>
                    </a:cubicBezTo>
                    <a:cubicBezTo>
                      <a:pt x="2820338" y="655983"/>
                      <a:pt x="2828969" y="666968"/>
                      <a:pt x="2864279" y="666968"/>
                    </a:cubicBezTo>
                    <a:cubicBezTo>
                      <a:pt x="2967071" y="665399"/>
                      <a:pt x="2964717" y="666968"/>
                      <a:pt x="2964717" y="770544"/>
                    </a:cubicBezTo>
                    <a:cubicBezTo>
                      <a:pt x="2963932" y="1275086"/>
                      <a:pt x="2963932" y="1780412"/>
                      <a:pt x="2964717" y="2284954"/>
                    </a:cubicBezTo>
                    <a:cubicBezTo>
                      <a:pt x="2963148" y="2296724"/>
                      <a:pt x="2965501" y="2307709"/>
                      <a:pt x="2967071" y="2325757"/>
                    </a:cubicBezTo>
                    <a:close/>
                    <a:moveTo>
                      <a:pt x="4133872" y="2069955"/>
                    </a:moveTo>
                    <a:cubicBezTo>
                      <a:pt x="4158197" y="2069955"/>
                      <a:pt x="4173106" y="2069955"/>
                      <a:pt x="4188799" y="2069955"/>
                    </a:cubicBezTo>
                    <a:cubicBezTo>
                      <a:pt x="4285313" y="2068385"/>
                      <a:pt x="4382612" y="2065247"/>
                      <a:pt x="4479126" y="2064462"/>
                    </a:cubicBezTo>
                    <a:cubicBezTo>
                      <a:pt x="5058212" y="2058185"/>
                      <a:pt x="5637297" y="2051907"/>
                      <a:pt x="6217167" y="2047199"/>
                    </a:cubicBezTo>
                    <a:cubicBezTo>
                      <a:pt x="6256400" y="2047199"/>
                      <a:pt x="6268170" y="2036214"/>
                      <a:pt x="6268170" y="1996196"/>
                    </a:cubicBezTo>
                    <a:cubicBezTo>
                      <a:pt x="6266601" y="1390432"/>
                      <a:pt x="6267385" y="785453"/>
                      <a:pt x="6268170" y="179689"/>
                    </a:cubicBezTo>
                    <a:cubicBezTo>
                      <a:pt x="6268170" y="141240"/>
                      <a:pt x="6259539" y="128686"/>
                      <a:pt x="6218736" y="128686"/>
                    </a:cubicBezTo>
                    <a:cubicBezTo>
                      <a:pt x="5718118" y="130255"/>
                      <a:pt x="5216715" y="130255"/>
                      <a:pt x="4716096" y="128686"/>
                    </a:cubicBezTo>
                    <a:cubicBezTo>
                      <a:pt x="4678432" y="128686"/>
                      <a:pt x="4665093" y="140456"/>
                      <a:pt x="4655677" y="175766"/>
                    </a:cubicBezTo>
                    <a:cubicBezTo>
                      <a:pt x="4502667" y="736019"/>
                      <a:pt x="4348087" y="1295487"/>
                      <a:pt x="4193507" y="1854956"/>
                    </a:cubicBezTo>
                    <a:cubicBezTo>
                      <a:pt x="4173106" y="1924006"/>
                      <a:pt x="4155058" y="1993057"/>
                      <a:pt x="4133872" y="2069955"/>
                    </a:cubicBezTo>
                    <a:close/>
                    <a:moveTo>
                      <a:pt x="6388224" y="128686"/>
                    </a:moveTo>
                    <a:cubicBezTo>
                      <a:pt x="6386655" y="149087"/>
                      <a:pt x="6384301" y="165565"/>
                      <a:pt x="6384301" y="182043"/>
                    </a:cubicBezTo>
                    <a:cubicBezTo>
                      <a:pt x="6385086" y="280127"/>
                      <a:pt x="6386655" y="378210"/>
                      <a:pt x="6386655" y="476294"/>
                    </a:cubicBezTo>
                    <a:cubicBezTo>
                      <a:pt x="6387440" y="984759"/>
                      <a:pt x="6388224" y="1493224"/>
                      <a:pt x="6388224" y="2002473"/>
                    </a:cubicBezTo>
                    <a:cubicBezTo>
                      <a:pt x="6388224" y="2038568"/>
                      <a:pt x="6398425" y="2049553"/>
                      <a:pt x="6434520" y="2047984"/>
                    </a:cubicBezTo>
                    <a:cubicBezTo>
                      <a:pt x="6538880" y="2044061"/>
                      <a:pt x="6643241" y="2041707"/>
                      <a:pt x="6748387" y="2040922"/>
                    </a:cubicBezTo>
                    <a:cubicBezTo>
                      <a:pt x="7188586" y="2034645"/>
                      <a:pt x="7629569" y="2029152"/>
                      <a:pt x="8069768" y="2023659"/>
                    </a:cubicBezTo>
                    <a:cubicBezTo>
                      <a:pt x="8083107" y="2023659"/>
                      <a:pt x="8097232" y="2022090"/>
                      <a:pt x="8109786" y="2021305"/>
                    </a:cubicBezTo>
                    <a:cubicBezTo>
                      <a:pt x="8109786" y="2003258"/>
                      <a:pt x="8111355" y="1989919"/>
                      <a:pt x="8109786" y="1977364"/>
                    </a:cubicBezTo>
                    <a:cubicBezTo>
                      <a:pt x="8074476" y="1764719"/>
                      <a:pt x="8047797" y="1551289"/>
                      <a:pt x="8002287" y="1340998"/>
                    </a:cubicBezTo>
                    <a:cubicBezTo>
                      <a:pt x="7917543" y="949449"/>
                      <a:pt x="7822598" y="560253"/>
                      <a:pt x="7733146" y="170273"/>
                    </a:cubicBezTo>
                    <a:cubicBezTo>
                      <a:pt x="7726083" y="138886"/>
                      <a:pt x="7712744" y="129470"/>
                      <a:pt x="7680573" y="129470"/>
                    </a:cubicBezTo>
                    <a:cubicBezTo>
                      <a:pt x="7263129" y="130255"/>
                      <a:pt x="6846471" y="129470"/>
                      <a:pt x="6429027" y="129470"/>
                    </a:cubicBezTo>
                    <a:cubicBezTo>
                      <a:pt x="6417257" y="128686"/>
                      <a:pt x="6403917" y="128686"/>
                      <a:pt x="6388224" y="128686"/>
                    </a:cubicBezTo>
                    <a:close/>
                    <a:moveTo>
                      <a:pt x="5205730" y="2214334"/>
                    </a:moveTo>
                    <a:cubicBezTo>
                      <a:pt x="5205730" y="2217472"/>
                      <a:pt x="5205730" y="2221396"/>
                      <a:pt x="5205730" y="2224534"/>
                    </a:cubicBezTo>
                    <a:cubicBezTo>
                      <a:pt x="4860475" y="2224534"/>
                      <a:pt x="4515221" y="2225319"/>
                      <a:pt x="4169967" y="2223750"/>
                    </a:cubicBezTo>
                    <a:cubicBezTo>
                      <a:pt x="4132303" y="2223750"/>
                      <a:pt x="4121318" y="2234735"/>
                      <a:pt x="4121318" y="2272399"/>
                    </a:cubicBezTo>
                    <a:cubicBezTo>
                      <a:pt x="4122102" y="2843638"/>
                      <a:pt x="4122102" y="3415661"/>
                      <a:pt x="4121318" y="3986899"/>
                    </a:cubicBezTo>
                    <a:cubicBezTo>
                      <a:pt x="4121318" y="4025348"/>
                      <a:pt x="4133088" y="4034764"/>
                      <a:pt x="4169967" y="4034764"/>
                    </a:cubicBezTo>
                    <a:cubicBezTo>
                      <a:pt x="4486189" y="4033195"/>
                      <a:pt x="4803194" y="4033979"/>
                      <a:pt x="5119416" y="4033979"/>
                    </a:cubicBezTo>
                    <a:cubicBezTo>
                      <a:pt x="5213576" y="4033979"/>
                      <a:pt x="5212791" y="4033979"/>
                      <a:pt x="5235547" y="3942958"/>
                    </a:cubicBezTo>
                    <a:cubicBezTo>
                      <a:pt x="5394050" y="3322285"/>
                      <a:pt x="5721256" y="2815390"/>
                      <a:pt x="6252477" y="2447380"/>
                    </a:cubicBezTo>
                    <a:cubicBezTo>
                      <a:pt x="6274447" y="2431687"/>
                      <a:pt x="6283079" y="2415209"/>
                      <a:pt x="6282294" y="2389315"/>
                    </a:cubicBezTo>
                    <a:cubicBezTo>
                      <a:pt x="6280725" y="2343804"/>
                      <a:pt x="6282294" y="2297509"/>
                      <a:pt x="6281509" y="2251998"/>
                    </a:cubicBezTo>
                    <a:cubicBezTo>
                      <a:pt x="6281509" y="2200994"/>
                      <a:pt x="6281509" y="2200210"/>
                      <a:pt x="6228937" y="2200994"/>
                    </a:cubicBezTo>
                    <a:cubicBezTo>
                      <a:pt x="5888391" y="2205702"/>
                      <a:pt x="5547060" y="2210410"/>
                      <a:pt x="5205730" y="2214334"/>
                    </a:cubicBezTo>
                    <a:close/>
                    <a:moveTo>
                      <a:pt x="2887035" y="3486281"/>
                    </a:moveTo>
                    <a:cubicBezTo>
                      <a:pt x="2887035" y="3245388"/>
                      <a:pt x="2887035" y="3003710"/>
                      <a:pt x="2887035" y="2762032"/>
                    </a:cubicBezTo>
                    <a:cubicBezTo>
                      <a:pt x="2796798" y="2747908"/>
                      <a:pt x="2796798" y="2747908"/>
                      <a:pt x="2796798" y="2832652"/>
                    </a:cubicBezTo>
                    <a:cubicBezTo>
                      <a:pt x="2796798" y="3028819"/>
                      <a:pt x="2796798" y="3224986"/>
                      <a:pt x="2796798" y="3420369"/>
                    </a:cubicBezTo>
                    <a:cubicBezTo>
                      <a:pt x="2796798" y="3498051"/>
                      <a:pt x="2796798" y="3498051"/>
                      <a:pt x="2876049" y="3490204"/>
                    </a:cubicBezTo>
                    <a:cubicBezTo>
                      <a:pt x="2878403" y="3490204"/>
                      <a:pt x="2880757" y="3488635"/>
                      <a:pt x="2887035" y="3486281"/>
                    </a:cubicBezTo>
                    <a:close/>
                    <a:moveTo>
                      <a:pt x="2991396" y="3488635"/>
                    </a:moveTo>
                    <a:cubicBezTo>
                      <a:pt x="3005520" y="3490204"/>
                      <a:pt x="3014936" y="3490989"/>
                      <a:pt x="3023567" y="3490989"/>
                    </a:cubicBezTo>
                    <a:cubicBezTo>
                      <a:pt x="3082417" y="3492558"/>
                      <a:pt x="3082417" y="3492558"/>
                      <a:pt x="3082417" y="3435278"/>
                    </a:cubicBezTo>
                    <a:cubicBezTo>
                      <a:pt x="3082417" y="3214786"/>
                      <a:pt x="3081632" y="2993509"/>
                      <a:pt x="3083202" y="2773018"/>
                    </a:cubicBezTo>
                    <a:cubicBezTo>
                      <a:pt x="3083202" y="2738492"/>
                      <a:pt x="3074570" y="2725153"/>
                      <a:pt x="3037691" y="2725153"/>
                    </a:cubicBezTo>
                    <a:cubicBezTo>
                      <a:pt x="3003166" y="2725938"/>
                      <a:pt x="2990611" y="2733784"/>
                      <a:pt x="2991396" y="2770663"/>
                    </a:cubicBezTo>
                    <a:cubicBezTo>
                      <a:pt x="2992965" y="2963692"/>
                      <a:pt x="2992180" y="3157505"/>
                      <a:pt x="2992180" y="3350533"/>
                    </a:cubicBezTo>
                    <a:cubicBezTo>
                      <a:pt x="2991396" y="3396044"/>
                      <a:pt x="2991396" y="3439986"/>
                      <a:pt x="2991396" y="3488635"/>
                    </a:cubicBezTo>
                    <a:close/>
                    <a:moveTo>
                      <a:pt x="2590430" y="3144166"/>
                    </a:moveTo>
                    <a:cubicBezTo>
                      <a:pt x="2590430" y="3246957"/>
                      <a:pt x="2591999" y="3350533"/>
                      <a:pt x="2589645" y="3453325"/>
                    </a:cubicBezTo>
                    <a:cubicBezTo>
                      <a:pt x="2588861" y="3490989"/>
                      <a:pt x="2606908" y="3492558"/>
                      <a:pt x="2635156" y="3491773"/>
                    </a:cubicBezTo>
                    <a:cubicBezTo>
                      <a:pt x="2661835" y="3490989"/>
                      <a:pt x="2682236" y="3492558"/>
                      <a:pt x="2682236" y="3454110"/>
                    </a:cubicBezTo>
                    <a:cubicBezTo>
                      <a:pt x="2680667" y="3247742"/>
                      <a:pt x="2680667" y="3041374"/>
                      <a:pt x="2682236" y="2835006"/>
                    </a:cubicBezTo>
                    <a:cubicBezTo>
                      <a:pt x="2682236" y="2798127"/>
                      <a:pt x="2664974" y="2795773"/>
                      <a:pt x="2636725" y="2795773"/>
                    </a:cubicBezTo>
                    <a:cubicBezTo>
                      <a:pt x="2610047" y="2796558"/>
                      <a:pt x="2589645" y="2794988"/>
                      <a:pt x="2590430" y="2834222"/>
                    </a:cubicBezTo>
                    <a:cubicBezTo>
                      <a:pt x="2591999" y="2937798"/>
                      <a:pt x="2590430" y="3041374"/>
                      <a:pt x="2590430" y="3144166"/>
                    </a:cubicBezTo>
                    <a:close/>
                    <a:moveTo>
                      <a:pt x="2493916" y="3484712"/>
                    </a:moveTo>
                    <a:cubicBezTo>
                      <a:pt x="2493916" y="3472942"/>
                      <a:pt x="2493916" y="3461171"/>
                      <a:pt x="2493916" y="3449401"/>
                    </a:cubicBezTo>
                    <a:cubicBezTo>
                      <a:pt x="2493916" y="3254804"/>
                      <a:pt x="2493131" y="3060206"/>
                      <a:pt x="2494701" y="2866393"/>
                    </a:cubicBezTo>
                    <a:cubicBezTo>
                      <a:pt x="2494701" y="2832652"/>
                      <a:pt x="2486854" y="2820098"/>
                      <a:pt x="2451544" y="2821667"/>
                    </a:cubicBezTo>
                    <a:cubicBezTo>
                      <a:pt x="2419372" y="2823236"/>
                      <a:pt x="2402110" y="2826375"/>
                      <a:pt x="2402894" y="2866393"/>
                    </a:cubicBezTo>
                    <a:cubicBezTo>
                      <a:pt x="2405248" y="3051575"/>
                      <a:pt x="2403679" y="3236756"/>
                      <a:pt x="2403679" y="3421938"/>
                    </a:cubicBezTo>
                    <a:cubicBezTo>
                      <a:pt x="2403679" y="3499620"/>
                      <a:pt x="2403679" y="3499620"/>
                      <a:pt x="2482146" y="3490989"/>
                    </a:cubicBezTo>
                    <a:cubicBezTo>
                      <a:pt x="2484500" y="3490204"/>
                      <a:pt x="2486854" y="3487850"/>
                      <a:pt x="2493916" y="3484712"/>
                    </a:cubicBezTo>
                    <a:close/>
                    <a:moveTo>
                      <a:pt x="2287548" y="3487850"/>
                    </a:moveTo>
                    <a:cubicBezTo>
                      <a:pt x="2288333" y="3475296"/>
                      <a:pt x="2289902" y="3465095"/>
                      <a:pt x="2289902" y="3454894"/>
                    </a:cubicBezTo>
                    <a:cubicBezTo>
                      <a:pt x="2289902" y="3274421"/>
                      <a:pt x="2289118" y="3093947"/>
                      <a:pt x="2290687" y="2914258"/>
                    </a:cubicBezTo>
                    <a:cubicBezTo>
                      <a:pt x="2291471" y="2877378"/>
                      <a:pt x="2274209" y="2875809"/>
                      <a:pt x="2245961" y="2875024"/>
                    </a:cubicBezTo>
                    <a:cubicBezTo>
                      <a:pt x="2215359" y="2874240"/>
                      <a:pt x="2198881" y="2878948"/>
                      <a:pt x="2198881" y="2916612"/>
                    </a:cubicBezTo>
                    <a:cubicBezTo>
                      <a:pt x="2201235" y="3083746"/>
                      <a:pt x="2199665" y="3250880"/>
                      <a:pt x="2199665" y="3418015"/>
                    </a:cubicBezTo>
                    <a:cubicBezTo>
                      <a:pt x="2199665" y="3499620"/>
                      <a:pt x="2199665" y="3499620"/>
                      <a:pt x="2287548" y="3487850"/>
                    </a:cubicBezTo>
                    <a:close/>
                    <a:moveTo>
                      <a:pt x="1814393" y="2958984"/>
                    </a:moveTo>
                    <a:cubicBezTo>
                      <a:pt x="1814393" y="3134749"/>
                      <a:pt x="1814393" y="3311300"/>
                      <a:pt x="1814393" y="3488635"/>
                    </a:cubicBezTo>
                    <a:cubicBezTo>
                      <a:pt x="1823809" y="3490204"/>
                      <a:pt x="1830087" y="3491773"/>
                      <a:pt x="1836364" y="3491773"/>
                    </a:cubicBezTo>
                    <a:cubicBezTo>
                      <a:pt x="1903845" y="3494912"/>
                      <a:pt x="1903845" y="3494912"/>
                      <a:pt x="1903845" y="3429000"/>
                    </a:cubicBezTo>
                    <a:cubicBezTo>
                      <a:pt x="1903845" y="3295606"/>
                      <a:pt x="1903845" y="3162998"/>
                      <a:pt x="1903845" y="3029604"/>
                    </a:cubicBezTo>
                    <a:cubicBezTo>
                      <a:pt x="1903845" y="2945645"/>
                      <a:pt x="1903061" y="2944860"/>
                      <a:pt x="1814393" y="2958984"/>
                    </a:cubicBezTo>
                    <a:close/>
                    <a:moveTo>
                      <a:pt x="2084319" y="2915827"/>
                    </a:moveTo>
                    <a:cubicBezTo>
                      <a:pt x="2073334" y="2915042"/>
                      <a:pt x="2065487" y="2913473"/>
                      <a:pt x="2058425" y="2913473"/>
                    </a:cubicBezTo>
                    <a:cubicBezTo>
                      <a:pt x="1996436" y="2911904"/>
                      <a:pt x="1995651" y="2911904"/>
                      <a:pt x="1995651" y="2972323"/>
                    </a:cubicBezTo>
                    <a:cubicBezTo>
                      <a:pt x="1995651" y="3120626"/>
                      <a:pt x="1995651" y="3269712"/>
                      <a:pt x="1995651" y="3418015"/>
                    </a:cubicBezTo>
                    <a:cubicBezTo>
                      <a:pt x="1995651" y="3496482"/>
                      <a:pt x="1995651" y="3497266"/>
                      <a:pt x="2075688" y="3489420"/>
                    </a:cubicBezTo>
                    <a:cubicBezTo>
                      <a:pt x="2078042" y="3489420"/>
                      <a:pt x="2079611" y="3487066"/>
                      <a:pt x="2084319" y="3483927"/>
                    </a:cubicBezTo>
                    <a:cubicBezTo>
                      <a:pt x="2084319" y="3297176"/>
                      <a:pt x="2084319" y="3108856"/>
                      <a:pt x="2084319" y="2915827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E937DC6D-F87E-4859-8CE6-63A89CEB0659}"/>
                  </a:ext>
                </a:extLst>
              </p:cNvPr>
              <p:cNvSpPr/>
              <p:nvPr/>
            </p:nvSpPr>
            <p:spPr>
              <a:xfrm>
                <a:off x="9991417" y="2528630"/>
                <a:ext cx="502186" cy="298171"/>
              </a:xfrm>
              <a:custGeom>
                <a:avLst/>
                <a:gdLst>
                  <a:gd name="connsiteX0" fmla="*/ 504189 w 502187"/>
                  <a:gd name="connsiteY0" fmla="*/ 301661 h 298173"/>
                  <a:gd name="connsiteX1" fmla="*/ 322931 w 502187"/>
                  <a:gd name="connsiteY1" fmla="*/ 180038 h 298173"/>
                  <a:gd name="connsiteX2" fmla="*/ 34958 w 502187"/>
                  <a:gd name="connsiteY2" fmla="*/ 50568 h 298173"/>
                  <a:gd name="connsiteX3" fmla="*/ 2002 w 502187"/>
                  <a:gd name="connsiteY3" fmla="*/ 349 h 298173"/>
                  <a:gd name="connsiteX4" fmla="*/ 249172 w 502187"/>
                  <a:gd name="connsiteY4" fmla="*/ 349 h 298173"/>
                  <a:gd name="connsiteX5" fmla="*/ 472018 w 502187"/>
                  <a:gd name="connsiteY5" fmla="*/ 8980 h 298173"/>
                  <a:gd name="connsiteX6" fmla="*/ 502620 w 502187"/>
                  <a:gd name="connsiteY6" fmla="*/ 30951 h 298173"/>
                  <a:gd name="connsiteX7" fmla="*/ 504189 w 502187"/>
                  <a:gd name="connsiteY7" fmla="*/ 301661 h 298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2187" h="298173">
                    <a:moveTo>
                      <a:pt x="504189" y="301661"/>
                    </a:moveTo>
                    <a:cubicBezTo>
                      <a:pt x="441416" y="258505"/>
                      <a:pt x="385705" y="212209"/>
                      <a:pt x="322931" y="180038"/>
                    </a:cubicBezTo>
                    <a:cubicBezTo>
                      <a:pt x="229555" y="131388"/>
                      <a:pt x="132257" y="91370"/>
                      <a:pt x="34958" y="50568"/>
                    </a:cubicBezTo>
                    <a:cubicBezTo>
                      <a:pt x="6710" y="38798"/>
                      <a:pt x="-5060" y="25458"/>
                      <a:pt x="2002" y="349"/>
                    </a:cubicBezTo>
                    <a:cubicBezTo>
                      <a:pt x="85962" y="349"/>
                      <a:pt x="167567" y="-436"/>
                      <a:pt x="249172" y="349"/>
                    </a:cubicBezTo>
                    <a:cubicBezTo>
                      <a:pt x="323716" y="1918"/>
                      <a:pt x="397475" y="4272"/>
                      <a:pt x="472018" y="8980"/>
                    </a:cubicBezTo>
                    <a:cubicBezTo>
                      <a:pt x="483004" y="9765"/>
                      <a:pt x="502620" y="23104"/>
                      <a:pt x="502620" y="30951"/>
                    </a:cubicBezTo>
                    <a:cubicBezTo>
                      <a:pt x="504975" y="120403"/>
                      <a:pt x="504189" y="209855"/>
                      <a:pt x="504189" y="301661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7BCB93C-7516-4CAF-97CA-829DFF693CDC}"/>
                  </a:ext>
                </a:extLst>
              </p:cNvPr>
              <p:cNvSpPr/>
              <p:nvPr/>
            </p:nvSpPr>
            <p:spPr>
              <a:xfrm>
                <a:off x="8657124" y="4389421"/>
                <a:ext cx="753278" cy="753278"/>
              </a:xfrm>
              <a:custGeom>
                <a:avLst/>
                <a:gdLst>
                  <a:gd name="connsiteX0" fmla="*/ 756431 w 753281"/>
                  <a:gd name="connsiteY0" fmla="*/ 378997 h 753281"/>
                  <a:gd name="connsiteX1" fmla="*/ 379790 w 753281"/>
                  <a:gd name="connsiteY1" fmla="*/ 756423 h 753281"/>
                  <a:gd name="connsiteX2" fmla="*/ 11 w 753281"/>
                  <a:gd name="connsiteY2" fmla="*/ 376643 h 753281"/>
                  <a:gd name="connsiteX3" fmla="*/ 378220 w 753281"/>
                  <a:gd name="connsiteY3" fmla="*/ 3 h 753281"/>
                  <a:gd name="connsiteX4" fmla="*/ 756431 w 753281"/>
                  <a:gd name="connsiteY4" fmla="*/ 378997 h 7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3281" h="753281">
                    <a:moveTo>
                      <a:pt x="756431" y="378997"/>
                    </a:moveTo>
                    <a:cubicBezTo>
                      <a:pt x="756431" y="585365"/>
                      <a:pt x="585373" y="755638"/>
                      <a:pt x="379790" y="756423"/>
                    </a:cubicBezTo>
                    <a:cubicBezTo>
                      <a:pt x="172638" y="756423"/>
                      <a:pt x="-1559" y="583011"/>
                      <a:pt x="11" y="376643"/>
                    </a:cubicBezTo>
                    <a:cubicBezTo>
                      <a:pt x="1579" y="169491"/>
                      <a:pt x="171853" y="3"/>
                      <a:pt x="378220" y="3"/>
                    </a:cubicBezTo>
                    <a:cubicBezTo>
                      <a:pt x="586157" y="-782"/>
                      <a:pt x="756431" y="169491"/>
                      <a:pt x="756431" y="378997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6938A66-D642-439C-A984-95E0A79E5752}"/>
                  </a:ext>
                </a:extLst>
              </p:cNvPr>
              <p:cNvSpPr/>
              <p:nvPr/>
            </p:nvSpPr>
            <p:spPr>
              <a:xfrm>
                <a:off x="8930984" y="3956278"/>
                <a:ext cx="204014" cy="204014"/>
              </a:xfrm>
              <a:custGeom>
                <a:avLst/>
                <a:gdLst>
                  <a:gd name="connsiteX0" fmla="*/ 102007 w 204013"/>
                  <a:gd name="connsiteY0" fmla="*/ 10 h 204013"/>
                  <a:gd name="connsiteX1" fmla="*/ 207152 w 204013"/>
                  <a:gd name="connsiteY1" fmla="*/ 102801 h 204013"/>
                  <a:gd name="connsiteX2" fmla="*/ 105146 w 204013"/>
                  <a:gd name="connsiteY2" fmla="*/ 206377 h 204013"/>
                  <a:gd name="connsiteX3" fmla="*/ 0 w 204013"/>
                  <a:gd name="connsiteY3" fmla="*/ 102017 h 204013"/>
                  <a:gd name="connsiteX4" fmla="*/ 102007 w 204013"/>
                  <a:gd name="connsiteY4" fmla="*/ 10 h 20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013" h="204013">
                    <a:moveTo>
                      <a:pt x="102007" y="10"/>
                    </a:moveTo>
                    <a:cubicBezTo>
                      <a:pt x="160073" y="-775"/>
                      <a:pt x="207938" y="45520"/>
                      <a:pt x="207152" y="102801"/>
                    </a:cubicBezTo>
                    <a:cubicBezTo>
                      <a:pt x="207152" y="157728"/>
                      <a:pt x="159288" y="204808"/>
                      <a:pt x="105146" y="206377"/>
                    </a:cubicBezTo>
                    <a:cubicBezTo>
                      <a:pt x="48650" y="207162"/>
                      <a:pt x="0" y="158513"/>
                      <a:pt x="0" y="102017"/>
                    </a:cubicBezTo>
                    <a:cubicBezTo>
                      <a:pt x="0" y="46305"/>
                      <a:pt x="45511" y="794"/>
                      <a:pt x="102007" y="10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DCA9CBEC-8A27-4CC4-B162-D79E60BD0922}"/>
                  </a:ext>
                </a:extLst>
              </p:cNvPr>
              <p:cNvSpPr/>
              <p:nvPr/>
            </p:nvSpPr>
            <p:spPr>
              <a:xfrm>
                <a:off x="9550083" y="4309378"/>
                <a:ext cx="204014" cy="196168"/>
              </a:xfrm>
              <a:custGeom>
                <a:avLst/>
                <a:gdLst>
                  <a:gd name="connsiteX0" fmla="*/ 101222 w 204013"/>
                  <a:gd name="connsiteY0" fmla="*/ 203239 h 196167"/>
                  <a:gd name="connsiteX1" fmla="*/ 0 w 204013"/>
                  <a:gd name="connsiteY1" fmla="*/ 102017 h 196167"/>
                  <a:gd name="connsiteX2" fmla="*/ 105146 w 204013"/>
                  <a:gd name="connsiteY2" fmla="*/ 10 h 196167"/>
                  <a:gd name="connsiteX3" fmla="*/ 207153 w 204013"/>
                  <a:gd name="connsiteY3" fmla="*/ 102017 h 196167"/>
                  <a:gd name="connsiteX4" fmla="*/ 101222 w 204013"/>
                  <a:gd name="connsiteY4" fmla="*/ 203239 h 196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013" h="196167">
                    <a:moveTo>
                      <a:pt x="101222" y="203239"/>
                    </a:moveTo>
                    <a:cubicBezTo>
                      <a:pt x="43942" y="202454"/>
                      <a:pt x="0" y="158513"/>
                      <a:pt x="0" y="102017"/>
                    </a:cubicBezTo>
                    <a:cubicBezTo>
                      <a:pt x="0" y="44736"/>
                      <a:pt x="46296" y="-775"/>
                      <a:pt x="105146" y="10"/>
                    </a:cubicBezTo>
                    <a:cubicBezTo>
                      <a:pt x="161642" y="794"/>
                      <a:pt x="207153" y="47090"/>
                      <a:pt x="207153" y="102017"/>
                    </a:cubicBezTo>
                    <a:cubicBezTo>
                      <a:pt x="207153" y="160082"/>
                      <a:pt x="160857" y="204024"/>
                      <a:pt x="101222" y="203239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88DF6D5D-2C79-4448-90DE-6CD0A6C0031A}"/>
                  </a:ext>
                </a:extLst>
              </p:cNvPr>
              <p:cNvSpPr/>
              <p:nvPr/>
            </p:nvSpPr>
            <p:spPr>
              <a:xfrm>
                <a:off x="8936475" y="5378849"/>
                <a:ext cx="204014" cy="204014"/>
              </a:xfrm>
              <a:custGeom>
                <a:avLst/>
                <a:gdLst>
                  <a:gd name="connsiteX0" fmla="*/ 204014 w 204013"/>
                  <a:gd name="connsiteY0" fmla="*/ 102830 h 204013"/>
                  <a:gd name="connsiteX1" fmla="*/ 100437 w 204013"/>
                  <a:gd name="connsiteY1" fmla="*/ 206406 h 204013"/>
                  <a:gd name="connsiteX2" fmla="*/ 0 w 204013"/>
                  <a:gd name="connsiteY2" fmla="*/ 103615 h 204013"/>
                  <a:gd name="connsiteX3" fmla="*/ 103576 w 204013"/>
                  <a:gd name="connsiteY3" fmla="*/ 39 h 204013"/>
                  <a:gd name="connsiteX4" fmla="*/ 204014 w 204013"/>
                  <a:gd name="connsiteY4" fmla="*/ 102830 h 20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013" h="204013">
                    <a:moveTo>
                      <a:pt x="204014" y="102830"/>
                    </a:moveTo>
                    <a:cubicBezTo>
                      <a:pt x="204014" y="161680"/>
                      <a:pt x="159288" y="207191"/>
                      <a:pt x="100437" y="206406"/>
                    </a:cubicBezTo>
                    <a:cubicBezTo>
                      <a:pt x="43941" y="205622"/>
                      <a:pt x="0" y="161680"/>
                      <a:pt x="0" y="103615"/>
                    </a:cubicBezTo>
                    <a:cubicBezTo>
                      <a:pt x="0" y="44765"/>
                      <a:pt x="46296" y="-1531"/>
                      <a:pt x="103576" y="39"/>
                    </a:cubicBezTo>
                    <a:cubicBezTo>
                      <a:pt x="160857" y="1608"/>
                      <a:pt x="204014" y="45549"/>
                      <a:pt x="204014" y="102830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CFE4A03-95C5-416B-BE6D-128A1FAAC59A}"/>
                  </a:ext>
                </a:extLst>
              </p:cNvPr>
              <p:cNvSpPr/>
              <p:nvPr/>
            </p:nvSpPr>
            <p:spPr>
              <a:xfrm>
                <a:off x="8318934" y="4310174"/>
                <a:ext cx="204014" cy="204014"/>
              </a:xfrm>
              <a:custGeom>
                <a:avLst/>
                <a:gdLst>
                  <a:gd name="connsiteX0" fmla="*/ 10 w 204013"/>
                  <a:gd name="connsiteY0" fmla="*/ 105146 h 204013"/>
                  <a:gd name="connsiteX1" fmla="*/ 104370 w 204013"/>
                  <a:gd name="connsiteY1" fmla="*/ 0 h 204013"/>
                  <a:gd name="connsiteX2" fmla="*/ 207947 w 204013"/>
                  <a:gd name="connsiteY2" fmla="*/ 102007 h 204013"/>
                  <a:gd name="connsiteX3" fmla="*/ 103586 w 204013"/>
                  <a:gd name="connsiteY3" fmla="*/ 207937 h 204013"/>
                  <a:gd name="connsiteX4" fmla="*/ 10 w 204013"/>
                  <a:gd name="connsiteY4" fmla="*/ 105146 h 20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013" h="204013">
                    <a:moveTo>
                      <a:pt x="10" y="105146"/>
                    </a:moveTo>
                    <a:cubicBezTo>
                      <a:pt x="-775" y="48650"/>
                      <a:pt x="47090" y="0"/>
                      <a:pt x="104370" y="0"/>
                    </a:cubicBezTo>
                    <a:cubicBezTo>
                      <a:pt x="159297" y="0"/>
                      <a:pt x="207162" y="47080"/>
                      <a:pt x="207947" y="102007"/>
                    </a:cubicBezTo>
                    <a:cubicBezTo>
                      <a:pt x="209516" y="157719"/>
                      <a:pt x="159297" y="207937"/>
                      <a:pt x="103586" y="207937"/>
                    </a:cubicBezTo>
                    <a:cubicBezTo>
                      <a:pt x="48659" y="207153"/>
                      <a:pt x="794" y="159288"/>
                      <a:pt x="10" y="105146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117682B-92F9-45DC-A82E-A50AD4B67EF3}"/>
                  </a:ext>
                </a:extLst>
              </p:cNvPr>
              <p:cNvSpPr/>
              <p:nvPr/>
            </p:nvSpPr>
            <p:spPr>
              <a:xfrm>
                <a:off x="8325210" y="5022638"/>
                <a:ext cx="196168" cy="196168"/>
              </a:xfrm>
              <a:custGeom>
                <a:avLst/>
                <a:gdLst>
                  <a:gd name="connsiteX0" fmla="*/ 102803 w 196167"/>
                  <a:gd name="connsiteY0" fmla="*/ 202455 h 196167"/>
                  <a:gd name="connsiteX1" fmla="*/ 11 w 196167"/>
                  <a:gd name="connsiteY1" fmla="*/ 102803 h 196167"/>
                  <a:gd name="connsiteX2" fmla="*/ 102803 w 196167"/>
                  <a:gd name="connsiteY2" fmla="*/ 11 h 196167"/>
                  <a:gd name="connsiteX3" fmla="*/ 203240 w 196167"/>
                  <a:gd name="connsiteY3" fmla="*/ 101233 h 196167"/>
                  <a:gd name="connsiteX4" fmla="*/ 102803 w 196167"/>
                  <a:gd name="connsiteY4" fmla="*/ 202455 h 196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67" h="196167">
                    <a:moveTo>
                      <a:pt x="102803" y="202455"/>
                    </a:moveTo>
                    <a:cubicBezTo>
                      <a:pt x="43952" y="202455"/>
                      <a:pt x="796" y="160868"/>
                      <a:pt x="11" y="102803"/>
                    </a:cubicBezTo>
                    <a:cubicBezTo>
                      <a:pt x="-774" y="41599"/>
                      <a:pt x="41599" y="-774"/>
                      <a:pt x="102803" y="11"/>
                    </a:cubicBezTo>
                    <a:cubicBezTo>
                      <a:pt x="162437" y="11"/>
                      <a:pt x="203240" y="41599"/>
                      <a:pt x="203240" y="101233"/>
                    </a:cubicBezTo>
                    <a:cubicBezTo>
                      <a:pt x="203240" y="159299"/>
                      <a:pt x="160868" y="201671"/>
                      <a:pt x="102803" y="202455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856BEC4-0496-4720-A0AE-43761E11280C}"/>
                  </a:ext>
                </a:extLst>
              </p:cNvPr>
              <p:cNvSpPr/>
              <p:nvPr/>
            </p:nvSpPr>
            <p:spPr>
              <a:xfrm>
                <a:off x="9549291" y="5023423"/>
                <a:ext cx="204014" cy="204014"/>
              </a:xfrm>
              <a:custGeom>
                <a:avLst/>
                <a:gdLst>
                  <a:gd name="connsiteX0" fmla="*/ 204024 w 204013"/>
                  <a:gd name="connsiteY0" fmla="*/ 102802 h 204013"/>
                  <a:gd name="connsiteX1" fmla="*/ 102017 w 204013"/>
                  <a:gd name="connsiteY1" fmla="*/ 204024 h 204013"/>
                  <a:gd name="connsiteX2" fmla="*/ 11 w 204013"/>
                  <a:gd name="connsiteY2" fmla="*/ 98879 h 204013"/>
                  <a:gd name="connsiteX3" fmla="*/ 104372 w 204013"/>
                  <a:gd name="connsiteY3" fmla="*/ 11 h 204013"/>
                  <a:gd name="connsiteX4" fmla="*/ 204024 w 204013"/>
                  <a:gd name="connsiteY4" fmla="*/ 102802 h 20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013" h="204013">
                    <a:moveTo>
                      <a:pt x="204024" y="102802"/>
                    </a:moveTo>
                    <a:cubicBezTo>
                      <a:pt x="203240" y="160868"/>
                      <a:pt x="160868" y="204024"/>
                      <a:pt x="102017" y="204024"/>
                    </a:cubicBezTo>
                    <a:cubicBezTo>
                      <a:pt x="42383" y="204024"/>
                      <a:pt x="-774" y="159298"/>
                      <a:pt x="11" y="98879"/>
                    </a:cubicBezTo>
                    <a:cubicBezTo>
                      <a:pt x="1580" y="41598"/>
                      <a:pt x="45522" y="-774"/>
                      <a:pt x="104372" y="11"/>
                    </a:cubicBezTo>
                    <a:cubicBezTo>
                      <a:pt x="161652" y="795"/>
                      <a:pt x="204024" y="43952"/>
                      <a:pt x="204024" y="102802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8F379B8-8E92-4580-9BA9-000D223F8505}"/>
                  </a:ext>
                </a:extLst>
              </p:cNvPr>
              <p:cNvSpPr/>
              <p:nvPr/>
            </p:nvSpPr>
            <p:spPr>
              <a:xfrm>
                <a:off x="2214227" y="5185846"/>
                <a:ext cx="541418" cy="533572"/>
              </a:xfrm>
              <a:custGeom>
                <a:avLst/>
                <a:gdLst>
                  <a:gd name="connsiteX0" fmla="*/ 274649 w 541421"/>
                  <a:gd name="connsiteY0" fmla="*/ 15 h 533574"/>
                  <a:gd name="connsiteX1" fmla="*/ 542221 w 541421"/>
                  <a:gd name="connsiteY1" fmla="*/ 270726 h 533574"/>
                  <a:gd name="connsiteX2" fmla="*/ 265233 w 541421"/>
                  <a:gd name="connsiteY2" fmla="*/ 540652 h 533574"/>
                  <a:gd name="connsiteX3" fmla="*/ 15 w 541421"/>
                  <a:gd name="connsiteY3" fmla="*/ 266803 h 533574"/>
                  <a:gd name="connsiteX4" fmla="*/ 274649 w 541421"/>
                  <a:gd name="connsiteY4" fmla="*/ 15 h 533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1421" h="533574">
                    <a:moveTo>
                      <a:pt x="274649" y="15"/>
                    </a:moveTo>
                    <a:cubicBezTo>
                      <a:pt x="423736" y="2369"/>
                      <a:pt x="543790" y="123208"/>
                      <a:pt x="542221" y="270726"/>
                    </a:cubicBezTo>
                    <a:cubicBezTo>
                      <a:pt x="540652" y="422167"/>
                      <a:pt x="417459" y="542221"/>
                      <a:pt x="265233" y="540652"/>
                    </a:cubicBezTo>
                    <a:cubicBezTo>
                      <a:pt x="118500" y="539082"/>
                      <a:pt x="-1554" y="414320"/>
                      <a:pt x="15" y="266803"/>
                    </a:cubicBezTo>
                    <a:cubicBezTo>
                      <a:pt x="1585" y="116931"/>
                      <a:pt x="123993" y="-1554"/>
                      <a:pt x="274649" y="15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4A5FE5E-B20B-4CD6-A005-35F15AE02611}"/>
                  </a:ext>
                </a:extLst>
              </p:cNvPr>
              <p:cNvSpPr/>
              <p:nvPr/>
            </p:nvSpPr>
            <p:spPr>
              <a:xfrm>
                <a:off x="1952948" y="5114394"/>
                <a:ext cx="141240" cy="141240"/>
              </a:xfrm>
              <a:custGeom>
                <a:avLst/>
                <a:gdLst>
                  <a:gd name="connsiteX0" fmla="*/ 0 w 141240"/>
                  <a:gd name="connsiteY0" fmla="*/ 71464 h 141240"/>
                  <a:gd name="connsiteX1" fmla="*/ 75328 w 141240"/>
                  <a:gd name="connsiteY1" fmla="*/ 59 h 141240"/>
                  <a:gd name="connsiteX2" fmla="*/ 146733 w 141240"/>
                  <a:gd name="connsiteY2" fmla="*/ 73818 h 141240"/>
                  <a:gd name="connsiteX3" fmla="*/ 73759 w 141240"/>
                  <a:gd name="connsiteY3" fmla="*/ 147577 h 141240"/>
                  <a:gd name="connsiteX4" fmla="*/ 0 w 141240"/>
                  <a:gd name="connsiteY4" fmla="*/ 71464 h 14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40" h="141240">
                    <a:moveTo>
                      <a:pt x="0" y="71464"/>
                    </a:moveTo>
                    <a:cubicBezTo>
                      <a:pt x="0" y="28307"/>
                      <a:pt x="31387" y="-1510"/>
                      <a:pt x="75328" y="59"/>
                    </a:cubicBezTo>
                    <a:cubicBezTo>
                      <a:pt x="115346" y="1629"/>
                      <a:pt x="147518" y="33800"/>
                      <a:pt x="146733" y="73818"/>
                    </a:cubicBezTo>
                    <a:cubicBezTo>
                      <a:pt x="145948" y="111482"/>
                      <a:pt x="110638" y="146792"/>
                      <a:pt x="73759" y="147577"/>
                    </a:cubicBezTo>
                    <a:cubicBezTo>
                      <a:pt x="32956" y="147577"/>
                      <a:pt x="0" y="113836"/>
                      <a:pt x="0" y="71464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F9CE75F-40DB-4681-8A22-1074B07802AD}"/>
                  </a:ext>
                </a:extLst>
              </p:cNvPr>
              <p:cNvSpPr/>
              <p:nvPr/>
            </p:nvSpPr>
            <p:spPr>
              <a:xfrm>
                <a:off x="2864717" y="5119162"/>
                <a:ext cx="141240" cy="141240"/>
              </a:xfrm>
              <a:custGeom>
                <a:avLst/>
                <a:gdLst>
                  <a:gd name="connsiteX0" fmla="*/ 146746 w 141240"/>
                  <a:gd name="connsiteY0" fmla="*/ 72189 h 141240"/>
                  <a:gd name="connsiteX1" fmla="*/ 77695 w 141240"/>
                  <a:gd name="connsiteY1" fmla="*/ 145948 h 141240"/>
                  <a:gd name="connsiteX2" fmla="*/ 13 w 141240"/>
                  <a:gd name="connsiteY2" fmla="*/ 75328 h 141240"/>
                  <a:gd name="connsiteX3" fmla="*/ 74556 w 141240"/>
                  <a:gd name="connsiteY3" fmla="*/ 0 h 141240"/>
                  <a:gd name="connsiteX4" fmla="*/ 146746 w 141240"/>
                  <a:gd name="connsiteY4" fmla="*/ 72189 h 14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40" h="141240">
                    <a:moveTo>
                      <a:pt x="146746" y="72189"/>
                    </a:moveTo>
                    <a:cubicBezTo>
                      <a:pt x="147530" y="114561"/>
                      <a:pt x="119282" y="144379"/>
                      <a:pt x="77695" y="145948"/>
                    </a:cubicBezTo>
                    <a:cubicBezTo>
                      <a:pt x="35323" y="147518"/>
                      <a:pt x="798" y="116131"/>
                      <a:pt x="13" y="75328"/>
                    </a:cubicBezTo>
                    <a:cubicBezTo>
                      <a:pt x="-772" y="36095"/>
                      <a:pt x="34538" y="0"/>
                      <a:pt x="74556" y="0"/>
                    </a:cubicBezTo>
                    <a:cubicBezTo>
                      <a:pt x="114574" y="0"/>
                      <a:pt x="145961" y="31387"/>
                      <a:pt x="146746" y="72189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4E56843-B925-41E8-BB41-9940FB4C86EB}"/>
                  </a:ext>
                </a:extLst>
              </p:cNvPr>
              <p:cNvSpPr/>
              <p:nvPr/>
            </p:nvSpPr>
            <p:spPr>
              <a:xfrm>
                <a:off x="2407212" y="4843732"/>
                <a:ext cx="141240" cy="141240"/>
              </a:xfrm>
              <a:custGeom>
                <a:avLst/>
                <a:gdLst>
                  <a:gd name="connsiteX0" fmla="*/ 73814 w 141240"/>
                  <a:gd name="connsiteY0" fmla="*/ 146745 h 141240"/>
                  <a:gd name="connsiteX1" fmla="*/ 55 w 141240"/>
                  <a:gd name="connsiteY1" fmla="*/ 77695 h 141240"/>
                  <a:gd name="connsiteX2" fmla="*/ 70675 w 141240"/>
                  <a:gd name="connsiteY2" fmla="*/ 12 h 141240"/>
                  <a:gd name="connsiteX3" fmla="*/ 146003 w 141240"/>
                  <a:gd name="connsiteY3" fmla="*/ 75341 h 141240"/>
                  <a:gd name="connsiteX4" fmla="*/ 73814 w 141240"/>
                  <a:gd name="connsiteY4" fmla="*/ 146745 h 14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40" h="141240">
                    <a:moveTo>
                      <a:pt x="73814" y="146745"/>
                    </a:moveTo>
                    <a:cubicBezTo>
                      <a:pt x="32227" y="147530"/>
                      <a:pt x="1625" y="118497"/>
                      <a:pt x="55" y="77695"/>
                    </a:cubicBezTo>
                    <a:cubicBezTo>
                      <a:pt x="-1514" y="35322"/>
                      <a:pt x="30657" y="797"/>
                      <a:pt x="70675" y="12"/>
                    </a:cubicBezTo>
                    <a:cubicBezTo>
                      <a:pt x="109909" y="-772"/>
                      <a:pt x="146788" y="36107"/>
                      <a:pt x="146003" y="75341"/>
                    </a:cubicBezTo>
                    <a:cubicBezTo>
                      <a:pt x="146003" y="114574"/>
                      <a:pt x="113832" y="145961"/>
                      <a:pt x="73814" y="146745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94D8751-94F3-4115-A47D-322A1C58048B}"/>
                  </a:ext>
                </a:extLst>
              </p:cNvPr>
              <p:cNvSpPr/>
              <p:nvPr/>
            </p:nvSpPr>
            <p:spPr>
              <a:xfrm>
                <a:off x="2864717" y="5651168"/>
                <a:ext cx="141240" cy="141240"/>
              </a:xfrm>
              <a:custGeom>
                <a:avLst/>
                <a:gdLst>
                  <a:gd name="connsiteX0" fmla="*/ 146746 w 141240"/>
                  <a:gd name="connsiteY0" fmla="*/ 72190 h 141240"/>
                  <a:gd name="connsiteX1" fmla="*/ 76911 w 141240"/>
                  <a:gd name="connsiteY1" fmla="*/ 145948 h 141240"/>
                  <a:gd name="connsiteX2" fmla="*/ 13 w 141240"/>
                  <a:gd name="connsiteY2" fmla="*/ 73759 h 141240"/>
                  <a:gd name="connsiteX3" fmla="*/ 75341 w 141240"/>
                  <a:gd name="connsiteY3" fmla="*/ 0 h 141240"/>
                  <a:gd name="connsiteX4" fmla="*/ 146746 w 141240"/>
                  <a:gd name="connsiteY4" fmla="*/ 72190 h 14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40" h="141240">
                    <a:moveTo>
                      <a:pt x="146746" y="72190"/>
                    </a:moveTo>
                    <a:cubicBezTo>
                      <a:pt x="146746" y="113777"/>
                      <a:pt x="117713" y="145164"/>
                      <a:pt x="76911" y="145948"/>
                    </a:cubicBezTo>
                    <a:cubicBezTo>
                      <a:pt x="35323" y="147518"/>
                      <a:pt x="798" y="113777"/>
                      <a:pt x="13" y="73759"/>
                    </a:cubicBezTo>
                    <a:cubicBezTo>
                      <a:pt x="-771" y="32956"/>
                      <a:pt x="33754" y="0"/>
                      <a:pt x="75341" y="0"/>
                    </a:cubicBezTo>
                    <a:cubicBezTo>
                      <a:pt x="116929" y="0"/>
                      <a:pt x="146746" y="30602"/>
                      <a:pt x="146746" y="72190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22C4671-4B8A-4334-89E2-B91E77D49781}"/>
                  </a:ext>
                </a:extLst>
              </p:cNvPr>
              <p:cNvSpPr/>
              <p:nvPr/>
            </p:nvSpPr>
            <p:spPr>
              <a:xfrm>
                <a:off x="2407270" y="5912450"/>
                <a:ext cx="141240" cy="141240"/>
              </a:xfrm>
              <a:custGeom>
                <a:avLst/>
                <a:gdLst>
                  <a:gd name="connsiteX0" fmla="*/ 0 w 141240"/>
                  <a:gd name="connsiteY0" fmla="*/ 74557 h 141240"/>
                  <a:gd name="connsiteX1" fmla="*/ 73759 w 141240"/>
                  <a:gd name="connsiteY1" fmla="*/ 14 h 141240"/>
                  <a:gd name="connsiteX2" fmla="*/ 146733 w 141240"/>
                  <a:gd name="connsiteY2" fmla="*/ 72988 h 141240"/>
                  <a:gd name="connsiteX3" fmla="*/ 71405 w 141240"/>
                  <a:gd name="connsiteY3" fmla="*/ 145962 h 141240"/>
                  <a:gd name="connsiteX4" fmla="*/ 0 w 141240"/>
                  <a:gd name="connsiteY4" fmla="*/ 74557 h 14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40" h="141240">
                    <a:moveTo>
                      <a:pt x="0" y="74557"/>
                    </a:moveTo>
                    <a:cubicBezTo>
                      <a:pt x="0" y="32185"/>
                      <a:pt x="32956" y="-771"/>
                      <a:pt x="73759" y="14"/>
                    </a:cubicBezTo>
                    <a:cubicBezTo>
                      <a:pt x="112208" y="798"/>
                      <a:pt x="145948" y="35324"/>
                      <a:pt x="146733" y="72988"/>
                    </a:cubicBezTo>
                    <a:cubicBezTo>
                      <a:pt x="147518" y="113006"/>
                      <a:pt x="112208" y="146747"/>
                      <a:pt x="71405" y="145962"/>
                    </a:cubicBezTo>
                    <a:cubicBezTo>
                      <a:pt x="29817" y="145962"/>
                      <a:pt x="0" y="116145"/>
                      <a:pt x="0" y="74557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8638AAC-1037-477C-AE90-75B19E55ACB5}"/>
                  </a:ext>
                </a:extLst>
              </p:cNvPr>
              <p:cNvSpPr/>
              <p:nvPr/>
            </p:nvSpPr>
            <p:spPr>
              <a:xfrm>
                <a:off x="1957647" y="5638612"/>
                <a:ext cx="141240" cy="141240"/>
              </a:xfrm>
              <a:custGeom>
                <a:avLst/>
                <a:gdLst>
                  <a:gd name="connsiteX0" fmla="*/ 73771 w 141240"/>
                  <a:gd name="connsiteY0" fmla="*/ 147530 h 141240"/>
                  <a:gd name="connsiteX1" fmla="*/ 13 w 141240"/>
                  <a:gd name="connsiteY1" fmla="*/ 75341 h 141240"/>
                  <a:gd name="connsiteX2" fmla="*/ 74556 w 141240"/>
                  <a:gd name="connsiteY2" fmla="*/ 12 h 141240"/>
                  <a:gd name="connsiteX3" fmla="*/ 148315 w 141240"/>
                  <a:gd name="connsiteY3" fmla="*/ 76125 h 141240"/>
                  <a:gd name="connsiteX4" fmla="*/ 73771 w 141240"/>
                  <a:gd name="connsiteY4" fmla="*/ 147530 h 14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40" h="141240">
                    <a:moveTo>
                      <a:pt x="73771" y="147530"/>
                    </a:moveTo>
                    <a:cubicBezTo>
                      <a:pt x="35323" y="147530"/>
                      <a:pt x="797" y="113789"/>
                      <a:pt x="13" y="75341"/>
                    </a:cubicBezTo>
                    <a:cubicBezTo>
                      <a:pt x="-772" y="36107"/>
                      <a:pt x="35323" y="-772"/>
                      <a:pt x="74556" y="12"/>
                    </a:cubicBezTo>
                    <a:cubicBezTo>
                      <a:pt x="114574" y="12"/>
                      <a:pt x="149884" y="37677"/>
                      <a:pt x="148315" y="76125"/>
                    </a:cubicBezTo>
                    <a:cubicBezTo>
                      <a:pt x="146746" y="114574"/>
                      <a:pt x="111435" y="147530"/>
                      <a:pt x="73771" y="147530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A62FD5-3DAA-44E7-B4BB-EE78A7E6DBD8}"/>
                </a:ext>
              </a:extLst>
            </p:cNvPr>
            <p:cNvSpPr/>
            <p:nvPr/>
          </p:nvSpPr>
          <p:spPr>
            <a:xfrm rot="8163467">
              <a:off x="5286735" y="2836256"/>
              <a:ext cx="927369" cy="317831"/>
            </a:xfrm>
            <a:custGeom>
              <a:avLst/>
              <a:gdLst>
                <a:gd name="connsiteX0" fmla="*/ 1086373 w 1084731"/>
                <a:gd name="connsiteY0" fmla="*/ 104883 h 371762"/>
                <a:gd name="connsiteX1" fmla="*/ 951673 w 1084731"/>
                <a:gd name="connsiteY1" fmla="*/ 141804 h 371762"/>
                <a:gd name="connsiteX2" fmla="*/ 721485 w 1084731"/>
                <a:gd name="connsiteY2" fmla="*/ 280579 h 371762"/>
                <a:gd name="connsiteX3" fmla="*/ 507595 w 1084731"/>
                <a:gd name="connsiteY3" fmla="*/ 367153 h 371762"/>
                <a:gd name="connsiteX4" fmla="*/ 419237 w 1084731"/>
                <a:gd name="connsiteY4" fmla="*/ 372501 h 371762"/>
                <a:gd name="connsiteX5" fmla="*/ 305926 w 1084731"/>
                <a:gd name="connsiteY5" fmla="*/ 344491 h 371762"/>
                <a:gd name="connsiteX6" fmla="*/ 195925 w 1084731"/>
                <a:gd name="connsiteY6" fmla="*/ 275486 h 371762"/>
                <a:gd name="connsiteX7" fmla="*/ 115207 w 1084731"/>
                <a:gd name="connsiteY7" fmla="*/ 192731 h 371762"/>
                <a:gd name="connsiteX8" fmla="*/ 113 w 1084731"/>
                <a:gd name="connsiteY8" fmla="*/ 33586 h 371762"/>
                <a:gd name="connsiteX9" fmla="*/ 113 w 1084731"/>
                <a:gd name="connsiteY9" fmla="*/ 29512 h 371762"/>
                <a:gd name="connsiteX10" fmla="*/ 32197 w 1084731"/>
                <a:gd name="connsiteY10" fmla="*/ 53956 h 371762"/>
                <a:gd name="connsiteX11" fmla="*/ 226736 w 1084731"/>
                <a:gd name="connsiteY11" fmla="*/ 145624 h 371762"/>
                <a:gd name="connsiteX12" fmla="*/ 367038 w 1084731"/>
                <a:gd name="connsiteY12" fmla="*/ 122707 h 371762"/>
                <a:gd name="connsiteX13" fmla="*/ 592896 w 1084731"/>
                <a:gd name="connsiteY13" fmla="*/ 27475 h 371762"/>
                <a:gd name="connsiteX14" fmla="*/ 755861 w 1084731"/>
                <a:gd name="connsiteY14" fmla="*/ 738 h 371762"/>
                <a:gd name="connsiteX15" fmla="*/ 1005145 w 1084731"/>
                <a:gd name="connsiteY15" fmla="*/ 49373 h 371762"/>
                <a:gd name="connsiteX16" fmla="*/ 1086373 w 1084731"/>
                <a:gd name="connsiteY16" fmla="*/ 104883 h 371762"/>
                <a:gd name="connsiteX17" fmla="*/ 1035192 w 1084731"/>
                <a:gd name="connsiteY17" fmla="*/ 89859 h 371762"/>
                <a:gd name="connsiteX18" fmla="*/ 934103 w 1084731"/>
                <a:gd name="connsiteY18" fmla="*/ 71526 h 371762"/>
                <a:gd name="connsiteX19" fmla="*/ 684055 w 1084731"/>
                <a:gd name="connsiteY19" fmla="*/ 83239 h 371762"/>
                <a:gd name="connsiteX20" fmla="*/ 530002 w 1084731"/>
                <a:gd name="connsiteY20" fmla="*/ 162939 h 371762"/>
                <a:gd name="connsiteX21" fmla="*/ 372385 w 1084731"/>
                <a:gd name="connsiteY21" fmla="*/ 234745 h 371762"/>
                <a:gd name="connsiteX22" fmla="*/ 391228 w 1084731"/>
                <a:gd name="connsiteY22" fmla="*/ 239838 h 371762"/>
                <a:gd name="connsiteX23" fmla="*/ 549609 w 1084731"/>
                <a:gd name="connsiteY23" fmla="*/ 210555 h 371762"/>
                <a:gd name="connsiteX24" fmla="*/ 627781 w 1084731"/>
                <a:gd name="connsiteY24" fmla="*/ 155809 h 371762"/>
                <a:gd name="connsiteX25" fmla="*/ 674633 w 1084731"/>
                <a:gd name="connsiteY25" fmla="*/ 130601 h 371762"/>
                <a:gd name="connsiteX26" fmla="*/ 896418 w 1084731"/>
                <a:gd name="connsiteY26" fmla="*/ 90369 h 371762"/>
                <a:gd name="connsiteX27" fmla="*/ 1035192 w 1084731"/>
                <a:gd name="connsiteY27" fmla="*/ 89859 h 37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4731" h="371762">
                  <a:moveTo>
                    <a:pt x="1086373" y="104883"/>
                  </a:moveTo>
                  <a:cubicBezTo>
                    <a:pt x="1037229" y="109211"/>
                    <a:pt x="993942" y="122962"/>
                    <a:pt x="951673" y="141804"/>
                  </a:cubicBezTo>
                  <a:cubicBezTo>
                    <a:pt x="869427" y="178726"/>
                    <a:pt x="797366" y="232962"/>
                    <a:pt x="721485" y="280579"/>
                  </a:cubicBezTo>
                  <a:cubicBezTo>
                    <a:pt x="655281" y="321829"/>
                    <a:pt x="585512" y="354422"/>
                    <a:pt x="507595" y="367153"/>
                  </a:cubicBezTo>
                  <a:cubicBezTo>
                    <a:pt x="478312" y="371992"/>
                    <a:pt x="448520" y="374792"/>
                    <a:pt x="419237" y="372501"/>
                  </a:cubicBezTo>
                  <a:cubicBezTo>
                    <a:pt x="380279" y="369445"/>
                    <a:pt x="342593" y="360024"/>
                    <a:pt x="305926" y="344491"/>
                  </a:cubicBezTo>
                  <a:cubicBezTo>
                    <a:pt x="265440" y="327176"/>
                    <a:pt x="229537" y="302986"/>
                    <a:pt x="195925" y="275486"/>
                  </a:cubicBezTo>
                  <a:cubicBezTo>
                    <a:pt x="166133" y="251041"/>
                    <a:pt x="140415" y="222013"/>
                    <a:pt x="115207" y="192731"/>
                  </a:cubicBezTo>
                  <a:cubicBezTo>
                    <a:pt x="72174" y="142823"/>
                    <a:pt x="37289" y="87568"/>
                    <a:pt x="113" y="33586"/>
                  </a:cubicBezTo>
                  <a:cubicBezTo>
                    <a:pt x="-141" y="33076"/>
                    <a:pt x="113" y="32058"/>
                    <a:pt x="113" y="29512"/>
                  </a:cubicBezTo>
                  <a:cubicBezTo>
                    <a:pt x="11317" y="38169"/>
                    <a:pt x="21502" y="46317"/>
                    <a:pt x="32197" y="53956"/>
                  </a:cubicBezTo>
                  <a:cubicBezTo>
                    <a:pt x="91526" y="96225"/>
                    <a:pt x="154929" y="130346"/>
                    <a:pt x="226736" y="145624"/>
                  </a:cubicBezTo>
                  <a:cubicBezTo>
                    <a:pt x="275880" y="156064"/>
                    <a:pt x="321968" y="149443"/>
                    <a:pt x="367038" y="122707"/>
                  </a:cubicBezTo>
                  <a:cubicBezTo>
                    <a:pt x="437571" y="80947"/>
                    <a:pt x="513451" y="49373"/>
                    <a:pt x="592896" y="27475"/>
                  </a:cubicBezTo>
                  <a:cubicBezTo>
                    <a:pt x="646114" y="12706"/>
                    <a:pt x="700351" y="3539"/>
                    <a:pt x="755861" y="738"/>
                  </a:cubicBezTo>
                  <a:cubicBezTo>
                    <a:pt x="843199" y="-3590"/>
                    <a:pt x="926464" y="10924"/>
                    <a:pt x="1005145" y="49373"/>
                  </a:cubicBezTo>
                  <a:cubicBezTo>
                    <a:pt x="1033919" y="63887"/>
                    <a:pt x="1061164" y="81202"/>
                    <a:pt x="1086373" y="104883"/>
                  </a:cubicBezTo>
                  <a:close/>
                  <a:moveTo>
                    <a:pt x="1035192" y="89859"/>
                  </a:moveTo>
                  <a:cubicBezTo>
                    <a:pt x="1001835" y="80947"/>
                    <a:pt x="968224" y="75345"/>
                    <a:pt x="934103" y="71526"/>
                  </a:cubicBezTo>
                  <a:cubicBezTo>
                    <a:pt x="850074" y="62105"/>
                    <a:pt x="766555" y="62359"/>
                    <a:pt x="684055" y="83239"/>
                  </a:cubicBezTo>
                  <a:cubicBezTo>
                    <a:pt x="626508" y="97753"/>
                    <a:pt x="573035" y="121179"/>
                    <a:pt x="530002" y="162939"/>
                  </a:cubicBezTo>
                  <a:cubicBezTo>
                    <a:pt x="485696" y="205717"/>
                    <a:pt x="434006" y="230925"/>
                    <a:pt x="372385" y="234745"/>
                  </a:cubicBezTo>
                  <a:cubicBezTo>
                    <a:pt x="377732" y="239328"/>
                    <a:pt x="384862" y="238055"/>
                    <a:pt x="391228" y="239838"/>
                  </a:cubicBezTo>
                  <a:cubicBezTo>
                    <a:pt x="448520" y="254606"/>
                    <a:pt x="500974" y="243402"/>
                    <a:pt x="549609" y="210555"/>
                  </a:cubicBezTo>
                  <a:cubicBezTo>
                    <a:pt x="576091" y="192731"/>
                    <a:pt x="602318" y="175161"/>
                    <a:pt x="627781" y="155809"/>
                  </a:cubicBezTo>
                  <a:cubicBezTo>
                    <a:pt x="642040" y="144860"/>
                    <a:pt x="657573" y="136712"/>
                    <a:pt x="674633" y="130601"/>
                  </a:cubicBezTo>
                  <a:cubicBezTo>
                    <a:pt x="746439" y="105392"/>
                    <a:pt x="821046" y="95461"/>
                    <a:pt x="896418" y="90369"/>
                  </a:cubicBezTo>
                  <a:cubicBezTo>
                    <a:pt x="942760" y="87058"/>
                    <a:pt x="989104" y="87568"/>
                    <a:pt x="1035192" y="89859"/>
                  </a:cubicBezTo>
                  <a:close/>
                </a:path>
              </a:pathLst>
            </a:custGeom>
            <a:grpFill/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2921C36-19F8-49FA-AF9F-A00C6F4E26DB}"/>
                </a:ext>
              </a:extLst>
            </p:cNvPr>
            <p:cNvSpPr/>
            <p:nvPr/>
          </p:nvSpPr>
          <p:spPr>
            <a:xfrm rot="19231094">
              <a:off x="6802800" y="2291111"/>
              <a:ext cx="371763" cy="226622"/>
            </a:xfrm>
            <a:custGeom>
              <a:avLst/>
              <a:gdLst>
                <a:gd name="connsiteX0" fmla="*/ 19872 w 371762"/>
                <a:gd name="connsiteY0" fmla="*/ 27657 h 226622"/>
                <a:gd name="connsiteX1" fmla="*/ 88623 w 371762"/>
                <a:gd name="connsiteY1" fmla="*/ 4740 h 226622"/>
                <a:gd name="connsiteX2" fmla="*/ 240129 w 371762"/>
                <a:gd name="connsiteY2" fmla="*/ 27657 h 226622"/>
                <a:gd name="connsiteX3" fmla="*/ 332815 w 371762"/>
                <a:gd name="connsiteY3" fmla="*/ 127473 h 226622"/>
                <a:gd name="connsiteX4" fmla="*/ 370500 w 371762"/>
                <a:gd name="connsiteY4" fmla="*/ 214048 h 226622"/>
                <a:gd name="connsiteX5" fmla="*/ 364644 w 371762"/>
                <a:gd name="connsiteY5" fmla="*/ 224488 h 226622"/>
                <a:gd name="connsiteX6" fmla="*/ 239365 w 371762"/>
                <a:gd name="connsiteY6" fmla="*/ 226779 h 226622"/>
                <a:gd name="connsiteX7" fmla="*/ 75127 w 371762"/>
                <a:gd name="connsiteY7" fmla="*/ 183492 h 226622"/>
                <a:gd name="connsiteX8" fmla="*/ 3576 w 371762"/>
                <a:gd name="connsiteY8" fmla="*/ 104047 h 226622"/>
                <a:gd name="connsiteX9" fmla="*/ 5104 w 371762"/>
                <a:gd name="connsiteY9" fmla="*/ 51847 h 226622"/>
                <a:gd name="connsiteX10" fmla="*/ 23183 w 371762"/>
                <a:gd name="connsiteY10" fmla="*/ 42171 h 226622"/>
                <a:gd name="connsiteX11" fmla="*/ 111285 w 371762"/>
                <a:gd name="connsiteY11" fmla="*/ 72472 h 226622"/>
                <a:gd name="connsiteX12" fmla="*/ 190221 w 371762"/>
                <a:gd name="connsiteY12" fmla="*/ 109394 h 226622"/>
                <a:gd name="connsiteX13" fmla="*/ 201680 w 371762"/>
                <a:gd name="connsiteY13" fmla="*/ 111431 h 226622"/>
                <a:gd name="connsiteX14" fmla="*/ 196841 w 371762"/>
                <a:gd name="connsiteY14" fmla="*/ 100991 h 226622"/>
                <a:gd name="connsiteX15" fmla="*/ 128091 w 371762"/>
                <a:gd name="connsiteY15" fmla="*/ 52102 h 226622"/>
                <a:gd name="connsiteX16" fmla="*/ 32604 w 371762"/>
                <a:gd name="connsiteY16" fmla="*/ 31222 h 226622"/>
                <a:gd name="connsiteX17" fmla="*/ 19872 w 371762"/>
                <a:gd name="connsiteY17" fmla="*/ 27657 h 22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762" h="226622">
                  <a:moveTo>
                    <a:pt x="19872" y="27657"/>
                  </a:moveTo>
                  <a:cubicBezTo>
                    <a:pt x="43298" y="16199"/>
                    <a:pt x="65706" y="9324"/>
                    <a:pt x="88623" y="4740"/>
                  </a:cubicBezTo>
                  <a:cubicBezTo>
                    <a:pt x="141841" y="-5445"/>
                    <a:pt x="192767" y="157"/>
                    <a:pt x="240129" y="27657"/>
                  </a:cubicBezTo>
                  <a:cubicBezTo>
                    <a:pt x="281125" y="51593"/>
                    <a:pt x="309898" y="86986"/>
                    <a:pt x="332815" y="127473"/>
                  </a:cubicBezTo>
                  <a:cubicBezTo>
                    <a:pt x="348347" y="154973"/>
                    <a:pt x="360315" y="184256"/>
                    <a:pt x="370500" y="214048"/>
                  </a:cubicBezTo>
                  <a:cubicBezTo>
                    <a:pt x="372792" y="220668"/>
                    <a:pt x="373301" y="223469"/>
                    <a:pt x="364644" y="224488"/>
                  </a:cubicBezTo>
                  <a:cubicBezTo>
                    <a:pt x="322884" y="229580"/>
                    <a:pt x="281125" y="228053"/>
                    <a:pt x="239365" y="226779"/>
                  </a:cubicBezTo>
                  <a:cubicBezTo>
                    <a:pt x="181564" y="224742"/>
                    <a:pt x="126054" y="211756"/>
                    <a:pt x="75127" y="183492"/>
                  </a:cubicBezTo>
                  <a:cubicBezTo>
                    <a:pt x="42535" y="165413"/>
                    <a:pt x="14780" y="141987"/>
                    <a:pt x="3576" y="104047"/>
                  </a:cubicBezTo>
                  <a:cubicBezTo>
                    <a:pt x="-1771" y="86223"/>
                    <a:pt x="-1007" y="69162"/>
                    <a:pt x="5104" y="51847"/>
                  </a:cubicBezTo>
                  <a:cubicBezTo>
                    <a:pt x="8159" y="43444"/>
                    <a:pt x="12997" y="40134"/>
                    <a:pt x="23183" y="42171"/>
                  </a:cubicBezTo>
                  <a:cubicBezTo>
                    <a:pt x="53738" y="48792"/>
                    <a:pt x="82766" y="59741"/>
                    <a:pt x="111285" y="72472"/>
                  </a:cubicBezTo>
                  <a:cubicBezTo>
                    <a:pt x="137767" y="84186"/>
                    <a:pt x="163994" y="97172"/>
                    <a:pt x="190221" y="109394"/>
                  </a:cubicBezTo>
                  <a:cubicBezTo>
                    <a:pt x="193786" y="111176"/>
                    <a:pt x="198369" y="115505"/>
                    <a:pt x="201680" y="111431"/>
                  </a:cubicBezTo>
                  <a:cubicBezTo>
                    <a:pt x="204480" y="107612"/>
                    <a:pt x="199133" y="103792"/>
                    <a:pt x="196841" y="100991"/>
                  </a:cubicBezTo>
                  <a:cubicBezTo>
                    <a:pt x="178253" y="78584"/>
                    <a:pt x="155082" y="62287"/>
                    <a:pt x="128091" y="52102"/>
                  </a:cubicBezTo>
                  <a:cubicBezTo>
                    <a:pt x="97280" y="40643"/>
                    <a:pt x="65706" y="32495"/>
                    <a:pt x="32604" y="31222"/>
                  </a:cubicBezTo>
                  <a:cubicBezTo>
                    <a:pt x="29039" y="31222"/>
                    <a:pt x="25474" y="29440"/>
                    <a:pt x="19872" y="27657"/>
                  </a:cubicBezTo>
                  <a:close/>
                </a:path>
              </a:pathLst>
            </a:custGeom>
            <a:grpFill/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4F7E751-3CBC-4707-91E4-902E131A1A16}"/>
                </a:ext>
              </a:extLst>
            </p:cNvPr>
            <p:cNvSpPr/>
            <p:nvPr/>
          </p:nvSpPr>
          <p:spPr>
            <a:xfrm rot="1994887">
              <a:off x="5842427" y="2336854"/>
              <a:ext cx="277134" cy="281465"/>
            </a:xfrm>
            <a:custGeom>
              <a:avLst/>
              <a:gdLst>
                <a:gd name="connsiteX0" fmla="*/ 68519 w 162964"/>
                <a:gd name="connsiteY0" fmla="*/ 65071 h 165510"/>
                <a:gd name="connsiteX1" fmla="*/ 124284 w 162964"/>
                <a:gd name="connsiteY1" fmla="*/ 147827 h 165510"/>
                <a:gd name="connsiteX2" fmla="*/ 129376 w 162964"/>
                <a:gd name="connsiteY2" fmla="*/ 164633 h 165510"/>
                <a:gd name="connsiteX3" fmla="*/ 112571 w 162964"/>
                <a:gd name="connsiteY3" fmla="*/ 164887 h 165510"/>
                <a:gd name="connsiteX4" fmla="*/ 40764 w 162964"/>
                <a:gd name="connsiteY4" fmla="*/ 140188 h 165510"/>
                <a:gd name="connsiteX5" fmla="*/ 1806 w 162964"/>
                <a:gd name="connsiteY5" fmla="*/ 70928 h 165510"/>
                <a:gd name="connsiteX6" fmla="*/ 23 w 162964"/>
                <a:gd name="connsiteY6" fmla="*/ 8543 h 165510"/>
                <a:gd name="connsiteX7" fmla="*/ 8171 w 162964"/>
                <a:gd name="connsiteY7" fmla="*/ 140 h 165510"/>
                <a:gd name="connsiteX8" fmla="*/ 132941 w 162964"/>
                <a:gd name="connsiteY8" fmla="*/ 44956 h 165510"/>
                <a:gd name="connsiteX9" fmla="*/ 152802 w 162964"/>
                <a:gd name="connsiteY9" fmla="*/ 163869 h 165510"/>
                <a:gd name="connsiteX10" fmla="*/ 148474 w 162964"/>
                <a:gd name="connsiteY10" fmla="*/ 167434 h 165510"/>
                <a:gd name="connsiteX11" fmla="*/ 143126 w 162964"/>
                <a:gd name="connsiteY11" fmla="*/ 161068 h 165510"/>
                <a:gd name="connsiteX12" fmla="*/ 111297 w 162964"/>
                <a:gd name="connsiteY12" fmla="*/ 105049 h 165510"/>
                <a:gd name="connsiteX13" fmla="*/ 70047 w 162964"/>
                <a:gd name="connsiteY13" fmla="*/ 63544 h 165510"/>
                <a:gd name="connsiteX14" fmla="*/ 67755 w 162964"/>
                <a:gd name="connsiteY14" fmla="*/ 62270 h 165510"/>
                <a:gd name="connsiteX15" fmla="*/ 68519 w 162964"/>
                <a:gd name="connsiteY15" fmla="*/ 65071 h 16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2964" h="165510">
                  <a:moveTo>
                    <a:pt x="68519" y="65071"/>
                  </a:moveTo>
                  <a:cubicBezTo>
                    <a:pt x="87871" y="92062"/>
                    <a:pt x="109515" y="117526"/>
                    <a:pt x="124284" y="147827"/>
                  </a:cubicBezTo>
                  <a:cubicBezTo>
                    <a:pt x="126830" y="153174"/>
                    <a:pt x="132432" y="159540"/>
                    <a:pt x="129376" y="164633"/>
                  </a:cubicBezTo>
                  <a:cubicBezTo>
                    <a:pt x="125557" y="171508"/>
                    <a:pt x="118427" y="165906"/>
                    <a:pt x="112571" y="164887"/>
                  </a:cubicBezTo>
                  <a:cubicBezTo>
                    <a:pt x="87362" y="160558"/>
                    <a:pt x="62408" y="155720"/>
                    <a:pt x="40764" y="140188"/>
                  </a:cubicBezTo>
                  <a:cubicBezTo>
                    <a:pt x="16829" y="122873"/>
                    <a:pt x="2315" y="100975"/>
                    <a:pt x="1806" y="70928"/>
                  </a:cubicBezTo>
                  <a:cubicBezTo>
                    <a:pt x="1296" y="50048"/>
                    <a:pt x="1042" y="29423"/>
                    <a:pt x="23" y="8543"/>
                  </a:cubicBezTo>
                  <a:cubicBezTo>
                    <a:pt x="-231" y="1668"/>
                    <a:pt x="1551" y="-623"/>
                    <a:pt x="8171" y="140"/>
                  </a:cubicBezTo>
                  <a:cubicBezTo>
                    <a:pt x="53241" y="5488"/>
                    <a:pt x="97802" y="14145"/>
                    <a:pt x="132941" y="44956"/>
                  </a:cubicBezTo>
                  <a:cubicBezTo>
                    <a:pt x="171900" y="79076"/>
                    <a:pt x="169608" y="123382"/>
                    <a:pt x="152802" y="163869"/>
                  </a:cubicBezTo>
                  <a:cubicBezTo>
                    <a:pt x="152038" y="165651"/>
                    <a:pt x="151275" y="168197"/>
                    <a:pt x="148474" y="167434"/>
                  </a:cubicBezTo>
                  <a:cubicBezTo>
                    <a:pt x="145418" y="166670"/>
                    <a:pt x="144145" y="164123"/>
                    <a:pt x="143126" y="161068"/>
                  </a:cubicBezTo>
                  <a:cubicBezTo>
                    <a:pt x="135742" y="140442"/>
                    <a:pt x="124284" y="122364"/>
                    <a:pt x="111297" y="105049"/>
                  </a:cubicBezTo>
                  <a:cubicBezTo>
                    <a:pt x="99584" y="89262"/>
                    <a:pt x="88381" y="72965"/>
                    <a:pt x="70047" y="63544"/>
                  </a:cubicBezTo>
                  <a:cubicBezTo>
                    <a:pt x="69792" y="62270"/>
                    <a:pt x="69028" y="61507"/>
                    <a:pt x="67755" y="62270"/>
                  </a:cubicBezTo>
                  <a:cubicBezTo>
                    <a:pt x="67501" y="62525"/>
                    <a:pt x="68265" y="64053"/>
                    <a:pt x="68519" y="65071"/>
                  </a:cubicBezTo>
                  <a:close/>
                </a:path>
              </a:pathLst>
            </a:custGeom>
            <a:grpFill/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7CEFB26-14E4-4CF7-BA93-536A156BF6E0}"/>
                </a:ext>
              </a:extLst>
            </p:cNvPr>
            <p:cNvSpPr/>
            <p:nvPr/>
          </p:nvSpPr>
          <p:spPr>
            <a:xfrm rot="19829360" flipH="1">
              <a:off x="6213056" y="2336862"/>
              <a:ext cx="616282" cy="211214"/>
            </a:xfrm>
            <a:custGeom>
              <a:avLst/>
              <a:gdLst>
                <a:gd name="connsiteX0" fmla="*/ 1086373 w 1084731"/>
                <a:gd name="connsiteY0" fmla="*/ 104883 h 371762"/>
                <a:gd name="connsiteX1" fmla="*/ 951673 w 1084731"/>
                <a:gd name="connsiteY1" fmla="*/ 141804 h 371762"/>
                <a:gd name="connsiteX2" fmla="*/ 721485 w 1084731"/>
                <a:gd name="connsiteY2" fmla="*/ 280579 h 371762"/>
                <a:gd name="connsiteX3" fmla="*/ 507595 w 1084731"/>
                <a:gd name="connsiteY3" fmla="*/ 367153 h 371762"/>
                <a:gd name="connsiteX4" fmla="*/ 419237 w 1084731"/>
                <a:gd name="connsiteY4" fmla="*/ 372501 h 371762"/>
                <a:gd name="connsiteX5" fmla="*/ 305926 w 1084731"/>
                <a:gd name="connsiteY5" fmla="*/ 344491 h 371762"/>
                <a:gd name="connsiteX6" fmla="*/ 195925 w 1084731"/>
                <a:gd name="connsiteY6" fmla="*/ 275486 h 371762"/>
                <a:gd name="connsiteX7" fmla="*/ 115207 w 1084731"/>
                <a:gd name="connsiteY7" fmla="*/ 192731 h 371762"/>
                <a:gd name="connsiteX8" fmla="*/ 113 w 1084731"/>
                <a:gd name="connsiteY8" fmla="*/ 33586 h 371762"/>
                <a:gd name="connsiteX9" fmla="*/ 113 w 1084731"/>
                <a:gd name="connsiteY9" fmla="*/ 29512 h 371762"/>
                <a:gd name="connsiteX10" fmla="*/ 32197 w 1084731"/>
                <a:gd name="connsiteY10" fmla="*/ 53956 h 371762"/>
                <a:gd name="connsiteX11" fmla="*/ 226736 w 1084731"/>
                <a:gd name="connsiteY11" fmla="*/ 145624 h 371762"/>
                <a:gd name="connsiteX12" fmla="*/ 367038 w 1084731"/>
                <a:gd name="connsiteY12" fmla="*/ 122707 h 371762"/>
                <a:gd name="connsiteX13" fmla="*/ 592896 w 1084731"/>
                <a:gd name="connsiteY13" fmla="*/ 27475 h 371762"/>
                <a:gd name="connsiteX14" fmla="*/ 755861 w 1084731"/>
                <a:gd name="connsiteY14" fmla="*/ 738 h 371762"/>
                <a:gd name="connsiteX15" fmla="*/ 1005145 w 1084731"/>
                <a:gd name="connsiteY15" fmla="*/ 49373 h 371762"/>
                <a:gd name="connsiteX16" fmla="*/ 1086373 w 1084731"/>
                <a:gd name="connsiteY16" fmla="*/ 104883 h 371762"/>
                <a:gd name="connsiteX17" fmla="*/ 1035192 w 1084731"/>
                <a:gd name="connsiteY17" fmla="*/ 89859 h 371762"/>
                <a:gd name="connsiteX18" fmla="*/ 934103 w 1084731"/>
                <a:gd name="connsiteY18" fmla="*/ 71526 h 371762"/>
                <a:gd name="connsiteX19" fmla="*/ 684055 w 1084731"/>
                <a:gd name="connsiteY19" fmla="*/ 83239 h 371762"/>
                <a:gd name="connsiteX20" fmla="*/ 530002 w 1084731"/>
                <a:gd name="connsiteY20" fmla="*/ 162939 h 371762"/>
                <a:gd name="connsiteX21" fmla="*/ 372385 w 1084731"/>
                <a:gd name="connsiteY21" fmla="*/ 234745 h 371762"/>
                <a:gd name="connsiteX22" fmla="*/ 391228 w 1084731"/>
                <a:gd name="connsiteY22" fmla="*/ 239838 h 371762"/>
                <a:gd name="connsiteX23" fmla="*/ 549609 w 1084731"/>
                <a:gd name="connsiteY23" fmla="*/ 210555 h 371762"/>
                <a:gd name="connsiteX24" fmla="*/ 627781 w 1084731"/>
                <a:gd name="connsiteY24" fmla="*/ 155809 h 371762"/>
                <a:gd name="connsiteX25" fmla="*/ 674633 w 1084731"/>
                <a:gd name="connsiteY25" fmla="*/ 130601 h 371762"/>
                <a:gd name="connsiteX26" fmla="*/ 896418 w 1084731"/>
                <a:gd name="connsiteY26" fmla="*/ 90369 h 371762"/>
                <a:gd name="connsiteX27" fmla="*/ 1035192 w 1084731"/>
                <a:gd name="connsiteY27" fmla="*/ 89859 h 37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4731" h="371762">
                  <a:moveTo>
                    <a:pt x="1086373" y="104883"/>
                  </a:moveTo>
                  <a:cubicBezTo>
                    <a:pt x="1037229" y="109211"/>
                    <a:pt x="993942" y="122962"/>
                    <a:pt x="951673" y="141804"/>
                  </a:cubicBezTo>
                  <a:cubicBezTo>
                    <a:pt x="869427" y="178726"/>
                    <a:pt x="797366" y="232962"/>
                    <a:pt x="721485" y="280579"/>
                  </a:cubicBezTo>
                  <a:cubicBezTo>
                    <a:pt x="655281" y="321829"/>
                    <a:pt x="585512" y="354422"/>
                    <a:pt x="507595" y="367153"/>
                  </a:cubicBezTo>
                  <a:cubicBezTo>
                    <a:pt x="478312" y="371992"/>
                    <a:pt x="448520" y="374792"/>
                    <a:pt x="419237" y="372501"/>
                  </a:cubicBezTo>
                  <a:cubicBezTo>
                    <a:pt x="380279" y="369445"/>
                    <a:pt x="342593" y="360024"/>
                    <a:pt x="305926" y="344491"/>
                  </a:cubicBezTo>
                  <a:cubicBezTo>
                    <a:pt x="265440" y="327176"/>
                    <a:pt x="229537" y="302986"/>
                    <a:pt x="195925" y="275486"/>
                  </a:cubicBezTo>
                  <a:cubicBezTo>
                    <a:pt x="166133" y="251041"/>
                    <a:pt x="140415" y="222013"/>
                    <a:pt x="115207" y="192731"/>
                  </a:cubicBezTo>
                  <a:cubicBezTo>
                    <a:pt x="72174" y="142823"/>
                    <a:pt x="37289" y="87568"/>
                    <a:pt x="113" y="33586"/>
                  </a:cubicBezTo>
                  <a:cubicBezTo>
                    <a:pt x="-141" y="33076"/>
                    <a:pt x="113" y="32058"/>
                    <a:pt x="113" y="29512"/>
                  </a:cubicBezTo>
                  <a:cubicBezTo>
                    <a:pt x="11317" y="38169"/>
                    <a:pt x="21502" y="46317"/>
                    <a:pt x="32197" y="53956"/>
                  </a:cubicBezTo>
                  <a:cubicBezTo>
                    <a:pt x="91526" y="96225"/>
                    <a:pt x="154929" y="130346"/>
                    <a:pt x="226736" y="145624"/>
                  </a:cubicBezTo>
                  <a:cubicBezTo>
                    <a:pt x="275880" y="156064"/>
                    <a:pt x="321968" y="149443"/>
                    <a:pt x="367038" y="122707"/>
                  </a:cubicBezTo>
                  <a:cubicBezTo>
                    <a:pt x="437571" y="80947"/>
                    <a:pt x="513451" y="49373"/>
                    <a:pt x="592896" y="27475"/>
                  </a:cubicBezTo>
                  <a:cubicBezTo>
                    <a:pt x="646114" y="12706"/>
                    <a:pt x="700351" y="3539"/>
                    <a:pt x="755861" y="738"/>
                  </a:cubicBezTo>
                  <a:cubicBezTo>
                    <a:pt x="843199" y="-3590"/>
                    <a:pt x="926464" y="10924"/>
                    <a:pt x="1005145" y="49373"/>
                  </a:cubicBezTo>
                  <a:cubicBezTo>
                    <a:pt x="1033919" y="63887"/>
                    <a:pt x="1061164" y="81202"/>
                    <a:pt x="1086373" y="104883"/>
                  </a:cubicBezTo>
                  <a:close/>
                  <a:moveTo>
                    <a:pt x="1035192" y="89859"/>
                  </a:moveTo>
                  <a:cubicBezTo>
                    <a:pt x="1001835" y="80947"/>
                    <a:pt x="968224" y="75345"/>
                    <a:pt x="934103" y="71526"/>
                  </a:cubicBezTo>
                  <a:cubicBezTo>
                    <a:pt x="850074" y="62105"/>
                    <a:pt x="766555" y="62359"/>
                    <a:pt x="684055" y="83239"/>
                  </a:cubicBezTo>
                  <a:cubicBezTo>
                    <a:pt x="626508" y="97753"/>
                    <a:pt x="573035" y="121179"/>
                    <a:pt x="530002" y="162939"/>
                  </a:cubicBezTo>
                  <a:cubicBezTo>
                    <a:pt x="485696" y="205717"/>
                    <a:pt x="434006" y="230925"/>
                    <a:pt x="372385" y="234745"/>
                  </a:cubicBezTo>
                  <a:cubicBezTo>
                    <a:pt x="377732" y="239328"/>
                    <a:pt x="384862" y="238055"/>
                    <a:pt x="391228" y="239838"/>
                  </a:cubicBezTo>
                  <a:cubicBezTo>
                    <a:pt x="448520" y="254606"/>
                    <a:pt x="500974" y="243402"/>
                    <a:pt x="549609" y="210555"/>
                  </a:cubicBezTo>
                  <a:cubicBezTo>
                    <a:pt x="576091" y="192731"/>
                    <a:pt x="602318" y="175161"/>
                    <a:pt x="627781" y="155809"/>
                  </a:cubicBezTo>
                  <a:cubicBezTo>
                    <a:pt x="642040" y="144860"/>
                    <a:pt x="657573" y="136712"/>
                    <a:pt x="674633" y="130601"/>
                  </a:cubicBezTo>
                  <a:cubicBezTo>
                    <a:pt x="746439" y="105392"/>
                    <a:pt x="821046" y="95461"/>
                    <a:pt x="896418" y="90369"/>
                  </a:cubicBezTo>
                  <a:cubicBezTo>
                    <a:pt x="942760" y="87058"/>
                    <a:pt x="989104" y="87568"/>
                    <a:pt x="1035192" y="89859"/>
                  </a:cubicBezTo>
                  <a:close/>
                </a:path>
              </a:pathLst>
            </a:custGeom>
            <a:grpFill/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CD47CD9-5788-4542-9355-470218594A2F}"/>
                </a:ext>
              </a:extLst>
            </p:cNvPr>
            <p:cNvSpPr/>
            <p:nvPr/>
          </p:nvSpPr>
          <p:spPr>
            <a:xfrm rot="6660398">
              <a:off x="6208364" y="2568490"/>
              <a:ext cx="202366" cy="205529"/>
            </a:xfrm>
            <a:custGeom>
              <a:avLst/>
              <a:gdLst>
                <a:gd name="connsiteX0" fmla="*/ 68519 w 162964"/>
                <a:gd name="connsiteY0" fmla="*/ 65071 h 165510"/>
                <a:gd name="connsiteX1" fmla="*/ 124284 w 162964"/>
                <a:gd name="connsiteY1" fmla="*/ 147827 h 165510"/>
                <a:gd name="connsiteX2" fmla="*/ 129376 w 162964"/>
                <a:gd name="connsiteY2" fmla="*/ 164633 h 165510"/>
                <a:gd name="connsiteX3" fmla="*/ 112571 w 162964"/>
                <a:gd name="connsiteY3" fmla="*/ 164887 h 165510"/>
                <a:gd name="connsiteX4" fmla="*/ 40764 w 162964"/>
                <a:gd name="connsiteY4" fmla="*/ 140188 h 165510"/>
                <a:gd name="connsiteX5" fmla="*/ 1806 w 162964"/>
                <a:gd name="connsiteY5" fmla="*/ 70928 h 165510"/>
                <a:gd name="connsiteX6" fmla="*/ 23 w 162964"/>
                <a:gd name="connsiteY6" fmla="*/ 8543 h 165510"/>
                <a:gd name="connsiteX7" fmla="*/ 8171 w 162964"/>
                <a:gd name="connsiteY7" fmla="*/ 140 h 165510"/>
                <a:gd name="connsiteX8" fmla="*/ 132941 w 162964"/>
                <a:gd name="connsiteY8" fmla="*/ 44956 h 165510"/>
                <a:gd name="connsiteX9" fmla="*/ 152802 w 162964"/>
                <a:gd name="connsiteY9" fmla="*/ 163869 h 165510"/>
                <a:gd name="connsiteX10" fmla="*/ 148474 w 162964"/>
                <a:gd name="connsiteY10" fmla="*/ 167434 h 165510"/>
                <a:gd name="connsiteX11" fmla="*/ 143126 w 162964"/>
                <a:gd name="connsiteY11" fmla="*/ 161068 h 165510"/>
                <a:gd name="connsiteX12" fmla="*/ 111297 w 162964"/>
                <a:gd name="connsiteY12" fmla="*/ 105049 h 165510"/>
                <a:gd name="connsiteX13" fmla="*/ 70047 w 162964"/>
                <a:gd name="connsiteY13" fmla="*/ 63544 h 165510"/>
                <a:gd name="connsiteX14" fmla="*/ 67755 w 162964"/>
                <a:gd name="connsiteY14" fmla="*/ 62270 h 165510"/>
                <a:gd name="connsiteX15" fmla="*/ 68519 w 162964"/>
                <a:gd name="connsiteY15" fmla="*/ 65071 h 16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2964" h="165510">
                  <a:moveTo>
                    <a:pt x="68519" y="65071"/>
                  </a:moveTo>
                  <a:cubicBezTo>
                    <a:pt x="87871" y="92062"/>
                    <a:pt x="109515" y="117526"/>
                    <a:pt x="124284" y="147827"/>
                  </a:cubicBezTo>
                  <a:cubicBezTo>
                    <a:pt x="126830" y="153174"/>
                    <a:pt x="132432" y="159540"/>
                    <a:pt x="129376" y="164633"/>
                  </a:cubicBezTo>
                  <a:cubicBezTo>
                    <a:pt x="125557" y="171508"/>
                    <a:pt x="118427" y="165906"/>
                    <a:pt x="112571" y="164887"/>
                  </a:cubicBezTo>
                  <a:cubicBezTo>
                    <a:pt x="87362" y="160558"/>
                    <a:pt x="62408" y="155720"/>
                    <a:pt x="40764" y="140188"/>
                  </a:cubicBezTo>
                  <a:cubicBezTo>
                    <a:pt x="16829" y="122873"/>
                    <a:pt x="2315" y="100975"/>
                    <a:pt x="1806" y="70928"/>
                  </a:cubicBezTo>
                  <a:cubicBezTo>
                    <a:pt x="1296" y="50048"/>
                    <a:pt x="1042" y="29423"/>
                    <a:pt x="23" y="8543"/>
                  </a:cubicBezTo>
                  <a:cubicBezTo>
                    <a:pt x="-231" y="1668"/>
                    <a:pt x="1551" y="-623"/>
                    <a:pt x="8171" y="140"/>
                  </a:cubicBezTo>
                  <a:cubicBezTo>
                    <a:pt x="53241" y="5488"/>
                    <a:pt x="97802" y="14145"/>
                    <a:pt x="132941" y="44956"/>
                  </a:cubicBezTo>
                  <a:cubicBezTo>
                    <a:pt x="171900" y="79076"/>
                    <a:pt x="169608" y="123382"/>
                    <a:pt x="152802" y="163869"/>
                  </a:cubicBezTo>
                  <a:cubicBezTo>
                    <a:pt x="152038" y="165651"/>
                    <a:pt x="151275" y="168197"/>
                    <a:pt x="148474" y="167434"/>
                  </a:cubicBezTo>
                  <a:cubicBezTo>
                    <a:pt x="145418" y="166670"/>
                    <a:pt x="144145" y="164123"/>
                    <a:pt x="143126" y="161068"/>
                  </a:cubicBezTo>
                  <a:cubicBezTo>
                    <a:pt x="135742" y="140442"/>
                    <a:pt x="124284" y="122364"/>
                    <a:pt x="111297" y="105049"/>
                  </a:cubicBezTo>
                  <a:cubicBezTo>
                    <a:pt x="99584" y="89262"/>
                    <a:pt x="88381" y="72965"/>
                    <a:pt x="70047" y="63544"/>
                  </a:cubicBezTo>
                  <a:cubicBezTo>
                    <a:pt x="69792" y="62270"/>
                    <a:pt x="69028" y="61507"/>
                    <a:pt x="67755" y="62270"/>
                  </a:cubicBezTo>
                  <a:cubicBezTo>
                    <a:pt x="67501" y="62525"/>
                    <a:pt x="68265" y="64053"/>
                    <a:pt x="68519" y="65071"/>
                  </a:cubicBezTo>
                  <a:close/>
                </a:path>
              </a:pathLst>
            </a:custGeom>
            <a:grpFill/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E3E45F4-47CF-4266-89E6-E36CBD002DD8}"/>
                </a:ext>
              </a:extLst>
            </p:cNvPr>
            <p:cNvSpPr/>
            <p:nvPr/>
          </p:nvSpPr>
          <p:spPr>
            <a:xfrm rot="15674482">
              <a:off x="6006951" y="2154553"/>
              <a:ext cx="371763" cy="226622"/>
            </a:xfrm>
            <a:custGeom>
              <a:avLst/>
              <a:gdLst>
                <a:gd name="connsiteX0" fmla="*/ 19872 w 371762"/>
                <a:gd name="connsiteY0" fmla="*/ 27657 h 226622"/>
                <a:gd name="connsiteX1" fmla="*/ 88623 w 371762"/>
                <a:gd name="connsiteY1" fmla="*/ 4740 h 226622"/>
                <a:gd name="connsiteX2" fmla="*/ 240129 w 371762"/>
                <a:gd name="connsiteY2" fmla="*/ 27657 h 226622"/>
                <a:gd name="connsiteX3" fmla="*/ 332815 w 371762"/>
                <a:gd name="connsiteY3" fmla="*/ 127473 h 226622"/>
                <a:gd name="connsiteX4" fmla="*/ 370500 w 371762"/>
                <a:gd name="connsiteY4" fmla="*/ 214048 h 226622"/>
                <a:gd name="connsiteX5" fmla="*/ 364644 w 371762"/>
                <a:gd name="connsiteY5" fmla="*/ 224488 h 226622"/>
                <a:gd name="connsiteX6" fmla="*/ 239365 w 371762"/>
                <a:gd name="connsiteY6" fmla="*/ 226779 h 226622"/>
                <a:gd name="connsiteX7" fmla="*/ 75127 w 371762"/>
                <a:gd name="connsiteY7" fmla="*/ 183492 h 226622"/>
                <a:gd name="connsiteX8" fmla="*/ 3576 w 371762"/>
                <a:gd name="connsiteY8" fmla="*/ 104047 h 226622"/>
                <a:gd name="connsiteX9" fmla="*/ 5104 w 371762"/>
                <a:gd name="connsiteY9" fmla="*/ 51847 h 226622"/>
                <a:gd name="connsiteX10" fmla="*/ 23183 w 371762"/>
                <a:gd name="connsiteY10" fmla="*/ 42171 h 226622"/>
                <a:gd name="connsiteX11" fmla="*/ 111285 w 371762"/>
                <a:gd name="connsiteY11" fmla="*/ 72472 h 226622"/>
                <a:gd name="connsiteX12" fmla="*/ 190221 w 371762"/>
                <a:gd name="connsiteY12" fmla="*/ 109394 h 226622"/>
                <a:gd name="connsiteX13" fmla="*/ 201680 w 371762"/>
                <a:gd name="connsiteY13" fmla="*/ 111431 h 226622"/>
                <a:gd name="connsiteX14" fmla="*/ 196841 w 371762"/>
                <a:gd name="connsiteY14" fmla="*/ 100991 h 226622"/>
                <a:gd name="connsiteX15" fmla="*/ 128091 w 371762"/>
                <a:gd name="connsiteY15" fmla="*/ 52102 h 226622"/>
                <a:gd name="connsiteX16" fmla="*/ 32604 w 371762"/>
                <a:gd name="connsiteY16" fmla="*/ 31222 h 226622"/>
                <a:gd name="connsiteX17" fmla="*/ 19872 w 371762"/>
                <a:gd name="connsiteY17" fmla="*/ 27657 h 22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762" h="226622">
                  <a:moveTo>
                    <a:pt x="19872" y="27657"/>
                  </a:moveTo>
                  <a:cubicBezTo>
                    <a:pt x="43298" y="16199"/>
                    <a:pt x="65706" y="9324"/>
                    <a:pt x="88623" y="4740"/>
                  </a:cubicBezTo>
                  <a:cubicBezTo>
                    <a:pt x="141841" y="-5445"/>
                    <a:pt x="192767" y="157"/>
                    <a:pt x="240129" y="27657"/>
                  </a:cubicBezTo>
                  <a:cubicBezTo>
                    <a:pt x="281125" y="51593"/>
                    <a:pt x="309898" y="86986"/>
                    <a:pt x="332815" y="127473"/>
                  </a:cubicBezTo>
                  <a:cubicBezTo>
                    <a:pt x="348347" y="154973"/>
                    <a:pt x="360315" y="184256"/>
                    <a:pt x="370500" y="214048"/>
                  </a:cubicBezTo>
                  <a:cubicBezTo>
                    <a:pt x="372792" y="220668"/>
                    <a:pt x="373301" y="223469"/>
                    <a:pt x="364644" y="224488"/>
                  </a:cubicBezTo>
                  <a:cubicBezTo>
                    <a:pt x="322884" y="229580"/>
                    <a:pt x="281125" y="228053"/>
                    <a:pt x="239365" y="226779"/>
                  </a:cubicBezTo>
                  <a:cubicBezTo>
                    <a:pt x="181564" y="224742"/>
                    <a:pt x="126054" y="211756"/>
                    <a:pt x="75127" y="183492"/>
                  </a:cubicBezTo>
                  <a:cubicBezTo>
                    <a:pt x="42535" y="165413"/>
                    <a:pt x="14780" y="141987"/>
                    <a:pt x="3576" y="104047"/>
                  </a:cubicBezTo>
                  <a:cubicBezTo>
                    <a:pt x="-1771" y="86223"/>
                    <a:pt x="-1007" y="69162"/>
                    <a:pt x="5104" y="51847"/>
                  </a:cubicBezTo>
                  <a:cubicBezTo>
                    <a:pt x="8159" y="43444"/>
                    <a:pt x="12997" y="40134"/>
                    <a:pt x="23183" y="42171"/>
                  </a:cubicBezTo>
                  <a:cubicBezTo>
                    <a:pt x="53738" y="48792"/>
                    <a:pt x="82766" y="59741"/>
                    <a:pt x="111285" y="72472"/>
                  </a:cubicBezTo>
                  <a:cubicBezTo>
                    <a:pt x="137767" y="84186"/>
                    <a:pt x="163994" y="97172"/>
                    <a:pt x="190221" y="109394"/>
                  </a:cubicBezTo>
                  <a:cubicBezTo>
                    <a:pt x="193786" y="111176"/>
                    <a:pt x="198369" y="115505"/>
                    <a:pt x="201680" y="111431"/>
                  </a:cubicBezTo>
                  <a:cubicBezTo>
                    <a:pt x="204480" y="107612"/>
                    <a:pt x="199133" y="103792"/>
                    <a:pt x="196841" y="100991"/>
                  </a:cubicBezTo>
                  <a:cubicBezTo>
                    <a:pt x="178253" y="78584"/>
                    <a:pt x="155082" y="62287"/>
                    <a:pt x="128091" y="52102"/>
                  </a:cubicBezTo>
                  <a:cubicBezTo>
                    <a:pt x="97280" y="40643"/>
                    <a:pt x="65706" y="32495"/>
                    <a:pt x="32604" y="31222"/>
                  </a:cubicBezTo>
                  <a:cubicBezTo>
                    <a:pt x="29039" y="31222"/>
                    <a:pt x="25474" y="29440"/>
                    <a:pt x="19872" y="27657"/>
                  </a:cubicBezTo>
                  <a:close/>
                </a:path>
              </a:pathLst>
            </a:custGeom>
            <a:grpFill/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Graphic 41">
            <a:extLst>
              <a:ext uri="{FF2B5EF4-FFF2-40B4-BE49-F238E27FC236}">
                <a16:creationId xmlns:a16="http://schemas.microsoft.com/office/drawing/2014/main" id="{3BAD4B23-976B-47C6-B80D-58C23771B9C3}"/>
              </a:ext>
            </a:extLst>
          </p:cNvPr>
          <p:cNvSpPr/>
          <p:nvPr/>
        </p:nvSpPr>
        <p:spPr>
          <a:xfrm>
            <a:off x="-15582" y="4609999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rgbClr val="97E42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844855-5913-48A9-9EBA-780E9C9F9D03}"/>
              </a:ext>
            </a:extLst>
          </p:cNvPr>
          <p:cNvSpPr/>
          <p:nvPr/>
        </p:nvSpPr>
        <p:spPr>
          <a:xfrm>
            <a:off x="0" y="5502720"/>
            <a:ext cx="12192000" cy="1355280"/>
          </a:xfrm>
          <a:prstGeom prst="rect">
            <a:avLst/>
          </a:prstGeom>
          <a:solidFill>
            <a:srgbClr val="97E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FFC4E5-E07E-4477-B534-C738F6D36686}"/>
              </a:ext>
            </a:extLst>
          </p:cNvPr>
          <p:cNvSpPr txBox="1"/>
          <p:nvPr/>
        </p:nvSpPr>
        <p:spPr>
          <a:xfrm>
            <a:off x="614635" y="1728067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>
                <a:solidFill>
                  <a:srgbClr val="97E42D"/>
                </a:solidFill>
                <a:cs typeface="Arial" panose="020B0604020202020204" pitchFamily="34" charset="0"/>
              </a:rPr>
              <a:t>1st</a:t>
            </a:r>
            <a:endParaRPr lang="ko-KR" altLang="en-US" sz="5400" b="1">
              <a:solidFill>
                <a:srgbClr val="97E42D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C7327DE-ED26-4124-BC34-3B811731E6AA}"/>
              </a:ext>
            </a:extLst>
          </p:cNvPr>
          <p:cNvSpPr txBox="1"/>
          <p:nvPr/>
        </p:nvSpPr>
        <p:spPr>
          <a:xfrm>
            <a:off x="614635" y="3026548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272F1D"/>
                </a:solidFill>
                <a:cs typeface="Arial" panose="020B0604020202020204" pitchFamily="34" charset="0"/>
              </a:rPr>
              <a:t>2st</a:t>
            </a:r>
            <a:endParaRPr lang="ko-KR" altLang="en-US" sz="5400" b="1" dirty="0">
              <a:solidFill>
                <a:srgbClr val="272F1D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A450B41-87AD-4B96-8622-20651C3057DA}"/>
              </a:ext>
            </a:extLst>
          </p:cNvPr>
          <p:cNvSpPr txBox="1"/>
          <p:nvPr/>
        </p:nvSpPr>
        <p:spPr>
          <a:xfrm>
            <a:off x="7496910" y="1728067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>
                <a:solidFill>
                  <a:srgbClr val="272F1D"/>
                </a:solidFill>
                <a:cs typeface="Arial" panose="020B0604020202020204" pitchFamily="34" charset="0"/>
              </a:rPr>
              <a:t>3st</a:t>
            </a:r>
            <a:endParaRPr lang="ko-KR" altLang="en-US" sz="5400" b="1">
              <a:solidFill>
                <a:srgbClr val="272F1D"/>
              </a:solidFill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18A5F89-B946-4949-8A77-185E3BB0E2B2}"/>
              </a:ext>
            </a:extLst>
          </p:cNvPr>
          <p:cNvSpPr txBox="1"/>
          <p:nvPr/>
        </p:nvSpPr>
        <p:spPr>
          <a:xfrm>
            <a:off x="7496910" y="3026548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97E42D"/>
                </a:solidFill>
                <a:cs typeface="Arial" panose="020B0604020202020204" pitchFamily="34" charset="0"/>
              </a:rPr>
              <a:t>4st</a:t>
            </a:r>
            <a:endParaRPr lang="ko-KR" altLang="en-US" sz="5400" b="1" dirty="0">
              <a:solidFill>
                <a:srgbClr val="97E42D"/>
              </a:solidFill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CF60A04-58AF-4894-8B4E-2DD917837BEF}"/>
              </a:ext>
            </a:extLst>
          </p:cNvPr>
          <p:cNvGrpSpPr/>
          <p:nvPr/>
        </p:nvGrpSpPr>
        <p:grpSpPr>
          <a:xfrm>
            <a:off x="1913930" y="1824778"/>
            <a:ext cx="2941528" cy="738664"/>
            <a:chOff x="2551705" y="4283314"/>
            <a:chExt cx="2152229" cy="73866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4289FF4-55C1-4906-9906-125363B0D793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4E1491F-6836-4244-90FE-89736676969E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0BD32BA-E133-49C6-A51F-BEED8B615238}"/>
              </a:ext>
            </a:extLst>
          </p:cNvPr>
          <p:cNvGrpSpPr/>
          <p:nvPr/>
        </p:nvGrpSpPr>
        <p:grpSpPr>
          <a:xfrm>
            <a:off x="8796204" y="1824778"/>
            <a:ext cx="2941528" cy="738664"/>
            <a:chOff x="2551705" y="4283314"/>
            <a:chExt cx="2152229" cy="73866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06EAC03-3FE6-442A-AAC3-2D1D3142FCB9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72583D8-8FF5-47C2-8B4D-C57167D7A255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98E865C-3AC2-4E86-A3BE-1F864C3F85B3}"/>
              </a:ext>
            </a:extLst>
          </p:cNvPr>
          <p:cNvGrpSpPr/>
          <p:nvPr/>
        </p:nvGrpSpPr>
        <p:grpSpPr>
          <a:xfrm>
            <a:off x="1913930" y="3123259"/>
            <a:ext cx="2941528" cy="738664"/>
            <a:chOff x="2551705" y="4283314"/>
            <a:chExt cx="2152229" cy="73866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1F9BDD4-E975-4BD7-AC26-0F64C1F7744E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9B4A68A-C98D-4DCB-B931-689EC711C2BF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A1FDECC-8DC8-4C45-8D9D-90D15BC6865C}"/>
              </a:ext>
            </a:extLst>
          </p:cNvPr>
          <p:cNvGrpSpPr/>
          <p:nvPr/>
        </p:nvGrpSpPr>
        <p:grpSpPr>
          <a:xfrm>
            <a:off x="8796204" y="3123259"/>
            <a:ext cx="2941528" cy="738664"/>
            <a:chOff x="2551705" y="4283314"/>
            <a:chExt cx="2152229" cy="73866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F299684-A5EF-4E1E-A42F-D0E48CD81F80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6845FE8-51AA-4838-B61B-57B907412DFF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7">
            <a:extLst>
              <a:ext uri="{FF2B5EF4-FFF2-40B4-BE49-F238E27FC236}">
                <a16:creationId xmlns:a16="http://schemas.microsoft.com/office/drawing/2014/main" id="{9A180671-6103-C8A8-6D5C-510D56879A05}"/>
              </a:ext>
            </a:extLst>
          </p:cNvPr>
          <p:cNvSpPr txBox="1"/>
          <p:nvPr/>
        </p:nvSpPr>
        <p:spPr>
          <a:xfrm>
            <a:off x="3736238" y="6159225"/>
            <a:ext cx="515852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b="1" dirty="0">
                <a:solidFill>
                  <a:srgbClr val="272F1D"/>
                </a:solidFill>
                <a:cs typeface="Arial" panose="020B0604020202020204" pitchFamily="34" charset="0"/>
              </a:rPr>
              <a:t>PRESENTATION</a:t>
            </a:r>
            <a:endParaRPr lang="ko-KR" altLang="en-US" sz="2400" b="1" dirty="0">
              <a:solidFill>
                <a:srgbClr val="272F1D"/>
              </a:solidFill>
              <a:cs typeface="Arial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032D449D-71B6-6E3D-CA66-C0CF78EC4E09}"/>
              </a:ext>
            </a:extLst>
          </p:cNvPr>
          <p:cNvGrpSpPr/>
          <p:nvPr/>
        </p:nvGrpSpPr>
        <p:grpSpPr>
          <a:xfrm>
            <a:off x="0" y="0"/>
            <a:ext cx="2210545" cy="1625153"/>
            <a:chOff x="-11" y="0"/>
            <a:chExt cx="3222501" cy="1625153"/>
          </a:xfrm>
        </p:grpSpPr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C51E1D66-CE9A-3BD2-B160-99CF0C323C97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solidFill>
              <a:srgbClr val="272F1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D5EB4534-D14B-C809-3D58-74083E1B2478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97E4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/>
              </a:endParaRPr>
            </a:p>
          </p:txBody>
        </p:sp>
      </p:grpSp>
      <p:grpSp>
        <p:nvGrpSpPr>
          <p:cNvPr id="37" name="Group 4">
            <a:extLst>
              <a:ext uri="{FF2B5EF4-FFF2-40B4-BE49-F238E27FC236}">
                <a16:creationId xmlns:a16="http://schemas.microsoft.com/office/drawing/2014/main" id="{1B9DF84A-4CC7-3006-F58D-ECE9C5884A6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18613" y="74613"/>
            <a:ext cx="2830512" cy="1393825"/>
            <a:chOff x="5807" y="47"/>
            <a:chExt cx="1783" cy="87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DB511279-241E-3CCF-6244-BC175A6E8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128"/>
              <a:ext cx="604" cy="551"/>
            </a:xfrm>
            <a:custGeom>
              <a:avLst/>
              <a:gdLst>
                <a:gd name="T0" fmla="*/ 62 w 344"/>
                <a:gd name="T1" fmla="*/ 304 h 313"/>
                <a:gd name="T2" fmla="*/ 34 w 344"/>
                <a:gd name="T3" fmla="*/ 273 h 313"/>
                <a:gd name="T4" fmla="*/ 5 w 344"/>
                <a:gd name="T5" fmla="*/ 205 h 313"/>
                <a:gd name="T6" fmla="*/ 9 w 344"/>
                <a:gd name="T7" fmla="*/ 125 h 313"/>
                <a:gd name="T8" fmla="*/ 37 w 344"/>
                <a:gd name="T9" fmla="*/ 69 h 313"/>
                <a:gd name="T10" fmla="*/ 115 w 344"/>
                <a:gd name="T11" fmla="*/ 13 h 313"/>
                <a:gd name="T12" fmla="*/ 204 w 344"/>
                <a:gd name="T13" fmla="*/ 6 h 313"/>
                <a:gd name="T14" fmla="*/ 248 w 344"/>
                <a:gd name="T15" fmla="*/ 20 h 313"/>
                <a:gd name="T16" fmla="*/ 269 w 344"/>
                <a:gd name="T17" fmla="*/ 32 h 313"/>
                <a:gd name="T18" fmla="*/ 297 w 344"/>
                <a:gd name="T19" fmla="*/ 55 h 313"/>
                <a:gd name="T20" fmla="*/ 319 w 344"/>
                <a:gd name="T21" fmla="*/ 83 h 313"/>
                <a:gd name="T22" fmla="*/ 329 w 344"/>
                <a:gd name="T23" fmla="*/ 102 h 313"/>
                <a:gd name="T24" fmla="*/ 335 w 344"/>
                <a:gd name="T25" fmla="*/ 119 h 313"/>
                <a:gd name="T26" fmla="*/ 340 w 344"/>
                <a:gd name="T27" fmla="*/ 135 h 313"/>
                <a:gd name="T28" fmla="*/ 344 w 344"/>
                <a:gd name="T29" fmla="*/ 169 h 313"/>
                <a:gd name="T30" fmla="*/ 339 w 344"/>
                <a:gd name="T31" fmla="*/ 215 h 313"/>
                <a:gd name="T32" fmla="*/ 328 w 344"/>
                <a:gd name="T33" fmla="*/ 246 h 313"/>
                <a:gd name="T34" fmla="*/ 320 w 344"/>
                <a:gd name="T35" fmla="*/ 260 h 313"/>
                <a:gd name="T36" fmla="*/ 300 w 344"/>
                <a:gd name="T37" fmla="*/ 288 h 313"/>
                <a:gd name="T38" fmla="*/ 276 w 344"/>
                <a:gd name="T39" fmla="*/ 310 h 313"/>
                <a:gd name="T40" fmla="*/ 268 w 344"/>
                <a:gd name="T41" fmla="*/ 313 h 313"/>
                <a:gd name="T42" fmla="*/ 229 w 344"/>
                <a:gd name="T43" fmla="*/ 310 h 313"/>
                <a:gd name="T44" fmla="*/ 78 w 344"/>
                <a:gd name="T45" fmla="*/ 310 h 313"/>
                <a:gd name="T46" fmla="*/ 62 w 344"/>
                <a:gd name="T47" fmla="*/ 30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313">
                  <a:moveTo>
                    <a:pt x="62" y="304"/>
                  </a:moveTo>
                  <a:cubicBezTo>
                    <a:pt x="52" y="294"/>
                    <a:pt x="42" y="284"/>
                    <a:pt x="34" y="273"/>
                  </a:cubicBezTo>
                  <a:cubicBezTo>
                    <a:pt x="20" y="252"/>
                    <a:pt x="10" y="230"/>
                    <a:pt x="5" y="205"/>
                  </a:cubicBezTo>
                  <a:cubicBezTo>
                    <a:pt x="0" y="178"/>
                    <a:pt x="1" y="151"/>
                    <a:pt x="9" y="125"/>
                  </a:cubicBezTo>
                  <a:cubicBezTo>
                    <a:pt x="15" y="105"/>
                    <a:pt x="24" y="86"/>
                    <a:pt x="37" y="69"/>
                  </a:cubicBezTo>
                  <a:cubicBezTo>
                    <a:pt x="58" y="43"/>
                    <a:pt x="83" y="24"/>
                    <a:pt x="115" y="13"/>
                  </a:cubicBezTo>
                  <a:cubicBezTo>
                    <a:pt x="144" y="2"/>
                    <a:pt x="174" y="0"/>
                    <a:pt x="204" y="6"/>
                  </a:cubicBezTo>
                  <a:cubicBezTo>
                    <a:pt x="219" y="9"/>
                    <a:pt x="234" y="13"/>
                    <a:pt x="248" y="20"/>
                  </a:cubicBezTo>
                  <a:cubicBezTo>
                    <a:pt x="256" y="22"/>
                    <a:pt x="262" y="27"/>
                    <a:pt x="269" y="32"/>
                  </a:cubicBezTo>
                  <a:cubicBezTo>
                    <a:pt x="279" y="38"/>
                    <a:pt x="289" y="46"/>
                    <a:pt x="297" y="55"/>
                  </a:cubicBezTo>
                  <a:cubicBezTo>
                    <a:pt x="305" y="64"/>
                    <a:pt x="313" y="73"/>
                    <a:pt x="319" y="83"/>
                  </a:cubicBezTo>
                  <a:cubicBezTo>
                    <a:pt x="322" y="90"/>
                    <a:pt x="326" y="95"/>
                    <a:pt x="329" y="102"/>
                  </a:cubicBezTo>
                  <a:cubicBezTo>
                    <a:pt x="331" y="107"/>
                    <a:pt x="333" y="113"/>
                    <a:pt x="335" y="119"/>
                  </a:cubicBezTo>
                  <a:cubicBezTo>
                    <a:pt x="336" y="124"/>
                    <a:pt x="339" y="129"/>
                    <a:pt x="340" y="135"/>
                  </a:cubicBezTo>
                  <a:cubicBezTo>
                    <a:pt x="341" y="146"/>
                    <a:pt x="344" y="157"/>
                    <a:pt x="344" y="169"/>
                  </a:cubicBezTo>
                  <a:cubicBezTo>
                    <a:pt x="344" y="185"/>
                    <a:pt x="342" y="200"/>
                    <a:pt x="339" y="215"/>
                  </a:cubicBezTo>
                  <a:cubicBezTo>
                    <a:pt x="337" y="226"/>
                    <a:pt x="333" y="236"/>
                    <a:pt x="328" y="246"/>
                  </a:cubicBezTo>
                  <a:cubicBezTo>
                    <a:pt x="325" y="251"/>
                    <a:pt x="323" y="256"/>
                    <a:pt x="320" y="260"/>
                  </a:cubicBezTo>
                  <a:cubicBezTo>
                    <a:pt x="314" y="270"/>
                    <a:pt x="308" y="280"/>
                    <a:pt x="300" y="288"/>
                  </a:cubicBezTo>
                  <a:cubicBezTo>
                    <a:pt x="292" y="296"/>
                    <a:pt x="284" y="304"/>
                    <a:pt x="276" y="310"/>
                  </a:cubicBezTo>
                  <a:cubicBezTo>
                    <a:pt x="273" y="312"/>
                    <a:pt x="271" y="313"/>
                    <a:pt x="268" y="313"/>
                  </a:cubicBezTo>
                  <a:cubicBezTo>
                    <a:pt x="255" y="311"/>
                    <a:pt x="242" y="310"/>
                    <a:pt x="229" y="310"/>
                  </a:cubicBezTo>
                  <a:cubicBezTo>
                    <a:pt x="179" y="310"/>
                    <a:pt x="128" y="310"/>
                    <a:pt x="78" y="310"/>
                  </a:cubicBezTo>
                  <a:cubicBezTo>
                    <a:pt x="71" y="310"/>
                    <a:pt x="66" y="309"/>
                    <a:pt x="62" y="30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2CEEEF88-0F6C-FA93-D9DD-5FFBDAD9F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6" y="681"/>
              <a:ext cx="1155" cy="40"/>
            </a:xfrm>
            <a:custGeom>
              <a:avLst/>
              <a:gdLst>
                <a:gd name="T0" fmla="*/ 10 w 658"/>
                <a:gd name="T1" fmla="*/ 8 h 23"/>
                <a:gd name="T2" fmla="*/ 46 w 658"/>
                <a:gd name="T3" fmla="*/ 10 h 23"/>
                <a:gd name="T4" fmla="*/ 51 w 658"/>
                <a:gd name="T5" fmla="*/ 9 h 23"/>
                <a:gd name="T6" fmla="*/ 55 w 658"/>
                <a:gd name="T7" fmla="*/ 10 h 23"/>
                <a:gd name="T8" fmla="*/ 130 w 658"/>
                <a:gd name="T9" fmla="*/ 10 h 23"/>
                <a:gd name="T10" fmla="*/ 173 w 658"/>
                <a:gd name="T11" fmla="*/ 9 h 23"/>
                <a:gd name="T12" fmla="*/ 202 w 658"/>
                <a:gd name="T13" fmla="*/ 8 h 23"/>
                <a:gd name="T14" fmla="*/ 219 w 658"/>
                <a:gd name="T15" fmla="*/ 6 h 23"/>
                <a:gd name="T16" fmla="*/ 252 w 658"/>
                <a:gd name="T17" fmla="*/ 6 h 23"/>
                <a:gd name="T18" fmla="*/ 295 w 658"/>
                <a:gd name="T19" fmla="*/ 4 h 23"/>
                <a:gd name="T20" fmla="*/ 340 w 658"/>
                <a:gd name="T21" fmla="*/ 2 h 23"/>
                <a:gd name="T22" fmla="*/ 358 w 658"/>
                <a:gd name="T23" fmla="*/ 0 h 23"/>
                <a:gd name="T24" fmla="*/ 359 w 658"/>
                <a:gd name="T25" fmla="*/ 0 h 23"/>
                <a:gd name="T26" fmla="*/ 521 w 658"/>
                <a:gd name="T27" fmla="*/ 0 h 23"/>
                <a:gd name="T28" fmla="*/ 545 w 658"/>
                <a:gd name="T29" fmla="*/ 0 h 23"/>
                <a:gd name="T30" fmla="*/ 648 w 658"/>
                <a:gd name="T31" fmla="*/ 0 h 23"/>
                <a:gd name="T32" fmla="*/ 658 w 658"/>
                <a:gd name="T33" fmla="*/ 1 h 23"/>
                <a:gd name="T34" fmla="*/ 658 w 658"/>
                <a:gd name="T35" fmla="*/ 3 h 23"/>
                <a:gd name="T36" fmla="*/ 655 w 658"/>
                <a:gd name="T37" fmla="*/ 6 h 23"/>
                <a:gd name="T38" fmla="*/ 638 w 658"/>
                <a:gd name="T39" fmla="*/ 14 h 23"/>
                <a:gd name="T40" fmla="*/ 574 w 658"/>
                <a:gd name="T41" fmla="*/ 14 h 23"/>
                <a:gd name="T42" fmla="*/ 457 w 658"/>
                <a:gd name="T43" fmla="*/ 14 h 23"/>
                <a:gd name="T44" fmla="*/ 406 w 658"/>
                <a:gd name="T45" fmla="*/ 14 h 23"/>
                <a:gd name="T46" fmla="*/ 396 w 658"/>
                <a:gd name="T47" fmla="*/ 15 h 23"/>
                <a:gd name="T48" fmla="*/ 374 w 658"/>
                <a:gd name="T49" fmla="*/ 16 h 23"/>
                <a:gd name="T50" fmla="*/ 339 w 658"/>
                <a:gd name="T51" fmla="*/ 17 h 23"/>
                <a:gd name="T52" fmla="*/ 323 w 658"/>
                <a:gd name="T53" fmla="*/ 18 h 23"/>
                <a:gd name="T54" fmla="*/ 305 w 658"/>
                <a:gd name="T55" fmla="*/ 17 h 23"/>
                <a:gd name="T56" fmla="*/ 300 w 658"/>
                <a:gd name="T57" fmla="*/ 16 h 23"/>
                <a:gd name="T58" fmla="*/ 285 w 658"/>
                <a:gd name="T59" fmla="*/ 18 h 23"/>
                <a:gd name="T60" fmla="*/ 283 w 658"/>
                <a:gd name="T61" fmla="*/ 19 h 23"/>
                <a:gd name="T62" fmla="*/ 262 w 658"/>
                <a:gd name="T63" fmla="*/ 20 h 23"/>
                <a:gd name="T64" fmla="*/ 240 w 658"/>
                <a:gd name="T65" fmla="*/ 21 h 23"/>
                <a:gd name="T66" fmla="*/ 232 w 658"/>
                <a:gd name="T67" fmla="*/ 21 h 23"/>
                <a:gd name="T68" fmla="*/ 204 w 658"/>
                <a:gd name="T69" fmla="*/ 21 h 23"/>
                <a:gd name="T70" fmla="*/ 139 w 658"/>
                <a:gd name="T71" fmla="*/ 23 h 23"/>
                <a:gd name="T72" fmla="*/ 90 w 658"/>
                <a:gd name="T73" fmla="*/ 23 h 23"/>
                <a:gd name="T74" fmla="*/ 69 w 658"/>
                <a:gd name="T75" fmla="*/ 22 h 23"/>
                <a:gd name="T76" fmla="*/ 49 w 658"/>
                <a:gd name="T77" fmla="*/ 21 h 23"/>
                <a:gd name="T78" fmla="*/ 17 w 658"/>
                <a:gd name="T79" fmla="*/ 19 h 23"/>
                <a:gd name="T80" fmla="*/ 14 w 658"/>
                <a:gd name="T81" fmla="*/ 12 h 23"/>
                <a:gd name="T82" fmla="*/ 7 w 658"/>
                <a:gd name="T83" fmla="*/ 16 h 23"/>
                <a:gd name="T84" fmla="*/ 2 w 658"/>
                <a:gd name="T85" fmla="*/ 16 h 23"/>
                <a:gd name="T86" fmla="*/ 1 w 658"/>
                <a:gd name="T87" fmla="*/ 12 h 23"/>
                <a:gd name="T88" fmla="*/ 5 w 658"/>
                <a:gd name="T89" fmla="*/ 8 h 23"/>
                <a:gd name="T90" fmla="*/ 10 w 658"/>
                <a:gd name="T91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8" h="23">
                  <a:moveTo>
                    <a:pt x="10" y="8"/>
                  </a:moveTo>
                  <a:cubicBezTo>
                    <a:pt x="22" y="9"/>
                    <a:pt x="34" y="9"/>
                    <a:pt x="46" y="10"/>
                  </a:cubicBezTo>
                  <a:cubicBezTo>
                    <a:pt x="48" y="10"/>
                    <a:pt x="49" y="10"/>
                    <a:pt x="51" y="9"/>
                  </a:cubicBezTo>
                  <a:cubicBezTo>
                    <a:pt x="52" y="10"/>
                    <a:pt x="54" y="10"/>
                    <a:pt x="55" y="10"/>
                  </a:cubicBezTo>
                  <a:cubicBezTo>
                    <a:pt x="80" y="10"/>
                    <a:pt x="105" y="10"/>
                    <a:pt x="130" y="10"/>
                  </a:cubicBezTo>
                  <a:cubicBezTo>
                    <a:pt x="144" y="9"/>
                    <a:pt x="159" y="10"/>
                    <a:pt x="173" y="9"/>
                  </a:cubicBezTo>
                  <a:cubicBezTo>
                    <a:pt x="183" y="8"/>
                    <a:pt x="192" y="9"/>
                    <a:pt x="202" y="8"/>
                  </a:cubicBezTo>
                  <a:cubicBezTo>
                    <a:pt x="208" y="7"/>
                    <a:pt x="213" y="6"/>
                    <a:pt x="219" y="6"/>
                  </a:cubicBezTo>
                  <a:cubicBezTo>
                    <a:pt x="230" y="7"/>
                    <a:pt x="241" y="6"/>
                    <a:pt x="252" y="6"/>
                  </a:cubicBezTo>
                  <a:cubicBezTo>
                    <a:pt x="266" y="5"/>
                    <a:pt x="280" y="5"/>
                    <a:pt x="295" y="4"/>
                  </a:cubicBezTo>
                  <a:cubicBezTo>
                    <a:pt x="310" y="3"/>
                    <a:pt x="325" y="3"/>
                    <a:pt x="340" y="2"/>
                  </a:cubicBezTo>
                  <a:cubicBezTo>
                    <a:pt x="346" y="1"/>
                    <a:pt x="352" y="2"/>
                    <a:pt x="358" y="0"/>
                  </a:cubicBezTo>
                  <a:cubicBezTo>
                    <a:pt x="358" y="0"/>
                    <a:pt x="359" y="0"/>
                    <a:pt x="359" y="0"/>
                  </a:cubicBezTo>
                  <a:cubicBezTo>
                    <a:pt x="413" y="0"/>
                    <a:pt x="467" y="0"/>
                    <a:pt x="521" y="0"/>
                  </a:cubicBezTo>
                  <a:cubicBezTo>
                    <a:pt x="529" y="0"/>
                    <a:pt x="537" y="0"/>
                    <a:pt x="545" y="0"/>
                  </a:cubicBezTo>
                  <a:cubicBezTo>
                    <a:pt x="579" y="0"/>
                    <a:pt x="614" y="0"/>
                    <a:pt x="648" y="0"/>
                  </a:cubicBezTo>
                  <a:cubicBezTo>
                    <a:pt x="651" y="0"/>
                    <a:pt x="654" y="1"/>
                    <a:pt x="658" y="1"/>
                  </a:cubicBezTo>
                  <a:cubicBezTo>
                    <a:pt x="658" y="2"/>
                    <a:pt x="658" y="2"/>
                    <a:pt x="658" y="3"/>
                  </a:cubicBezTo>
                  <a:cubicBezTo>
                    <a:pt x="657" y="4"/>
                    <a:pt x="656" y="5"/>
                    <a:pt x="655" y="6"/>
                  </a:cubicBezTo>
                  <a:cubicBezTo>
                    <a:pt x="651" y="12"/>
                    <a:pt x="646" y="14"/>
                    <a:pt x="638" y="14"/>
                  </a:cubicBezTo>
                  <a:cubicBezTo>
                    <a:pt x="617" y="13"/>
                    <a:pt x="596" y="14"/>
                    <a:pt x="574" y="14"/>
                  </a:cubicBezTo>
                  <a:cubicBezTo>
                    <a:pt x="535" y="14"/>
                    <a:pt x="496" y="14"/>
                    <a:pt x="457" y="14"/>
                  </a:cubicBezTo>
                  <a:cubicBezTo>
                    <a:pt x="440" y="14"/>
                    <a:pt x="423" y="14"/>
                    <a:pt x="406" y="14"/>
                  </a:cubicBezTo>
                  <a:cubicBezTo>
                    <a:pt x="403" y="14"/>
                    <a:pt x="400" y="14"/>
                    <a:pt x="396" y="15"/>
                  </a:cubicBezTo>
                  <a:cubicBezTo>
                    <a:pt x="389" y="15"/>
                    <a:pt x="381" y="15"/>
                    <a:pt x="374" y="16"/>
                  </a:cubicBezTo>
                  <a:cubicBezTo>
                    <a:pt x="362" y="16"/>
                    <a:pt x="351" y="16"/>
                    <a:pt x="339" y="17"/>
                  </a:cubicBezTo>
                  <a:cubicBezTo>
                    <a:pt x="334" y="18"/>
                    <a:pt x="329" y="17"/>
                    <a:pt x="323" y="18"/>
                  </a:cubicBezTo>
                  <a:cubicBezTo>
                    <a:pt x="317" y="17"/>
                    <a:pt x="311" y="15"/>
                    <a:pt x="305" y="17"/>
                  </a:cubicBezTo>
                  <a:cubicBezTo>
                    <a:pt x="304" y="18"/>
                    <a:pt x="302" y="17"/>
                    <a:pt x="300" y="16"/>
                  </a:cubicBezTo>
                  <a:cubicBezTo>
                    <a:pt x="295" y="13"/>
                    <a:pt x="290" y="14"/>
                    <a:pt x="285" y="18"/>
                  </a:cubicBezTo>
                  <a:cubicBezTo>
                    <a:pt x="284" y="19"/>
                    <a:pt x="284" y="19"/>
                    <a:pt x="283" y="19"/>
                  </a:cubicBezTo>
                  <a:cubicBezTo>
                    <a:pt x="276" y="19"/>
                    <a:pt x="269" y="20"/>
                    <a:pt x="262" y="20"/>
                  </a:cubicBezTo>
                  <a:cubicBezTo>
                    <a:pt x="255" y="19"/>
                    <a:pt x="248" y="20"/>
                    <a:pt x="240" y="21"/>
                  </a:cubicBezTo>
                  <a:cubicBezTo>
                    <a:pt x="238" y="21"/>
                    <a:pt x="235" y="21"/>
                    <a:pt x="232" y="21"/>
                  </a:cubicBezTo>
                  <a:cubicBezTo>
                    <a:pt x="223" y="21"/>
                    <a:pt x="213" y="21"/>
                    <a:pt x="204" y="21"/>
                  </a:cubicBezTo>
                  <a:cubicBezTo>
                    <a:pt x="182" y="22"/>
                    <a:pt x="160" y="23"/>
                    <a:pt x="139" y="23"/>
                  </a:cubicBezTo>
                  <a:cubicBezTo>
                    <a:pt x="122" y="23"/>
                    <a:pt x="106" y="23"/>
                    <a:pt x="90" y="23"/>
                  </a:cubicBezTo>
                  <a:cubicBezTo>
                    <a:pt x="83" y="23"/>
                    <a:pt x="76" y="23"/>
                    <a:pt x="69" y="22"/>
                  </a:cubicBezTo>
                  <a:cubicBezTo>
                    <a:pt x="62" y="22"/>
                    <a:pt x="56" y="22"/>
                    <a:pt x="49" y="21"/>
                  </a:cubicBezTo>
                  <a:cubicBezTo>
                    <a:pt x="38" y="20"/>
                    <a:pt x="28" y="20"/>
                    <a:pt x="17" y="19"/>
                  </a:cubicBezTo>
                  <a:cubicBezTo>
                    <a:pt x="11" y="18"/>
                    <a:pt x="11" y="18"/>
                    <a:pt x="14" y="12"/>
                  </a:cubicBezTo>
                  <a:cubicBezTo>
                    <a:pt x="11" y="12"/>
                    <a:pt x="9" y="14"/>
                    <a:pt x="7" y="16"/>
                  </a:cubicBezTo>
                  <a:cubicBezTo>
                    <a:pt x="6" y="17"/>
                    <a:pt x="4" y="18"/>
                    <a:pt x="2" y="16"/>
                  </a:cubicBezTo>
                  <a:cubicBezTo>
                    <a:pt x="1" y="15"/>
                    <a:pt x="0" y="14"/>
                    <a:pt x="1" y="12"/>
                  </a:cubicBezTo>
                  <a:cubicBezTo>
                    <a:pt x="1" y="10"/>
                    <a:pt x="2" y="8"/>
                    <a:pt x="5" y="8"/>
                  </a:cubicBezTo>
                  <a:cubicBezTo>
                    <a:pt x="7" y="8"/>
                    <a:pt x="8" y="8"/>
                    <a:pt x="10" y="8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7C15AEA9-147C-298F-9187-49BC49F2C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" y="855"/>
              <a:ext cx="759" cy="37"/>
            </a:xfrm>
            <a:custGeom>
              <a:avLst/>
              <a:gdLst>
                <a:gd name="T0" fmla="*/ 426 w 432"/>
                <a:gd name="T1" fmla="*/ 13 h 21"/>
                <a:gd name="T2" fmla="*/ 320 w 432"/>
                <a:gd name="T3" fmla="*/ 17 h 21"/>
                <a:gd name="T4" fmla="*/ 159 w 432"/>
                <a:gd name="T5" fmla="*/ 21 h 21"/>
                <a:gd name="T6" fmla="*/ 40 w 432"/>
                <a:gd name="T7" fmla="*/ 15 h 21"/>
                <a:gd name="T8" fmla="*/ 26 w 432"/>
                <a:gd name="T9" fmla="*/ 14 h 21"/>
                <a:gd name="T10" fmla="*/ 0 w 432"/>
                <a:gd name="T11" fmla="*/ 1 h 21"/>
                <a:gd name="T12" fmla="*/ 23 w 432"/>
                <a:gd name="T13" fmla="*/ 3 h 21"/>
                <a:gd name="T14" fmla="*/ 204 w 432"/>
                <a:gd name="T15" fmla="*/ 8 h 21"/>
                <a:gd name="T16" fmla="*/ 325 w 432"/>
                <a:gd name="T17" fmla="*/ 4 h 21"/>
                <a:gd name="T18" fmla="*/ 420 w 432"/>
                <a:gd name="T19" fmla="*/ 1 h 21"/>
                <a:gd name="T20" fmla="*/ 423 w 432"/>
                <a:gd name="T21" fmla="*/ 1 h 21"/>
                <a:gd name="T22" fmla="*/ 431 w 432"/>
                <a:gd name="T23" fmla="*/ 10 h 21"/>
                <a:gd name="T24" fmla="*/ 429 w 432"/>
                <a:gd name="T25" fmla="*/ 13 h 21"/>
                <a:gd name="T26" fmla="*/ 426 w 432"/>
                <a:gd name="T27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21">
                  <a:moveTo>
                    <a:pt x="426" y="13"/>
                  </a:moveTo>
                  <a:cubicBezTo>
                    <a:pt x="390" y="15"/>
                    <a:pt x="355" y="16"/>
                    <a:pt x="320" y="17"/>
                  </a:cubicBezTo>
                  <a:cubicBezTo>
                    <a:pt x="266" y="19"/>
                    <a:pt x="212" y="21"/>
                    <a:pt x="159" y="21"/>
                  </a:cubicBezTo>
                  <a:cubicBezTo>
                    <a:pt x="119" y="20"/>
                    <a:pt x="80" y="18"/>
                    <a:pt x="40" y="15"/>
                  </a:cubicBezTo>
                  <a:cubicBezTo>
                    <a:pt x="36" y="14"/>
                    <a:pt x="31" y="14"/>
                    <a:pt x="26" y="14"/>
                  </a:cubicBezTo>
                  <a:cubicBezTo>
                    <a:pt x="15" y="14"/>
                    <a:pt x="8" y="6"/>
                    <a:pt x="0" y="1"/>
                  </a:cubicBezTo>
                  <a:cubicBezTo>
                    <a:pt x="8" y="2"/>
                    <a:pt x="15" y="2"/>
                    <a:pt x="23" y="3"/>
                  </a:cubicBezTo>
                  <a:cubicBezTo>
                    <a:pt x="83" y="9"/>
                    <a:pt x="144" y="9"/>
                    <a:pt x="204" y="8"/>
                  </a:cubicBezTo>
                  <a:cubicBezTo>
                    <a:pt x="244" y="7"/>
                    <a:pt x="284" y="6"/>
                    <a:pt x="325" y="4"/>
                  </a:cubicBezTo>
                  <a:cubicBezTo>
                    <a:pt x="356" y="3"/>
                    <a:pt x="388" y="2"/>
                    <a:pt x="420" y="1"/>
                  </a:cubicBezTo>
                  <a:cubicBezTo>
                    <a:pt x="421" y="0"/>
                    <a:pt x="422" y="0"/>
                    <a:pt x="423" y="1"/>
                  </a:cubicBezTo>
                  <a:cubicBezTo>
                    <a:pt x="426" y="4"/>
                    <a:pt x="429" y="7"/>
                    <a:pt x="431" y="10"/>
                  </a:cubicBezTo>
                  <a:cubicBezTo>
                    <a:pt x="432" y="12"/>
                    <a:pt x="432" y="13"/>
                    <a:pt x="429" y="13"/>
                  </a:cubicBezTo>
                  <a:cubicBezTo>
                    <a:pt x="428" y="13"/>
                    <a:pt x="427" y="13"/>
                    <a:pt x="426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E84201C6-ED5E-C75B-8134-1722D0302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" y="719"/>
              <a:ext cx="346" cy="194"/>
            </a:xfrm>
            <a:custGeom>
              <a:avLst/>
              <a:gdLst>
                <a:gd name="T0" fmla="*/ 128 w 197"/>
                <a:gd name="T1" fmla="*/ 90 h 110"/>
                <a:gd name="T2" fmla="*/ 129 w 197"/>
                <a:gd name="T3" fmla="*/ 84 h 110"/>
                <a:gd name="T4" fmla="*/ 122 w 197"/>
                <a:gd name="T5" fmla="*/ 78 h 110"/>
                <a:gd name="T6" fmla="*/ 108 w 197"/>
                <a:gd name="T7" fmla="*/ 71 h 110"/>
                <a:gd name="T8" fmla="*/ 111 w 197"/>
                <a:gd name="T9" fmla="*/ 69 h 110"/>
                <a:gd name="T10" fmla="*/ 102 w 197"/>
                <a:gd name="T11" fmla="*/ 58 h 110"/>
                <a:gd name="T12" fmla="*/ 91 w 197"/>
                <a:gd name="T13" fmla="*/ 51 h 110"/>
                <a:gd name="T14" fmla="*/ 86 w 197"/>
                <a:gd name="T15" fmla="*/ 51 h 110"/>
                <a:gd name="T16" fmla="*/ 91 w 197"/>
                <a:gd name="T17" fmla="*/ 49 h 110"/>
                <a:gd name="T18" fmla="*/ 78 w 197"/>
                <a:gd name="T19" fmla="*/ 39 h 110"/>
                <a:gd name="T20" fmla="*/ 68 w 197"/>
                <a:gd name="T21" fmla="*/ 32 h 110"/>
                <a:gd name="T22" fmla="*/ 64 w 197"/>
                <a:gd name="T23" fmla="*/ 32 h 110"/>
                <a:gd name="T24" fmla="*/ 66 w 197"/>
                <a:gd name="T25" fmla="*/ 31 h 110"/>
                <a:gd name="T26" fmla="*/ 46 w 197"/>
                <a:gd name="T27" fmla="*/ 19 h 110"/>
                <a:gd name="T28" fmla="*/ 30 w 197"/>
                <a:gd name="T29" fmla="*/ 12 h 110"/>
                <a:gd name="T30" fmla="*/ 3 w 197"/>
                <a:gd name="T31" fmla="*/ 4 h 110"/>
                <a:gd name="T32" fmla="*/ 0 w 197"/>
                <a:gd name="T33" fmla="*/ 1 h 110"/>
                <a:gd name="T34" fmla="*/ 39 w 197"/>
                <a:gd name="T35" fmla="*/ 1 h 110"/>
                <a:gd name="T36" fmla="*/ 48 w 197"/>
                <a:gd name="T37" fmla="*/ 3 h 110"/>
                <a:gd name="T38" fmla="*/ 96 w 197"/>
                <a:gd name="T39" fmla="*/ 22 h 110"/>
                <a:gd name="T40" fmla="*/ 151 w 197"/>
                <a:gd name="T41" fmla="*/ 62 h 110"/>
                <a:gd name="T42" fmla="*/ 195 w 197"/>
                <a:gd name="T43" fmla="*/ 105 h 110"/>
                <a:gd name="T44" fmla="*/ 197 w 197"/>
                <a:gd name="T45" fmla="*/ 109 h 110"/>
                <a:gd name="T46" fmla="*/ 178 w 197"/>
                <a:gd name="T47" fmla="*/ 109 h 110"/>
                <a:gd name="T48" fmla="*/ 149 w 197"/>
                <a:gd name="T49" fmla="*/ 110 h 110"/>
                <a:gd name="T50" fmla="*/ 144 w 197"/>
                <a:gd name="T51" fmla="*/ 102 h 110"/>
                <a:gd name="T52" fmla="*/ 140 w 197"/>
                <a:gd name="T53" fmla="*/ 98 h 110"/>
                <a:gd name="T54" fmla="*/ 128 w 197"/>
                <a:gd name="T55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7" h="110">
                  <a:moveTo>
                    <a:pt x="128" y="90"/>
                  </a:moveTo>
                  <a:cubicBezTo>
                    <a:pt x="134" y="89"/>
                    <a:pt x="134" y="89"/>
                    <a:pt x="129" y="84"/>
                  </a:cubicBezTo>
                  <a:cubicBezTo>
                    <a:pt x="127" y="82"/>
                    <a:pt x="126" y="79"/>
                    <a:pt x="122" y="78"/>
                  </a:cubicBezTo>
                  <a:cubicBezTo>
                    <a:pt x="119" y="72"/>
                    <a:pt x="115" y="70"/>
                    <a:pt x="108" y="71"/>
                  </a:cubicBezTo>
                  <a:cubicBezTo>
                    <a:pt x="108" y="69"/>
                    <a:pt x="111" y="70"/>
                    <a:pt x="111" y="69"/>
                  </a:cubicBezTo>
                  <a:cubicBezTo>
                    <a:pt x="109" y="64"/>
                    <a:pt x="105" y="62"/>
                    <a:pt x="102" y="58"/>
                  </a:cubicBezTo>
                  <a:cubicBezTo>
                    <a:pt x="99" y="54"/>
                    <a:pt x="96" y="50"/>
                    <a:pt x="91" y="51"/>
                  </a:cubicBezTo>
                  <a:cubicBezTo>
                    <a:pt x="89" y="51"/>
                    <a:pt x="88" y="51"/>
                    <a:pt x="86" y="51"/>
                  </a:cubicBezTo>
                  <a:cubicBezTo>
                    <a:pt x="87" y="48"/>
                    <a:pt x="89" y="50"/>
                    <a:pt x="91" y="49"/>
                  </a:cubicBezTo>
                  <a:cubicBezTo>
                    <a:pt x="87" y="46"/>
                    <a:pt x="83" y="41"/>
                    <a:pt x="78" y="39"/>
                  </a:cubicBezTo>
                  <a:cubicBezTo>
                    <a:pt x="76" y="35"/>
                    <a:pt x="72" y="33"/>
                    <a:pt x="68" y="32"/>
                  </a:cubicBezTo>
                  <a:cubicBezTo>
                    <a:pt x="66" y="32"/>
                    <a:pt x="65" y="32"/>
                    <a:pt x="64" y="32"/>
                  </a:cubicBezTo>
                  <a:cubicBezTo>
                    <a:pt x="64" y="29"/>
                    <a:pt x="66" y="30"/>
                    <a:pt x="66" y="31"/>
                  </a:cubicBezTo>
                  <a:cubicBezTo>
                    <a:pt x="60" y="27"/>
                    <a:pt x="52" y="24"/>
                    <a:pt x="46" y="19"/>
                  </a:cubicBezTo>
                  <a:cubicBezTo>
                    <a:pt x="41" y="16"/>
                    <a:pt x="35" y="14"/>
                    <a:pt x="30" y="12"/>
                  </a:cubicBezTo>
                  <a:cubicBezTo>
                    <a:pt x="21" y="11"/>
                    <a:pt x="12" y="6"/>
                    <a:pt x="3" y="4"/>
                  </a:cubicBezTo>
                  <a:cubicBezTo>
                    <a:pt x="1" y="3"/>
                    <a:pt x="0" y="3"/>
                    <a:pt x="0" y="1"/>
                  </a:cubicBezTo>
                  <a:cubicBezTo>
                    <a:pt x="13" y="1"/>
                    <a:pt x="26" y="0"/>
                    <a:pt x="39" y="1"/>
                  </a:cubicBezTo>
                  <a:cubicBezTo>
                    <a:pt x="42" y="1"/>
                    <a:pt x="45" y="2"/>
                    <a:pt x="48" y="3"/>
                  </a:cubicBezTo>
                  <a:cubicBezTo>
                    <a:pt x="65" y="9"/>
                    <a:pt x="81" y="15"/>
                    <a:pt x="96" y="22"/>
                  </a:cubicBezTo>
                  <a:cubicBezTo>
                    <a:pt x="117" y="32"/>
                    <a:pt x="135" y="46"/>
                    <a:pt x="151" y="62"/>
                  </a:cubicBezTo>
                  <a:cubicBezTo>
                    <a:pt x="166" y="76"/>
                    <a:pt x="181" y="90"/>
                    <a:pt x="195" y="105"/>
                  </a:cubicBezTo>
                  <a:cubicBezTo>
                    <a:pt x="196" y="107"/>
                    <a:pt x="197" y="107"/>
                    <a:pt x="197" y="109"/>
                  </a:cubicBezTo>
                  <a:cubicBezTo>
                    <a:pt x="191" y="109"/>
                    <a:pt x="184" y="109"/>
                    <a:pt x="178" y="109"/>
                  </a:cubicBezTo>
                  <a:cubicBezTo>
                    <a:pt x="168" y="110"/>
                    <a:pt x="159" y="110"/>
                    <a:pt x="149" y="110"/>
                  </a:cubicBezTo>
                  <a:cubicBezTo>
                    <a:pt x="149" y="106"/>
                    <a:pt x="146" y="104"/>
                    <a:pt x="144" y="102"/>
                  </a:cubicBezTo>
                  <a:cubicBezTo>
                    <a:pt x="143" y="100"/>
                    <a:pt x="141" y="99"/>
                    <a:pt x="140" y="98"/>
                  </a:cubicBezTo>
                  <a:cubicBezTo>
                    <a:pt x="138" y="92"/>
                    <a:pt x="134" y="89"/>
                    <a:pt x="128" y="9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C991CC12-2E97-4BA7-193E-1B9863843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" y="890"/>
              <a:ext cx="739" cy="35"/>
            </a:xfrm>
            <a:custGeom>
              <a:avLst/>
              <a:gdLst>
                <a:gd name="T0" fmla="*/ 409 w 421"/>
                <a:gd name="T1" fmla="*/ 1 h 20"/>
                <a:gd name="T2" fmla="*/ 419 w 421"/>
                <a:gd name="T3" fmla="*/ 11 h 20"/>
                <a:gd name="T4" fmla="*/ 418 w 421"/>
                <a:gd name="T5" fmla="*/ 13 h 20"/>
                <a:gd name="T6" fmla="*/ 304 w 421"/>
                <a:gd name="T7" fmla="*/ 17 h 20"/>
                <a:gd name="T8" fmla="*/ 166 w 421"/>
                <a:gd name="T9" fmla="*/ 20 h 20"/>
                <a:gd name="T10" fmla="*/ 53 w 421"/>
                <a:gd name="T11" fmla="*/ 14 h 20"/>
                <a:gd name="T12" fmla="*/ 24 w 421"/>
                <a:gd name="T13" fmla="*/ 12 h 20"/>
                <a:gd name="T14" fmla="*/ 15 w 421"/>
                <a:gd name="T15" fmla="*/ 9 h 20"/>
                <a:gd name="T16" fmla="*/ 0 w 421"/>
                <a:gd name="T17" fmla="*/ 0 h 20"/>
                <a:gd name="T18" fmla="*/ 13 w 421"/>
                <a:gd name="T19" fmla="*/ 1 h 20"/>
                <a:gd name="T20" fmla="*/ 73 w 421"/>
                <a:gd name="T21" fmla="*/ 5 h 20"/>
                <a:gd name="T22" fmla="*/ 232 w 421"/>
                <a:gd name="T23" fmla="*/ 6 h 20"/>
                <a:gd name="T24" fmla="*/ 401 w 421"/>
                <a:gd name="T25" fmla="*/ 1 h 20"/>
                <a:gd name="T26" fmla="*/ 409 w 421"/>
                <a:gd name="T2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20">
                  <a:moveTo>
                    <a:pt x="409" y="1"/>
                  </a:moveTo>
                  <a:cubicBezTo>
                    <a:pt x="414" y="3"/>
                    <a:pt x="416" y="7"/>
                    <a:pt x="419" y="11"/>
                  </a:cubicBezTo>
                  <a:cubicBezTo>
                    <a:pt x="421" y="12"/>
                    <a:pt x="419" y="12"/>
                    <a:pt x="418" y="13"/>
                  </a:cubicBezTo>
                  <a:cubicBezTo>
                    <a:pt x="380" y="14"/>
                    <a:pt x="342" y="16"/>
                    <a:pt x="304" y="17"/>
                  </a:cubicBezTo>
                  <a:cubicBezTo>
                    <a:pt x="258" y="18"/>
                    <a:pt x="212" y="20"/>
                    <a:pt x="166" y="20"/>
                  </a:cubicBezTo>
                  <a:cubicBezTo>
                    <a:pt x="128" y="19"/>
                    <a:pt x="90" y="17"/>
                    <a:pt x="53" y="14"/>
                  </a:cubicBezTo>
                  <a:cubicBezTo>
                    <a:pt x="43" y="14"/>
                    <a:pt x="34" y="13"/>
                    <a:pt x="24" y="12"/>
                  </a:cubicBezTo>
                  <a:cubicBezTo>
                    <a:pt x="21" y="12"/>
                    <a:pt x="18" y="11"/>
                    <a:pt x="15" y="9"/>
                  </a:cubicBezTo>
                  <a:cubicBezTo>
                    <a:pt x="11" y="6"/>
                    <a:pt x="6" y="3"/>
                    <a:pt x="0" y="0"/>
                  </a:cubicBezTo>
                  <a:cubicBezTo>
                    <a:pt x="5" y="0"/>
                    <a:pt x="9" y="1"/>
                    <a:pt x="13" y="1"/>
                  </a:cubicBezTo>
                  <a:cubicBezTo>
                    <a:pt x="33" y="3"/>
                    <a:pt x="53" y="4"/>
                    <a:pt x="73" y="5"/>
                  </a:cubicBezTo>
                  <a:cubicBezTo>
                    <a:pt x="126" y="8"/>
                    <a:pt x="179" y="8"/>
                    <a:pt x="232" y="6"/>
                  </a:cubicBezTo>
                  <a:cubicBezTo>
                    <a:pt x="288" y="5"/>
                    <a:pt x="345" y="3"/>
                    <a:pt x="401" y="1"/>
                  </a:cubicBezTo>
                  <a:cubicBezTo>
                    <a:pt x="404" y="1"/>
                    <a:pt x="407" y="1"/>
                    <a:pt x="409" y="1"/>
                  </a:cubicBezTo>
                  <a:close/>
                </a:path>
              </a:pathLst>
            </a:custGeom>
            <a:solidFill>
              <a:srgbClr val="4A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6C5B3D30-60A8-5C88-43EA-68AEEC41B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" y="719"/>
              <a:ext cx="393" cy="194"/>
            </a:xfrm>
            <a:custGeom>
              <a:avLst/>
              <a:gdLst>
                <a:gd name="T0" fmla="*/ 224 w 224"/>
                <a:gd name="T1" fmla="*/ 109 h 110"/>
                <a:gd name="T2" fmla="*/ 181 w 224"/>
                <a:gd name="T3" fmla="*/ 110 h 110"/>
                <a:gd name="T4" fmla="*/ 176 w 224"/>
                <a:gd name="T5" fmla="*/ 107 h 110"/>
                <a:gd name="T6" fmla="*/ 111 w 224"/>
                <a:gd name="T7" fmla="*/ 53 h 110"/>
                <a:gd name="T8" fmla="*/ 32 w 224"/>
                <a:gd name="T9" fmla="*/ 11 h 110"/>
                <a:gd name="T10" fmla="*/ 0 w 224"/>
                <a:gd name="T11" fmla="*/ 1 h 110"/>
                <a:gd name="T12" fmla="*/ 41 w 224"/>
                <a:gd name="T13" fmla="*/ 1 h 110"/>
                <a:gd name="T14" fmla="*/ 67 w 224"/>
                <a:gd name="T15" fmla="*/ 9 h 110"/>
                <a:gd name="T16" fmla="*/ 134 w 224"/>
                <a:gd name="T17" fmla="*/ 38 h 110"/>
                <a:gd name="T18" fmla="*/ 184 w 224"/>
                <a:gd name="T19" fmla="*/ 75 h 110"/>
                <a:gd name="T20" fmla="*/ 222 w 224"/>
                <a:gd name="T21" fmla="*/ 107 h 110"/>
                <a:gd name="T22" fmla="*/ 224 w 224"/>
                <a:gd name="T23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" h="110">
                  <a:moveTo>
                    <a:pt x="224" y="109"/>
                  </a:moveTo>
                  <a:cubicBezTo>
                    <a:pt x="209" y="109"/>
                    <a:pt x="195" y="109"/>
                    <a:pt x="181" y="110"/>
                  </a:cubicBezTo>
                  <a:cubicBezTo>
                    <a:pt x="178" y="110"/>
                    <a:pt x="177" y="108"/>
                    <a:pt x="176" y="107"/>
                  </a:cubicBezTo>
                  <a:cubicBezTo>
                    <a:pt x="155" y="88"/>
                    <a:pt x="134" y="70"/>
                    <a:pt x="111" y="53"/>
                  </a:cubicBezTo>
                  <a:cubicBezTo>
                    <a:pt x="87" y="35"/>
                    <a:pt x="60" y="22"/>
                    <a:pt x="32" y="11"/>
                  </a:cubicBezTo>
                  <a:cubicBezTo>
                    <a:pt x="22" y="8"/>
                    <a:pt x="11" y="5"/>
                    <a:pt x="0" y="1"/>
                  </a:cubicBezTo>
                  <a:cubicBezTo>
                    <a:pt x="14" y="1"/>
                    <a:pt x="27" y="0"/>
                    <a:pt x="41" y="1"/>
                  </a:cubicBezTo>
                  <a:cubicBezTo>
                    <a:pt x="50" y="2"/>
                    <a:pt x="58" y="6"/>
                    <a:pt x="67" y="9"/>
                  </a:cubicBezTo>
                  <a:cubicBezTo>
                    <a:pt x="90" y="17"/>
                    <a:pt x="113" y="26"/>
                    <a:pt x="134" y="38"/>
                  </a:cubicBezTo>
                  <a:cubicBezTo>
                    <a:pt x="152" y="49"/>
                    <a:pt x="168" y="62"/>
                    <a:pt x="184" y="75"/>
                  </a:cubicBezTo>
                  <a:cubicBezTo>
                    <a:pt x="197" y="85"/>
                    <a:pt x="210" y="96"/>
                    <a:pt x="222" y="107"/>
                  </a:cubicBezTo>
                  <a:cubicBezTo>
                    <a:pt x="223" y="108"/>
                    <a:pt x="224" y="108"/>
                    <a:pt x="224" y="109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11">
              <a:extLst>
                <a:ext uri="{FF2B5EF4-FFF2-40B4-BE49-F238E27FC236}">
                  <a16:creationId xmlns:a16="http://schemas.microsoft.com/office/drawing/2014/main" id="{81B5F6C2-FF72-4870-C2C5-5FEE5BA71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" y="718"/>
              <a:ext cx="386" cy="195"/>
            </a:xfrm>
            <a:custGeom>
              <a:avLst/>
              <a:gdLst>
                <a:gd name="T0" fmla="*/ 83 w 220"/>
                <a:gd name="T1" fmla="*/ 16 h 111"/>
                <a:gd name="T2" fmla="*/ 122 w 220"/>
                <a:gd name="T3" fmla="*/ 34 h 111"/>
                <a:gd name="T4" fmla="*/ 165 w 220"/>
                <a:gd name="T5" fmla="*/ 64 h 111"/>
                <a:gd name="T6" fmla="*/ 213 w 220"/>
                <a:gd name="T7" fmla="*/ 104 h 111"/>
                <a:gd name="T8" fmla="*/ 220 w 220"/>
                <a:gd name="T9" fmla="*/ 111 h 111"/>
                <a:gd name="T10" fmla="*/ 196 w 220"/>
                <a:gd name="T11" fmla="*/ 111 h 111"/>
                <a:gd name="T12" fmla="*/ 177 w 220"/>
                <a:gd name="T13" fmla="*/ 111 h 111"/>
                <a:gd name="T14" fmla="*/ 171 w 220"/>
                <a:gd name="T15" fmla="*/ 108 h 111"/>
                <a:gd name="T16" fmla="*/ 105 w 220"/>
                <a:gd name="T17" fmla="*/ 52 h 111"/>
                <a:gd name="T18" fmla="*/ 86 w 220"/>
                <a:gd name="T19" fmla="*/ 39 h 111"/>
                <a:gd name="T20" fmla="*/ 72 w 220"/>
                <a:gd name="T21" fmla="*/ 32 h 111"/>
                <a:gd name="T22" fmla="*/ 44 w 220"/>
                <a:gd name="T23" fmla="*/ 19 h 111"/>
                <a:gd name="T24" fmla="*/ 4 w 220"/>
                <a:gd name="T25" fmla="*/ 5 h 111"/>
                <a:gd name="T26" fmla="*/ 3 w 220"/>
                <a:gd name="T27" fmla="*/ 5 h 111"/>
                <a:gd name="T28" fmla="*/ 0 w 220"/>
                <a:gd name="T29" fmla="*/ 2 h 111"/>
                <a:gd name="T30" fmla="*/ 4 w 220"/>
                <a:gd name="T31" fmla="*/ 1 h 111"/>
                <a:gd name="T32" fmla="*/ 33 w 220"/>
                <a:gd name="T33" fmla="*/ 1 h 111"/>
                <a:gd name="T34" fmla="*/ 69 w 220"/>
                <a:gd name="T35" fmla="*/ 10 h 111"/>
                <a:gd name="T36" fmla="*/ 83 w 220"/>
                <a:gd name="T37" fmla="*/ 1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" h="111">
                  <a:moveTo>
                    <a:pt x="83" y="16"/>
                  </a:moveTo>
                  <a:cubicBezTo>
                    <a:pt x="96" y="21"/>
                    <a:pt x="109" y="27"/>
                    <a:pt x="122" y="34"/>
                  </a:cubicBezTo>
                  <a:cubicBezTo>
                    <a:pt x="138" y="42"/>
                    <a:pt x="151" y="53"/>
                    <a:pt x="165" y="64"/>
                  </a:cubicBezTo>
                  <a:cubicBezTo>
                    <a:pt x="181" y="77"/>
                    <a:pt x="197" y="90"/>
                    <a:pt x="213" y="104"/>
                  </a:cubicBezTo>
                  <a:cubicBezTo>
                    <a:pt x="215" y="106"/>
                    <a:pt x="217" y="108"/>
                    <a:pt x="220" y="111"/>
                  </a:cubicBezTo>
                  <a:cubicBezTo>
                    <a:pt x="211" y="111"/>
                    <a:pt x="204" y="111"/>
                    <a:pt x="196" y="111"/>
                  </a:cubicBezTo>
                  <a:cubicBezTo>
                    <a:pt x="190" y="111"/>
                    <a:pt x="183" y="110"/>
                    <a:pt x="177" y="111"/>
                  </a:cubicBezTo>
                  <a:cubicBezTo>
                    <a:pt x="174" y="111"/>
                    <a:pt x="172" y="110"/>
                    <a:pt x="171" y="108"/>
                  </a:cubicBezTo>
                  <a:cubicBezTo>
                    <a:pt x="150" y="88"/>
                    <a:pt x="128" y="69"/>
                    <a:pt x="105" y="52"/>
                  </a:cubicBezTo>
                  <a:cubicBezTo>
                    <a:pt x="99" y="47"/>
                    <a:pt x="93" y="42"/>
                    <a:pt x="86" y="39"/>
                  </a:cubicBezTo>
                  <a:cubicBezTo>
                    <a:pt x="81" y="38"/>
                    <a:pt x="77" y="34"/>
                    <a:pt x="72" y="32"/>
                  </a:cubicBezTo>
                  <a:cubicBezTo>
                    <a:pt x="63" y="27"/>
                    <a:pt x="54" y="23"/>
                    <a:pt x="44" y="19"/>
                  </a:cubicBezTo>
                  <a:cubicBezTo>
                    <a:pt x="31" y="13"/>
                    <a:pt x="17" y="9"/>
                    <a:pt x="4" y="5"/>
                  </a:cubicBezTo>
                  <a:cubicBezTo>
                    <a:pt x="3" y="4"/>
                    <a:pt x="4" y="5"/>
                    <a:pt x="3" y="5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0"/>
                    <a:pt x="3" y="1"/>
                    <a:pt x="4" y="1"/>
                  </a:cubicBezTo>
                  <a:cubicBezTo>
                    <a:pt x="14" y="0"/>
                    <a:pt x="23" y="1"/>
                    <a:pt x="33" y="1"/>
                  </a:cubicBezTo>
                  <a:cubicBezTo>
                    <a:pt x="46" y="1"/>
                    <a:pt x="57" y="6"/>
                    <a:pt x="69" y="10"/>
                  </a:cubicBezTo>
                  <a:cubicBezTo>
                    <a:pt x="74" y="11"/>
                    <a:pt x="79" y="13"/>
                    <a:pt x="83" y="1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12">
              <a:extLst>
                <a:ext uri="{FF2B5EF4-FFF2-40B4-BE49-F238E27FC236}">
                  <a16:creationId xmlns:a16="http://schemas.microsoft.com/office/drawing/2014/main" id="{C4D4BA71-8DE3-3281-CC8F-10949101F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" y="718"/>
              <a:ext cx="358" cy="195"/>
            </a:xfrm>
            <a:custGeom>
              <a:avLst/>
              <a:gdLst>
                <a:gd name="T0" fmla="*/ 204 w 204"/>
                <a:gd name="T1" fmla="*/ 110 h 111"/>
                <a:gd name="T2" fmla="*/ 160 w 204"/>
                <a:gd name="T3" fmla="*/ 111 h 111"/>
                <a:gd name="T4" fmla="*/ 156 w 204"/>
                <a:gd name="T5" fmla="*/ 108 h 111"/>
                <a:gd name="T6" fmla="*/ 111 w 204"/>
                <a:gd name="T7" fmla="*/ 63 h 111"/>
                <a:gd name="T8" fmla="*/ 32 w 204"/>
                <a:gd name="T9" fmla="*/ 13 h 111"/>
                <a:gd name="T10" fmla="*/ 0 w 204"/>
                <a:gd name="T11" fmla="*/ 2 h 111"/>
                <a:gd name="T12" fmla="*/ 4 w 204"/>
                <a:gd name="T13" fmla="*/ 2 h 111"/>
                <a:gd name="T14" fmla="*/ 12 w 204"/>
                <a:gd name="T15" fmla="*/ 1 h 111"/>
                <a:gd name="T16" fmla="*/ 64 w 204"/>
                <a:gd name="T17" fmla="*/ 9 h 111"/>
                <a:gd name="T18" fmla="*/ 127 w 204"/>
                <a:gd name="T19" fmla="*/ 40 h 111"/>
                <a:gd name="T20" fmla="*/ 167 w 204"/>
                <a:gd name="T21" fmla="*/ 73 h 111"/>
                <a:gd name="T22" fmla="*/ 203 w 204"/>
                <a:gd name="T23" fmla="*/ 108 h 111"/>
                <a:gd name="T24" fmla="*/ 204 w 204"/>
                <a:gd name="T25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111">
                  <a:moveTo>
                    <a:pt x="204" y="110"/>
                  </a:moveTo>
                  <a:cubicBezTo>
                    <a:pt x="189" y="110"/>
                    <a:pt x="175" y="110"/>
                    <a:pt x="160" y="111"/>
                  </a:cubicBezTo>
                  <a:cubicBezTo>
                    <a:pt x="158" y="111"/>
                    <a:pt x="157" y="109"/>
                    <a:pt x="156" y="108"/>
                  </a:cubicBezTo>
                  <a:cubicBezTo>
                    <a:pt x="141" y="92"/>
                    <a:pt x="126" y="77"/>
                    <a:pt x="111" y="63"/>
                  </a:cubicBezTo>
                  <a:cubicBezTo>
                    <a:pt x="88" y="41"/>
                    <a:pt x="62" y="25"/>
                    <a:pt x="32" y="13"/>
                  </a:cubicBezTo>
                  <a:cubicBezTo>
                    <a:pt x="22" y="9"/>
                    <a:pt x="11" y="6"/>
                    <a:pt x="0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7" y="1"/>
                    <a:pt x="9" y="2"/>
                    <a:pt x="12" y="1"/>
                  </a:cubicBezTo>
                  <a:cubicBezTo>
                    <a:pt x="30" y="0"/>
                    <a:pt x="47" y="2"/>
                    <a:pt x="64" y="9"/>
                  </a:cubicBezTo>
                  <a:cubicBezTo>
                    <a:pt x="86" y="18"/>
                    <a:pt x="108" y="26"/>
                    <a:pt x="127" y="40"/>
                  </a:cubicBezTo>
                  <a:cubicBezTo>
                    <a:pt x="142" y="50"/>
                    <a:pt x="154" y="61"/>
                    <a:pt x="167" y="73"/>
                  </a:cubicBezTo>
                  <a:cubicBezTo>
                    <a:pt x="179" y="85"/>
                    <a:pt x="191" y="96"/>
                    <a:pt x="203" y="108"/>
                  </a:cubicBezTo>
                  <a:cubicBezTo>
                    <a:pt x="203" y="109"/>
                    <a:pt x="203" y="109"/>
                    <a:pt x="204" y="11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13">
              <a:extLst>
                <a:ext uri="{FF2B5EF4-FFF2-40B4-BE49-F238E27FC236}">
                  <a16:creationId xmlns:a16="http://schemas.microsoft.com/office/drawing/2014/main" id="{F4674E7E-06FB-81B9-8539-778512A0C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9" y="716"/>
              <a:ext cx="367" cy="197"/>
            </a:xfrm>
            <a:custGeom>
              <a:avLst/>
              <a:gdLst>
                <a:gd name="T0" fmla="*/ 89 w 209"/>
                <a:gd name="T1" fmla="*/ 21 h 112"/>
                <a:gd name="T2" fmla="*/ 91 w 209"/>
                <a:gd name="T3" fmla="*/ 22 h 112"/>
                <a:gd name="T4" fmla="*/ 90 w 209"/>
                <a:gd name="T5" fmla="*/ 28 h 112"/>
                <a:gd name="T6" fmla="*/ 88 w 209"/>
                <a:gd name="T7" fmla="*/ 32 h 112"/>
                <a:gd name="T8" fmla="*/ 93 w 209"/>
                <a:gd name="T9" fmla="*/ 29 h 112"/>
                <a:gd name="T10" fmla="*/ 100 w 209"/>
                <a:gd name="T11" fmla="*/ 30 h 112"/>
                <a:gd name="T12" fmla="*/ 99 w 209"/>
                <a:gd name="T13" fmla="*/ 36 h 112"/>
                <a:gd name="T14" fmla="*/ 95 w 209"/>
                <a:gd name="T15" fmla="*/ 43 h 112"/>
                <a:gd name="T16" fmla="*/ 104 w 209"/>
                <a:gd name="T17" fmla="*/ 31 h 112"/>
                <a:gd name="T18" fmla="*/ 107 w 209"/>
                <a:gd name="T19" fmla="*/ 28 h 112"/>
                <a:gd name="T20" fmla="*/ 147 w 209"/>
                <a:gd name="T21" fmla="*/ 55 h 112"/>
                <a:gd name="T22" fmla="*/ 209 w 209"/>
                <a:gd name="T23" fmla="*/ 111 h 112"/>
                <a:gd name="T24" fmla="*/ 198 w 209"/>
                <a:gd name="T25" fmla="*/ 111 h 112"/>
                <a:gd name="T26" fmla="*/ 166 w 209"/>
                <a:gd name="T27" fmla="*/ 112 h 112"/>
                <a:gd name="T28" fmla="*/ 160 w 209"/>
                <a:gd name="T29" fmla="*/ 109 h 112"/>
                <a:gd name="T30" fmla="*/ 100 w 209"/>
                <a:gd name="T31" fmla="*/ 53 h 112"/>
                <a:gd name="T32" fmla="*/ 32 w 209"/>
                <a:gd name="T33" fmla="*/ 14 h 112"/>
                <a:gd name="T34" fmla="*/ 0 w 209"/>
                <a:gd name="T35" fmla="*/ 2 h 112"/>
                <a:gd name="T36" fmla="*/ 20 w 209"/>
                <a:gd name="T37" fmla="*/ 2 h 112"/>
                <a:gd name="T38" fmla="*/ 69 w 209"/>
                <a:gd name="T39" fmla="*/ 12 h 112"/>
                <a:gd name="T40" fmla="*/ 83 w 209"/>
                <a:gd name="T41" fmla="*/ 18 h 112"/>
                <a:gd name="T42" fmla="*/ 81 w 209"/>
                <a:gd name="T43" fmla="*/ 23 h 112"/>
                <a:gd name="T44" fmla="*/ 78 w 209"/>
                <a:gd name="T45" fmla="*/ 27 h 112"/>
                <a:gd name="T46" fmla="*/ 89 w 209"/>
                <a:gd name="T47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112">
                  <a:moveTo>
                    <a:pt x="89" y="21"/>
                  </a:moveTo>
                  <a:cubicBezTo>
                    <a:pt x="90" y="21"/>
                    <a:pt x="91" y="21"/>
                    <a:pt x="91" y="22"/>
                  </a:cubicBezTo>
                  <a:cubicBezTo>
                    <a:pt x="93" y="24"/>
                    <a:pt x="92" y="26"/>
                    <a:pt x="90" y="28"/>
                  </a:cubicBezTo>
                  <a:cubicBezTo>
                    <a:pt x="89" y="29"/>
                    <a:pt x="88" y="30"/>
                    <a:pt x="88" y="32"/>
                  </a:cubicBezTo>
                  <a:cubicBezTo>
                    <a:pt x="90" y="32"/>
                    <a:pt x="91" y="30"/>
                    <a:pt x="93" y="29"/>
                  </a:cubicBezTo>
                  <a:cubicBezTo>
                    <a:pt x="95" y="28"/>
                    <a:pt x="98" y="27"/>
                    <a:pt x="100" y="30"/>
                  </a:cubicBezTo>
                  <a:cubicBezTo>
                    <a:pt x="102" y="32"/>
                    <a:pt x="101" y="34"/>
                    <a:pt x="99" y="36"/>
                  </a:cubicBezTo>
                  <a:cubicBezTo>
                    <a:pt x="97" y="38"/>
                    <a:pt x="94" y="40"/>
                    <a:pt x="95" y="43"/>
                  </a:cubicBezTo>
                  <a:cubicBezTo>
                    <a:pt x="98" y="39"/>
                    <a:pt x="104" y="37"/>
                    <a:pt x="104" y="31"/>
                  </a:cubicBezTo>
                  <a:cubicBezTo>
                    <a:pt x="105" y="29"/>
                    <a:pt x="105" y="28"/>
                    <a:pt x="107" y="28"/>
                  </a:cubicBezTo>
                  <a:cubicBezTo>
                    <a:pt x="122" y="35"/>
                    <a:pt x="135" y="45"/>
                    <a:pt x="147" y="55"/>
                  </a:cubicBezTo>
                  <a:cubicBezTo>
                    <a:pt x="168" y="72"/>
                    <a:pt x="189" y="91"/>
                    <a:pt x="209" y="111"/>
                  </a:cubicBezTo>
                  <a:cubicBezTo>
                    <a:pt x="205" y="111"/>
                    <a:pt x="202" y="111"/>
                    <a:pt x="198" y="111"/>
                  </a:cubicBezTo>
                  <a:cubicBezTo>
                    <a:pt x="187" y="111"/>
                    <a:pt x="177" y="111"/>
                    <a:pt x="166" y="112"/>
                  </a:cubicBezTo>
                  <a:cubicBezTo>
                    <a:pt x="163" y="112"/>
                    <a:pt x="162" y="111"/>
                    <a:pt x="160" y="109"/>
                  </a:cubicBezTo>
                  <a:cubicBezTo>
                    <a:pt x="141" y="89"/>
                    <a:pt x="121" y="70"/>
                    <a:pt x="100" y="53"/>
                  </a:cubicBezTo>
                  <a:cubicBezTo>
                    <a:pt x="80" y="36"/>
                    <a:pt x="57" y="24"/>
                    <a:pt x="32" y="14"/>
                  </a:cubicBezTo>
                  <a:cubicBezTo>
                    <a:pt x="22" y="10"/>
                    <a:pt x="11" y="7"/>
                    <a:pt x="0" y="2"/>
                  </a:cubicBezTo>
                  <a:cubicBezTo>
                    <a:pt x="6" y="2"/>
                    <a:pt x="13" y="3"/>
                    <a:pt x="20" y="2"/>
                  </a:cubicBezTo>
                  <a:cubicBezTo>
                    <a:pt x="37" y="0"/>
                    <a:pt x="53" y="6"/>
                    <a:pt x="69" y="12"/>
                  </a:cubicBezTo>
                  <a:cubicBezTo>
                    <a:pt x="74" y="14"/>
                    <a:pt x="78" y="16"/>
                    <a:pt x="83" y="18"/>
                  </a:cubicBezTo>
                  <a:cubicBezTo>
                    <a:pt x="84" y="20"/>
                    <a:pt x="82" y="21"/>
                    <a:pt x="81" y="23"/>
                  </a:cubicBezTo>
                  <a:cubicBezTo>
                    <a:pt x="80" y="24"/>
                    <a:pt x="79" y="25"/>
                    <a:pt x="78" y="27"/>
                  </a:cubicBezTo>
                  <a:cubicBezTo>
                    <a:pt x="83" y="26"/>
                    <a:pt x="84" y="21"/>
                    <a:pt x="89" y="2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79DFC365-CB87-1439-CB7B-1496AE7A6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" y="725"/>
              <a:ext cx="302" cy="188"/>
            </a:xfrm>
            <a:custGeom>
              <a:avLst/>
              <a:gdLst>
                <a:gd name="T0" fmla="*/ 6 w 172"/>
                <a:gd name="T1" fmla="*/ 0 h 107"/>
                <a:gd name="T2" fmla="*/ 66 w 172"/>
                <a:gd name="T3" fmla="*/ 23 h 107"/>
                <a:gd name="T4" fmla="*/ 73 w 172"/>
                <a:gd name="T5" fmla="*/ 27 h 107"/>
                <a:gd name="T6" fmla="*/ 172 w 172"/>
                <a:gd name="T7" fmla="*/ 105 h 107"/>
                <a:gd name="T8" fmla="*/ 171 w 172"/>
                <a:gd name="T9" fmla="*/ 106 h 107"/>
                <a:gd name="T10" fmla="*/ 149 w 172"/>
                <a:gd name="T11" fmla="*/ 106 h 107"/>
                <a:gd name="T12" fmla="*/ 130 w 172"/>
                <a:gd name="T13" fmla="*/ 107 h 107"/>
                <a:gd name="T14" fmla="*/ 122 w 172"/>
                <a:gd name="T15" fmla="*/ 103 h 107"/>
                <a:gd name="T16" fmla="*/ 48 w 172"/>
                <a:gd name="T17" fmla="*/ 39 h 107"/>
                <a:gd name="T18" fmla="*/ 3 w 172"/>
                <a:gd name="T19" fmla="*/ 15 h 107"/>
                <a:gd name="T20" fmla="*/ 0 w 172"/>
                <a:gd name="T21" fmla="*/ 13 h 107"/>
                <a:gd name="T22" fmla="*/ 5 w 172"/>
                <a:gd name="T23" fmla="*/ 9 h 107"/>
                <a:gd name="T24" fmla="*/ 11 w 172"/>
                <a:gd name="T25" fmla="*/ 11 h 107"/>
                <a:gd name="T26" fmla="*/ 13 w 172"/>
                <a:gd name="T27" fmla="*/ 10 h 107"/>
                <a:gd name="T28" fmla="*/ 12 w 172"/>
                <a:gd name="T29" fmla="*/ 9 h 107"/>
                <a:gd name="T30" fmla="*/ 6 w 172"/>
                <a:gd name="T31" fmla="*/ 6 h 107"/>
                <a:gd name="T32" fmla="*/ 6 w 172"/>
                <a:gd name="T3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07">
                  <a:moveTo>
                    <a:pt x="6" y="0"/>
                  </a:moveTo>
                  <a:cubicBezTo>
                    <a:pt x="27" y="7"/>
                    <a:pt x="47" y="14"/>
                    <a:pt x="66" y="23"/>
                  </a:cubicBezTo>
                  <a:cubicBezTo>
                    <a:pt x="68" y="24"/>
                    <a:pt x="71" y="25"/>
                    <a:pt x="73" y="27"/>
                  </a:cubicBezTo>
                  <a:cubicBezTo>
                    <a:pt x="110" y="47"/>
                    <a:pt x="140" y="77"/>
                    <a:pt x="172" y="105"/>
                  </a:cubicBezTo>
                  <a:cubicBezTo>
                    <a:pt x="172" y="106"/>
                    <a:pt x="171" y="106"/>
                    <a:pt x="171" y="106"/>
                  </a:cubicBezTo>
                  <a:cubicBezTo>
                    <a:pt x="164" y="106"/>
                    <a:pt x="156" y="106"/>
                    <a:pt x="149" y="106"/>
                  </a:cubicBezTo>
                  <a:cubicBezTo>
                    <a:pt x="143" y="106"/>
                    <a:pt x="136" y="106"/>
                    <a:pt x="130" y="107"/>
                  </a:cubicBezTo>
                  <a:cubicBezTo>
                    <a:pt x="127" y="107"/>
                    <a:pt x="125" y="105"/>
                    <a:pt x="122" y="103"/>
                  </a:cubicBezTo>
                  <a:cubicBezTo>
                    <a:pt x="99" y="80"/>
                    <a:pt x="75" y="58"/>
                    <a:pt x="48" y="39"/>
                  </a:cubicBezTo>
                  <a:cubicBezTo>
                    <a:pt x="34" y="29"/>
                    <a:pt x="19" y="21"/>
                    <a:pt x="3" y="15"/>
                  </a:cubicBezTo>
                  <a:cubicBezTo>
                    <a:pt x="2" y="14"/>
                    <a:pt x="1" y="13"/>
                    <a:pt x="0" y="13"/>
                  </a:cubicBezTo>
                  <a:cubicBezTo>
                    <a:pt x="0" y="9"/>
                    <a:pt x="2" y="8"/>
                    <a:pt x="5" y="9"/>
                  </a:cubicBezTo>
                  <a:cubicBezTo>
                    <a:pt x="7" y="10"/>
                    <a:pt x="9" y="11"/>
                    <a:pt x="11" y="11"/>
                  </a:cubicBezTo>
                  <a:cubicBezTo>
                    <a:pt x="12" y="11"/>
                    <a:pt x="12" y="11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0" y="8"/>
                    <a:pt x="8" y="7"/>
                    <a:pt x="6" y="6"/>
                  </a:cubicBezTo>
                  <a:cubicBezTo>
                    <a:pt x="3" y="4"/>
                    <a:pt x="3" y="2"/>
                    <a:pt x="6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97108006-8111-8099-1563-3A2F5DC51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" y="726"/>
              <a:ext cx="486" cy="32"/>
            </a:xfrm>
            <a:custGeom>
              <a:avLst/>
              <a:gdLst>
                <a:gd name="T0" fmla="*/ 235 w 277"/>
                <a:gd name="T1" fmla="*/ 3 h 18"/>
                <a:gd name="T2" fmla="*/ 274 w 277"/>
                <a:gd name="T3" fmla="*/ 2 h 18"/>
                <a:gd name="T4" fmla="*/ 276 w 277"/>
                <a:gd name="T5" fmla="*/ 2 h 18"/>
                <a:gd name="T6" fmla="*/ 274 w 277"/>
                <a:gd name="T7" fmla="*/ 7 h 18"/>
                <a:gd name="T8" fmla="*/ 265 w 277"/>
                <a:gd name="T9" fmla="*/ 14 h 18"/>
                <a:gd name="T10" fmla="*/ 256 w 277"/>
                <a:gd name="T11" fmla="*/ 15 h 18"/>
                <a:gd name="T12" fmla="*/ 111 w 277"/>
                <a:gd name="T13" fmla="*/ 17 h 18"/>
                <a:gd name="T14" fmla="*/ 11 w 277"/>
                <a:gd name="T15" fmla="*/ 11 h 18"/>
                <a:gd name="T16" fmla="*/ 4 w 277"/>
                <a:gd name="T17" fmla="*/ 5 h 18"/>
                <a:gd name="T18" fmla="*/ 2 w 277"/>
                <a:gd name="T19" fmla="*/ 0 h 18"/>
                <a:gd name="T20" fmla="*/ 45 w 277"/>
                <a:gd name="T21" fmla="*/ 3 h 18"/>
                <a:gd name="T22" fmla="*/ 148 w 277"/>
                <a:gd name="T23" fmla="*/ 5 h 18"/>
                <a:gd name="T24" fmla="*/ 230 w 277"/>
                <a:gd name="T25" fmla="*/ 3 h 18"/>
                <a:gd name="T26" fmla="*/ 235 w 277"/>
                <a:gd name="T2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18">
                  <a:moveTo>
                    <a:pt x="235" y="3"/>
                  </a:moveTo>
                  <a:cubicBezTo>
                    <a:pt x="248" y="3"/>
                    <a:pt x="261" y="2"/>
                    <a:pt x="274" y="2"/>
                  </a:cubicBezTo>
                  <a:cubicBezTo>
                    <a:pt x="275" y="2"/>
                    <a:pt x="275" y="2"/>
                    <a:pt x="276" y="2"/>
                  </a:cubicBezTo>
                  <a:cubicBezTo>
                    <a:pt x="277" y="4"/>
                    <a:pt x="275" y="5"/>
                    <a:pt x="274" y="7"/>
                  </a:cubicBezTo>
                  <a:cubicBezTo>
                    <a:pt x="271" y="10"/>
                    <a:pt x="268" y="12"/>
                    <a:pt x="265" y="14"/>
                  </a:cubicBezTo>
                  <a:cubicBezTo>
                    <a:pt x="262" y="15"/>
                    <a:pt x="259" y="15"/>
                    <a:pt x="256" y="15"/>
                  </a:cubicBezTo>
                  <a:cubicBezTo>
                    <a:pt x="208" y="17"/>
                    <a:pt x="159" y="18"/>
                    <a:pt x="111" y="17"/>
                  </a:cubicBezTo>
                  <a:cubicBezTo>
                    <a:pt x="78" y="16"/>
                    <a:pt x="44" y="14"/>
                    <a:pt x="11" y="11"/>
                  </a:cubicBezTo>
                  <a:cubicBezTo>
                    <a:pt x="10" y="8"/>
                    <a:pt x="7" y="7"/>
                    <a:pt x="4" y="5"/>
                  </a:cubicBezTo>
                  <a:cubicBezTo>
                    <a:pt x="2" y="4"/>
                    <a:pt x="0" y="3"/>
                    <a:pt x="2" y="0"/>
                  </a:cubicBezTo>
                  <a:cubicBezTo>
                    <a:pt x="16" y="1"/>
                    <a:pt x="31" y="2"/>
                    <a:pt x="45" y="3"/>
                  </a:cubicBezTo>
                  <a:cubicBezTo>
                    <a:pt x="79" y="5"/>
                    <a:pt x="113" y="6"/>
                    <a:pt x="148" y="5"/>
                  </a:cubicBezTo>
                  <a:cubicBezTo>
                    <a:pt x="175" y="5"/>
                    <a:pt x="202" y="4"/>
                    <a:pt x="230" y="3"/>
                  </a:cubicBezTo>
                  <a:cubicBezTo>
                    <a:pt x="231" y="3"/>
                    <a:pt x="233" y="3"/>
                    <a:pt x="235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6">
              <a:extLst>
                <a:ext uri="{FF2B5EF4-FFF2-40B4-BE49-F238E27FC236}">
                  <a16:creationId xmlns:a16="http://schemas.microsoft.com/office/drawing/2014/main" id="{68720185-ABB5-0D39-A804-3058270C9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2" y="756"/>
              <a:ext cx="437" cy="35"/>
            </a:xfrm>
            <a:custGeom>
              <a:avLst/>
              <a:gdLst>
                <a:gd name="T0" fmla="*/ 248 w 249"/>
                <a:gd name="T1" fmla="*/ 18 h 20"/>
                <a:gd name="T2" fmla="*/ 133 w 249"/>
                <a:gd name="T3" fmla="*/ 19 h 20"/>
                <a:gd name="T4" fmla="*/ 24 w 249"/>
                <a:gd name="T5" fmla="*/ 13 h 20"/>
                <a:gd name="T6" fmla="*/ 8 w 249"/>
                <a:gd name="T7" fmla="*/ 6 h 20"/>
                <a:gd name="T8" fmla="*/ 0 w 249"/>
                <a:gd name="T9" fmla="*/ 0 h 20"/>
                <a:gd name="T10" fmla="*/ 22 w 249"/>
                <a:gd name="T11" fmla="*/ 2 h 20"/>
                <a:gd name="T12" fmla="*/ 104 w 249"/>
                <a:gd name="T13" fmla="*/ 7 h 20"/>
                <a:gd name="T14" fmla="*/ 229 w 249"/>
                <a:gd name="T15" fmla="*/ 6 h 20"/>
                <a:gd name="T16" fmla="*/ 231 w 249"/>
                <a:gd name="T17" fmla="*/ 6 h 20"/>
                <a:gd name="T18" fmla="*/ 244 w 249"/>
                <a:gd name="T19" fmla="*/ 6 h 20"/>
                <a:gd name="T20" fmla="*/ 246 w 249"/>
                <a:gd name="T21" fmla="*/ 7 h 20"/>
                <a:gd name="T22" fmla="*/ 248 w 249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9" h="20">
                  <a:moveTo>
                    <a:pt x="248" y="18"/>
                  </a:moveTo>
                  <a:cubicBezTo>
                    <a:pt x="210" y="19"/>
                    <a:pt x="172" y="20"/>
                    <a:pt x="133" y="19"/>
                  </a:cubicBezTo>
                  <a:cubicBezTo>
                    <a:pt x="97" y="18"/>
                    <a:pt x="60" y="16"/>
                    <a:pt x="24" y="13"/>
                  </a:cubicBezTo>
                  <a:cubicBezTo>
                    <a:pt x="18" y="12"/>
                    <a:pt x="13" y="8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  <a:cubicBezTo>
                    <a:pt x="8" y="1"/>
                    <a:pt x="15" y="1"/>
                    <a:pt x="22" y="2"/>
                  </a:cubicBezTo>
                  <a:cubicBezTo>
                    <a:pt x="49" y="5"/>
                    <a:pt x="77" y="6"/>
                    <a:pt x="104" y="7"/>
                  </a:cubicBezTo>
                  <a:cubicBezTo>
                    <a:pt x="145" y="8"/>
                    <a:pt x="187" y="7"/>
                    <a:pt x="229" y="6"/>
                  </a:cubicBezTo>
                  <a:cubicBezTo>
                    <a:pt x="229" y="6"/>
                    <a:pt x="230" y="6"/>
                    <a:pt x="231" y="6"/>
                  </a:cubicBezTo>
                  <a:cubicBezTo>
                    <a:pt x="235" y="6"/>
                    <a:pt x="240" y="6"/>
                    <a:pt x="244" y="6"/>
                  </a:cubicBezTo>
                  <a:cubicBezTo>
                    <a:pt x="245" y="6"/>
                    <a:pt x="246" y="6"/>
                    <a:pt x="246" y="7"/>
                  </a:cubicBezTo>
                  <a:cubicBezTo>
                    <a:pt x="247" y="11"/>
                    <a:pt x="249" y="14"/>
                    <a:pt x="248" y="18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17">
              <a:extLst>
                <a:ext uri="{FF2B5EF4-FFF2-40B4-BE49-F238E27FC236}">
                  <a16:creationId xmlns:a16="http://schemas.microsoft.com/office/drawing/2014/main" id="{AC413FF4-9D27-3CC1-B944-C5357F324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821"/>
              <a:ext cx="375" cy="36"/>
            </a:xfrm>
            <a:custGeom>
              <a:avLst/>
              <a:gdLst>
                <a:gd name="T0" fmla="*/ 202 w 214"/>
                <a:gd name="T1" fmla="*/ 0 h 20"/>
                <a:gd name="T2" fmla="*/ 214 w 214"/>
                <a:gd name="T3" fmla="*/ 11 h 20"/>
                <a:gd name="T4" fmla="*/ 208 w 214"/>
                <a:gd name="T5" fmla="*/ 13 h 20"/>
                <a:gd name="T6" fmla="*/ 128 w 214"/>
                <a:gd name="T7" fmla="*/ 16 h 20"/>
                <a:gd name="T8" fmla="*/ 15 w 214"/>
                <a:gd name="T9" fmla="*/ 19 h 20"/>
                <a:gd name="T10" fmla="*/ 9 w 214"/>
                <a:gd name="T11" fmla="*/ 19 h 20"/>
                <a:gd name="T12" fmla="*/ 3 w 214"/>
                <a:gd name="T13" fmla="*/ 20 h 20"/>
                <a:gd name="T14" fmla="*/ 0 w 214"/>
                <a:gd name="T15" fmla="*/ 19 h 20"/>
                <a:gd name="T16" fmla="*/ 1 w 214"/>
                <a:gd name="T17" fmla="*/ 16 h 20"/>
                <a:gd name="T18" fmla="*/ 12 w 214"/>
                <a:gd name="T19" fmla="*/ 7 h 20"/>
                <a:gd name="T20" fmla="*/ 71 w 214"/>
                <a:gd name="T21" fmla="*/ 5 h 20"/>
                <a:gd name="T22" fmla="*/ 181 w 214"/>
                <a:gd name="T23" fmla="*/ 1 h 20"/>
                <a:gd name="T24" fmla="*/ 202 w 214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20">
                  <a:moveTo>
                    <a:pt x="202" y="0"/>
                  </a:moveTo>
                  <a:cubicBezTo>
                    <a:pt x="208" y="2"/>
                    <a:pt x="210" y="7"/>
                    <a:pt x="214" y="11"/>
                  </a:cubicBezTo>
                  <a:cubicBezTo>
                    <a:pt x="212" y="13"/>
                    <a:pt x="210" y="11"/>
                    <a:pt x="208" y="13"/>
                  </a:cubicBezTo>
                  <a:cubicBezTo>
                    <a:pt x="182" y="14"/>
                    <a:pt x="155" y="15"/>
                    <a:pt x="128" y="16"/>
                  </a:cubicBezTo>
                  <a:cubicBezTo>
                    <a:pt x="91" y="17"/>
                    <a:pt x="53" y="18"/>
                    <a:pt x="15" y="19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7" y="20"/>
                    <a:pt x="5" y="20"/>
                    <a:pt x="3" y="20"/>
                  </a:cubicBezTo>
                  <a:cubicBezTo>
                    <a:pt x="2" y="20"/>
                    <a:pt x="0" y="20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4" y="13"/>
                    <a:pt x="7" y="9"/>
                    <a:pt x="12" y="7"/>
                  </a:cubicBezTo>
                  <a:cubicBezTo>
                    <a:pt x="31" y="6"/>
                    <a:pt x="51" y="6"/>
                    <a:pt x="71" y="5"/>
                  </a:cubicBezTo>
                  <a:cubicBezTo>
                    <a:pt x="108" y="4"/>
                    <a:pt x="144" y="2"/>
                    <a:pt x="181" y="1"/>
                  </a:cubicBezTo>
                  <a:cubicBezTo>
                    <a:pt x="188" y="1"/>
                    <a:pt x="195" y="1"/>
                    <a:pt x="202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4023359D-B580-5D42-0317-DB436AD36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" y="790"/>
              <a:ext cx="386" cy="35"/>
            </a:xfrm>
            <a:custGeom>
              <a:avLst/>
              <a:gdLst>
                <a:gd name="T0" fmla="*/ 220 w 220"/>
                <a:gd name="T1" fmla="*/ 19 h 20"/>
                <a:gd name="T2" fmla="*/ 128 w 220"/>
                <a:gd name="T3" fmla="*/ 19 h 20"/>
                <a:gd name="T4" fmla="*/ 22 w 220"/>
                <a:gd name="T5" fmla="*/ 12 h 20"/>
                <a:gd name="T6" fmla="*/ 17 w 220"/>
                <a:gd name="T7" fmla="*/ 11 h 20"/>
                <a:gd name="T8" fmla="*/ 0 w 220"/>
                <a:gd name="T9" fmla="*/ 0 h 20"/>
                <a:gd name="T10" fmla="*/ 20 w 220"/>
                <a:gd name="T11" fmla="*/ 2 h 20"/>
                <a:gd name="T12" fmla="*/ 172 w 220"/>
                <a:gd name="T13" fmla="*/ 7 h 20"/>
                <a:gd name="T14" fmla="*/ 211 w 220"/>
                <a:gd name="T15" fmla="*/ 7 h 20"/>
                <a:gd name="T16" fmla="*/ 217 w 220"/>
                <a:gd name="T17" fmla="*/ 12 h 20"/>
                <a:gd name="T18" fmla="*/ 220 w 220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0">
                  <a:moveTo>
                    <a:pt x="220" y="19"/>
                  </a:moveTo>
                  <a:cubicBezTo>
                    <a:pt x="189" y="20"/>
                    <a:pt x="159" y="20"/>
                    <a:pt x="128" y="19"/>
                  </a:cubicBezTo>
                  <a:cubicBezTo>
                    <a:pt x="92" y="18"/>
                    <a:pt x="57" y="15"/>
                    <a:pt x="22" y="12"/>
                  </a:cubicBezTo>
                  <a:cubicBezTo>
                    <a:pt x="20" y="12"/>
                    <a:pt x="18" y="12"/>
                    <a:pt x="17" y="11"/>
                  </a:cubicBezTo>
                  <a:cubicBezTo>
                    <a:pt x="11" y="8"/>
                    <a:pt x="6" y="4"/>
                    <a:pt x="0" y="0"/>
                  </a:cubicBezTo>
                  <a:cubicBezTo>
                    <a:pt x="7" y="1"/>
                    <a:pt x="13" y="1"/>
                    <a:pt x="20" y="2"/>
                  </a:cubicBezTo>
                  <a:cubicBezTo>
                    <a:pt x="71" y="7"/>
                    <a:pt x="121" y="8"/>
                    <a:pt x="172" y="7"/>
                  </a:cubicBezTo>
                  <a:cubicBezTo>
                    <a:pt x="185" y="7"/>
                    <a:pt x="198" y="7"/>
                    <a:pt x="211" y="7"/>
                  </a:cubicBezTo>
                  <a:cubicBezTo>
                    <a:pt x="217" y="6"/>
                    <a:pt x="217" y="6"/>
                    <a:pt x="217" y="12"/>
                  </a:cubicBezTo>
                  <a:cubicBezTo>
                    <a:pt x="218" y="14"/>
                    <a:pt x="220" y="16"/>
                    <a:pt x="22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id="{A9427E62-419C-B36E-81E9-6AB6588C3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" y="823"/>
              <a:ext cx="369" cy="35"/>
            </a:xfrm>
            <a:custGeom>
              <a:avLst/>
              <a:gdLst>
                <a:gd name="T0" fmla="*/ 210 w 210"/>
                <a:gd name="T1" fmla="*/ 19 h 20"/>
                <a:gd name="T2" fmla="*/ 121 w 210"/>
                <a:gd name="T3" fmla="*/ 19 h 20"/>
                <a:gd name="T4" fmla="*/ 53 w 210"/>
                <a:gd name="T5" fmla="*/ 15 h 20"/>
                <a:gd name="T6" fmla="*/ 21 w 210"/>
                <a:gd name="T7" fmla="*/ 12 h 20"/>
                <a:gd name="T8" fmla="*/ 20 w 210"/>
                <a:gd name="T9" fmla="*/ 12 h 20"/>
                <a:gd name="T10" fmla="*/ 0 w 210"/>
                <a:gd name="T11" fmla="*/ 0 h 20"/>
                <a:gd name="T12" fmla="*/ 182 w 210"/>
                <a:gd name="T13" fmla="*/ 7 h 20"/>
                <a:gd name="T14" fmla="*/ 184 w 210"/>
                <a:gd name="T15" fmla="*/ 7 h 20"/>
                <a:gd name="T16" fmla="*/ 197 w 210"/>
                <a:gd name="T17" fmla="*/ 7 h 20"/>
                <a:gd name="T18" fmla="*/ 200 w 210"/>
                <a:gd name="T19" fmla="*/ 8 h 20"/>
                <a:gd name="T20" fmla="*/ 210 w 210"/>
                <a:gd name="T2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0">
                  <a:moveTo>
                    <a:pt x="210" y="19"/>
                  </a:moveTo>
                  <a:cubicBezTo>
                    <a:pt x="180" y="20"/>
                    <a:pt x="151" y="20"/>
                    <a:pt x="121" y="19"/>
                  </a:cubicBezTo>
                  <a:cubicBezTo>
                    <a:pt x="98" y="18"/>
                    <a:pt x="76" y="16"/>
                    <a:pt x="53" y="15"/>
                  </a:cubicBezTo>
                  <a:cubicBezTo>
                    <a:pt x="42" y="14"/>
                    <a:pt x="32" y="13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ubicBezTo>
                    <a:pt x="13" y="8"/>
                    <a:pt x="7" y="4"/>
                    <a:pt x="0" y="0"/>
                  </a:cubicBezTo>
                  <a:cubicBezTo>
                    <a:pt x="61" y="6"/>
                    <a:pt x="121" y="8"/>
                    <a:pt x="182" y="7"/>
                  </a:cubicBezTo>
                  <a:cubicBezTo>
                    <a:pt x="183" y="7"/>
                    <a:pt x="184" y="7"/>
                    <a:pt x="184" y="7"/>
                  </a:cubicBezTo>
                  <a:cubicBezTo>
                    <a:pt x="189" y="7"/>
                    <a:pt x="193" y="7"/>
                    <a:pt x="197" y="7"/>
                  </a:cubicBezTo>
                  <a:cubicBezTo>
                    <a:pt x="198" y="7"/>
                    <a:pt x="199" y="7"/>
                    <a:pt x="200" y="8"/>
                  </a:cubicBezTo>
                  <a:cubicBezTo>
                    <a:pt x="203" y="12"/>
                    <a:pt x="208" y="13"/>
                    <a:pt x="21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20">
              <a:extLst>
                <a:ext uri="{FF2B5EF4-FFF2-40B4-BE49-F238E27FC236}">
                  <a16:creationId xmlns:a16="http://schemas.microsoft.com/office/drawing/2014/main" id="{0A71F271-86BB-0A7B-DE18-B31523F05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86"/>
              <a:ext cx="305" cy="35"/>
            </a:xfrm>
            <a:custGeom>
              <a:avLst/>
              <a:gdLst>
                <a:gd name="T0" fmla="*/ 158 w 174"/>
                <a:gd name="T1" fmla="*/ 1 h 20"/>
                <a:gd name="T2" fmla="*/ 163 w 174"/>
                <a:gd name="T3" fmla="*/ 3 h 20"/>
                <a:gd name="T4" fmla="*/ 174 w 174"/>
                <a:gd name="T5" fmla="*/ 12 h 20"/>
                <a:gd name="T6" fmla="*/ 166 w 174"/>
                <a:gd name="T7" fmla="*/ 13 h 20"/>
                <a:gd name="T8" fmla="*/ 84 w 174"/>
                <a:gd name="T9" fmla="*/ 16 h 20"/>
                <a:gd name="T10" fmla="*/ 5 w 174"/>
                <a:gd name="T11" fmla="*/ 19 h 20"/>
                <a:gd name="T12" fmla="*/ 5 w 174"/>
                <a:gd name="T13" fmla="*/ 19 h 20"/>
                <a:gd name="T14" fmla="*/ 0 w 174"/>
                <a:gd name="T15" fmla="*/ 18 h 20"/>
                <a:gd name="T16" fmla="*/ 2 w 174"/>
                <a:gd name="T17" fmla="*/ 15 h 20"/>
                <a:gd name="T18" fmla="*/ 12 w 174"/>
                <a:gd name="T19" fmla="*/ 6 h 20"/>
                <a:gd name="T20" fmla="*/ 50 w 174"/>
                <a:gd name="T21" fmla="*/ 5 h 20"/>
                <a:gd name="T22" fmla="*/ 153 w 174"/>
                <a:gd name="T23" fmla="*/ 1 h 20"/>
                <a:gd name="T24" fmla="*/ 158 w 174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20">
                  <a:moveTo>
                    <a:pt x="158" y="1"/>
                  </a:moveTo>
                  <a:cubicBezTo>
                    <a:pt x="160" y="0"/>
                    <a:pt x="161" y="1"/>
                    <a:pt x="163" y="3"/>
                  </a:cubicBezTo>
                  <a:cubicBezTo>
                    <a:pt x="166" y="6"/>
                    <a:pt x="170" y="9"/>
                    <a:pt x="174" y="12"/>
                  </a:cubicBezTo>
                  <a:cubicBezTo>
                    <a:pt x="171" y="13"/>
                    <a:pt x="168" y="12"/>
                    <a:pt x="166" y="13"/>
                  </a:cubicBezTo>
                  <a:cubicBezTo>
                    <a:pt x="139" y="14"/>
                    <a:pt x="111" y="15"/>
                    <a:pt x="84" y="16"/>
                  </a:cubicBezTo>
                  <a:cubicBezTo>
                    <a:pt x="58" y="17"/>
                    <a:pt x="31" y="18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1" y="20"/>
                    <a:pt x="0" y="18"/>
                  </a:cubicBezTo>
                  <a:cubicBezTo>
                    <a:pt x="0" y="17"/>
                    <a:pt x="1" y="16"/>
                    <a:pt x="2" y="15"/>
                  </a:cubicBezTo>
                  <a:cubicBezTo>
                    <a:pt x="6" y="12"/>
                    <a:pt x="8" y="8"/>
                    <a:pt x="12" y="6"/>
                  </a:cubicBezTo>
                  <a:cubicBezTo>
                    <a:pt x="25" y="6"/>
                    <a:pt x="37" y="5"/>
                    <a:pt x="50" y="5"/>
                  </a:cubicBezTo>
                  <a:cubicBezTo>
                    <a:pt x="84" y="3"/>
                    <a:pt x="118" y="2"/>
                    <a:pt x="153" y="1"/>
                  </a:cubicBezTo>
                  <a:cubicBezTo>
                    <a:pt x="154" y="1"/>
                    <a:pt x="156" y="1"/>
                    <a:pt x="158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21">
              <a:extLst>
                <a:ext uri="{FF2B5EF4-FFF2-40B4-BE49-F238E27FC236}">
                  <a16:creationId xmlns:a16="http://schemas.microsoft.com/office/drawing/2014/main" id="{E1D34212-2533-B956-6D88-D17864C78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" y="753"/>
              <a:ext cx="221" cy="30"/>
            </a:xfrm>
            <a:custGeom>
              <a:avLst/>
              <a:gdLst>
                <a:gd name="T0" fmla="*/ 105 w 126"/>
                <a:gd name="T1" fmla="*/ 0 h 17"/>
                <a:gd name="T2" fmla="*/ 119 w 126"/>
                <a:gd name="T3" fmla="*/ 7 h 17"/>
                <a:gd name="T4" fmla="*/ 126 w 126"/>
                <a:gd name="T5" fmla="*/ 11 h 17"/>
                <a:gd name="T6" fmla="*/ 123 w 126"/>
                <a:gd name="T7" fmla="*/ 13 h 17"/>
                <a:gd name="T8" fmla="*/ 29 w 126"/>
                <a:gd name="T9" fmla="*/ 16 h 17"/>
                <a:gd name="T10" fmla="*/ 0 w 126"/>
                <a:gd name="T11" fmla="*/ 17 h 17"/>
                <a:gd name="T12" fmla="*/ 0 w 126"/>
                <a:gd name="T13" fmla="*/ 16 h 17"/>
                <a:gd name="T14" fmla="*/ 5 w 126"/>
                <a:gd name="T15" fmla="*/ 5 h 17"/>
                <a:gd name="T16" fmla="*/ 31 w 126"/>
                <a:gd name="T17" fmla="*/ 3 h 17"/>
                <a:gd name="T18" fmla="*/ 105 w 126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7">
                  <a:moveTo>
                    <a:pt x="105" y="0"/>
                  </a:moveTo>
                  <a:cubicBezTo>
                    <a:pt x="110" y="1"/>
                    <a:pt x="114" y="5"/>
                    <a:pt x="119" y="7"/>
                  </a:cubicBezTo>
                  <a:cubicBezTo>
                    <a:pt x="122" y="8"/>
                    <a:pt x="124" y="10"/>
                    <a:pt x="126" y="11"/>
                  </a:cubicBezTo>
                  <a:cubicBezTo>
                    <a:pt x="126" y="13"/>
                    <a:pt x="124" y="11"/>
                    <a:pt x="123" y="13"/>
                  </a:cubicBezTo>
                  <a:cubicBezTo>
                    <a:pt x="91" y="14"/>
                    <a:pt x="60" y="15"/>
                    <a:pt x="29" y="16"/>
                  </a:cubicBezTo>
                  <a:cubicBezTo>
                    <a:pt x="19" y="17"/>
                    <a:pt x="1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3" y="13"/>
                    <a:pt x="4" y="9"/>
                    <a:pt x="5" y="5"/>
                  </a:cubicBezTo>
                  <a:cubicBezTo>
                    <a:pt x="14" y="3"/>
                    <a:pt x="23" y="4"/>
                    <a:pt x="31" y="3"/>
                  </a:cubicBezTo>
                  <a:cubicBezTo>
                    <a:pt x="56" y="2"/>
                    <a:pt x="80" y="1"/>
                    <a:pt x="10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id="{662322CA-64C6-B5A8-A33D-220DE1F54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" y="721"/>
              <a:ext cx="181" cy="26"/>
            </a:xfrm>
            <a:custGeom>
              <a:avLst/>
              <a:gdLst>
                <a:gd name="T0" fmla="*/ 73 w 103"/>
                <a:gd name="T1" fmla="*/ 0 h 15"/>
                <a:gd name="T2" fmla="*/ 92 w 103"/>
                <a:gd name="T3" fmla="*/ 7 h 15"/>
                <a:gd name="T4" fmla="*/ 103 w 103"/>
                <a:gd name="T5" fmla="*/ 11 h 15"/>
                <a:gd name="T6" fmla="*/ 46 w 103"/>
                <a:gd name="T7" fmla="*/ 14 h 15"/>
                <a:gd name="T8" fmla="*/ 13 w 103"/>
                <a:gd name="T9" fmla="*/ 15 h 15"/>
                <a:gd name="T10" fmla="*/ 2 w 103"/>
                <a:gd name="T11" fmla="*/ 5 h 15"/>
                <a:gd name="T12" fmla="*/ 1 w 103"/>
                <a:gd name="T13" fmla="*/ 3 h 15"/>
                <a:gd name="T14" fmla="*/ 68 w 103"/>
                <a:gd name="T15" fmla="*/ 0 h 15"/>
                <a:gd name="T16" fmla="*/ 73 w 103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5">
                  <a:moveTo>
                    <a:pt x="73" y="0"/>
                  </a:moveTo>
                  <a:cubicBezTo>
                    <a:pt x="79" y="3"/>
                    <a:pt x="85" y="4"/>
                    <a:pt x="92" y="7"/>
                  </a:cubicBezTo>
                  <a:cubicBezTo>
                    <a:pt x="95" y="8"/>
                    <a:pt x="99" y="9"/>
                    <a:pt x="103" y="11"/>
                  </a:cubicBezTo>
                  <a:cubicBezTo>
                    <a:pt x="84" y="13"/>
                    <a:pt x="65" y="13"/>
                    <a:pt x="46" y="14"/>
                  </a:cubicBezTo>
                  <a:cubicBezTo>
                    <a:pt x="35" y="14"/>
                    <a:pt x="24" y="15"/>
                    <a:pt x="13" y="15"/>
                  </a:cubicBezTo>
                  <a:cubicBezTo>
                    <a:pt x="9" y="12"/>
                    <a:pt x="6" y="8"/>
                    <a:pt x="2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24" y="2"/>
                    <a:pt x="46" y="1"/>
                    <a:pt x="68" y="0"/>
                  </a:cubicBezTo>
                  <a:cubicBezTo>
                    <a:pt x="70" y="0"/>
                    <a:pt x="71" y="0"/>
                    <a:pt x="73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81CFC34A-C3CD-FEA1-95BE-F25B7BABB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" y="394"/>
              <a:ext cx="62" cy="77"/>
            </a:xfrm>
            <a:custGeom>
              <a:avLst/>
              <a:gdLst>
                <a:gd name="T0" fmla="*/ 34 w 35"/>
                <a:gd name="T1" fmla="*/ 44 h 44"/>
                <a:gd name="T2" fmla="*/ 16 w 35"/>
                <a:gd name="T3" fmla="*/ 33 h 44"/>
                <a:gd name="T4" fmla="*/ 3 w 35"/>
                <a:gd name="T5" fmla="*/ 24 h 44"/>
                <a:gd name="T6" fmla="*/ 3 w 35"/>
                <a:gd name="T7" fmla="*/ 20 h 44"/>
                <a:gd name="T8" fmla="*/ 30 w 35"/>
                <a:gd name="T9" fmla="*/ 2 h 44"/>
                <a:gd name="T10" fmla="*/ 34 w 35"/>
                <a:gd name="T11" fmla="*/ 1 h 44"/>
                <a:gd name="T12" fmla="*/ 34 w 35"/>
                <a:gd name="T13" fmla="*/ 4 h 44"/>
                <a:gd name="T14" fmla="*/ 34 w 35"/>
                <a:gd name="T15" fmla="*/ 42 h 44"/>
                <a:gd name="T16" fmla="*/ 34 w 3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34" y="44"/>
                  </a:moveTo>
                  <a:cubicBezTo>
                    <a:pt x="27" y="41"/>
                    <a:pt x="22" y="36"/>
                    <a:pt x="16" y="33"/>
                  </a:cubicBezTo>
                  <a:cubicBezTo>
                    <a:pt x="11" y="30"/>
                    <a:pt x="7" y="27"/>
                    <a:pt x="3" y="24"/>
                  </a:cubicBezTo>
                  <a:cubicBezTo>
                    <a:pt x="1" y="23"/>
                    <a:pt x="0" y="22"/>
                    <a:pt x="3" y="20"/>
                  </a:cubicBezTo>
                  <a:cubicBezTo>
                    <a:pt x="12" y="14"/>
                    <a:pt x="21" y="8"/>
                    <a:pt x="30" y="2"/>
                  </a:cubicBezTo>
                  <a:cubicBezTo>
                    <a:pt x="31" y="1"/>
                    <a:pt x="32" y="0"/>
                    <a:pt x="34" y="1"/>
                  </a:cubicBezTo>
                  <a:cubicBezTo>
                    <a:pt x="35" y="1"/>
                    <a:pt x="34" y="3"/>
                    <a:pt x="34" y="4"/>
                  </a:cubicBezTo>
                  <a:cubicBezTo>
                    <a:pt x="33" y="16"/>
                    <a:pt x="33" y="29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24">
              <a:extLst>
                <a:ext uri="{FF2B5EF4-FFF2-40B4-BE49-F238E27FC236}">
                  <a16:creationId xmlns:a16="http://schemas.microsoft.com/office/drawing/2014/main" id="{F579FBDE-464D-B7DC-E2AA-2F8C8CA95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119"/>
              <a:ext cx="67" cy="72"/>
            </a:xfrm>
            <a:custGeom>
              <a:avLst/>
              <a:gdLst>
                <a:gd name="T0" fmla="*/ 2 w 38"/>
                <a:gd name="T1" fmla="*/ 41 h 41"/>
                <a:gd name="T2" fmla="*/ 1 w 38"/>
                <a:gd name="T3" fmla="*/ 26 h 41"/>
                <a:gd name="T4" fmla="*/ 1 w 38"/>
                <a:gd name="T5" fmla="*/ 5 h 41"/>
                <a:gd name="T6" fmla="*/ 3 w 38"/>
                <a:gd name="T7" fmla="*/ 2 h 41"/>
                <a:gd name="T8" fmla="*/ 36 w 38"/>
                <a:gd name="T9" fmla="*/ 14 h 41"/>
                <a:gd name="T10" fmla="*/ 36 w 38"/>
                <a:gd name="T11" fmla="*/ 17 h 41"/>
                <a:gd name="T12" fmla="*/ 3 w 38"/>
                <a:gd name="T13" fmla="*/ 41 h 41"/>
                <a:gd name="T14" fmla="*/ 2 w 38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2" y="41"/>
                  </a:moveTo>
                  <a:cubicBezTo>
                    <a:pt x="2" y="36"/>
                    <a:pt x="1" y="31"/>
                    <a:pt x="1" y="26"/>
                  </a:cubicBezTo>
                  <a:cubicBezTo>
                    <a:pt x="1" y="19"/>
                    <a:pt x="1" y="12"/>
                    <a:pt x="1" y="5"/>
                  </a:cubicBezTo>
                  <a:cubicBezTo>
                    <a:pt x="0" y="3"/>
                    <a:pt x="0" y="0"/>
                    <a:pt x="3" y="2"/>
                  </a:cubicBezTo>
                  <a:cubicBezTo>
                    <a:pt x="14" y="6"/>
                    <a:pt x="25" y="9"/>
                    <a:pt x="36" y="14"/>
                  </a:cubicBezTo>
                  <a:cubicBezTo>
                    <a:pt x="38" y="15"/>
                    <a:pt x="38" y="16"/>
                    <a:pt x="36" y="17"/>
                  </a:cubicBezTo>
                  <a:cubicBezTo>
                    <a:pt x="25" y="24"/>
                    <a:pt x="14" y="32"/>
                    <a:pt x="3" y="41"/>
                  </a:cubicBezTo>
                  <a:cubicBezTo>
                    <a:pt x="3" y="41"/>
                    <a:pt x="3" y="41"/>
                    <a:pt x="2" y="41"/>
                  </a:cubicBezTo>
                  <a:close/>
                </a:path>
              </a:pathLst>
            </a:custGeom>
            <a:solidFill>
              <a:srgbClr val="E3A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25">
              <a:extLst>
                <a:ext uri="{FF2B5EF4-FFF2-40B4-BE49-F238E27FC236}">
                  <a16:creationId xmlns:a16="http://schemas.microsoft.com/office/drawing/2014/main" id="{DD2E60E3-3154-3211-7F4F-D57D91C54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" y="47"/>
              <a:ext cx="79" cy="60"/>
            </a:xfrm>
            <a:custGeom>
              <a:avLst/>
              <a:gdLst>
                <a:gd name="T0" fmla="*/ 22 w 45"/>
                <a:gd name="T1" fmla="*/ 0 h 34"/>
                <a:gd name="T2" fmla="*/ 31 w 45"/>
                <a:gd name="T3" fmla="*/ 13 h 34"/>
                <a:gd name="T4" fmla="*/ 43 w 45"/>
                <a:gd name="T5" fmla="*/ 31 h 34"/>
                <a:gd name="T6" fmla="*/ 44 w 45"/>
                <a:gd name="T7" fmla="*/ 33 h 34"/>
                <a:gd name="T8" fmla="*/ 41 w 45"/>
                <a:gd name="T9" fmla="*/ 34 h 34"/>
                <a:gd name="T10" fmla="*/ 15 w 45"/>
                <a:gd name="T11" fmla="*/ 33 h 34"/>
                <a:gd name="T12" fmla="*/ 4 w 45"/>
                <a:gd name="T13" fmla="*/ 34 h 34"/>
                <a:gd name="T14" fmla="*/ 1 w 45"/>
                <a:gd name="T15" fmla="*/ 33 h 34"/>
                <a:gd name="T16" fmla="*/ 2 w 45"/>
                <a:gd name="T17" fmla="*/ 30 h 34"/>
                <a:gd name="T18" fmla="*/ 17 w 45"/>
                <a:gd name="T19" fmla="*/ 8 h 34"/>
                <a:gd name="T20" fmla="*/ 22 w 45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34">
                  <a:moveTo>
                    <a:pt x="22" y="0"/>
                  </a:moveTo>
                  <a:cubicBezTo>
                    <a:pt x="26" y="4"/>
                    <a:pt x="28" y="9"/>
                    <a:pt x="31" y="13"/>
                  </a:cubicBezTo>
                  <a:cubicBezTo>
                    <a:pt x="35" y="19"/>
                    <a:pt x="39" y="25"/>
                    <a:pt x="43" y="31"/>
                  </a:cubicBezTo>
                  <a:cubicBezTo>
                    <a:pt x="44" y="31"/>
                    <a:pt x="45" y="32"/>
                    <a:pt x="44" y="33"/>
                  </a:cubicBezTo>
                  <a:cubicBezTo>
                    <a:pt x="44" y="34"/>
                    <a:pt x="42" y="34"/>
                    <a:pt x="41" y="34"/>
                  </a:cubicBezTo>
                  <a:cubicBezTo>
                    <a:pt x="32" y="33"/>
                    <a:pt x="24" y="33"/>
                    <a:pt x="15" y="33"/>
                  </a:cubicBezTo>
                  <a:cubicBezTo>
                    <a:pt x="11" y="33"/>
                    <a:pt x="8" y="34"/>
                    <a:pt x="4" y="34"/>
                  </a:cubicBezTo>
                  <a:cubicBezTo>
                    <a:pt x="3" y="34"/>
                    <a:pt x="2" y="34"/>
                    <a:pt x="1" y="33"/>
                  </a:cubicBezTo>
                  <a:cubicBezTo>
                    <a:pt x="0" y="32"/>
                    <a:pt x="1" y="31"/>
                    <a:pt x="2" y="30"/>
                  </a:cubicBezTo>
                  <a:cubicBezTo>
                    <a:pt x="7" y="23"/>
                    <a:pt x="12" y="16"/>
                    <a:pt x="17" y="8"/>
                  </a:cubicBezTo>
                  <a:cubicBezTo>
                    <a:pt x="19" y="6"/>
                    <a:pt x="20" y="3"/>
                    <a:pt x="22" y="0"/>
                  </a:cubicBezTo>
                  <a:close/>
                </a:path>
              </a:pathLst>
            </a:custGeom>
            <a:solidFill>
              <a:srgbClr val="E8A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26">
              <a:extLst>
                <a:ext uri="{FF2B5EF4-FFF2-40B4-BE49-F238E27FC236}">
                  <a16:creationId xmlns:a16="http://schemas.microsoft.com/office/drawing/2014/main" id="{57A5C518-B374-70A2-6195-57A2EE262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594"/>
              <a:ext cx="70" cy="65"/>
            </a:xfrm>
            <a:custGeom>
              <a:avLst/>
              <a:gdLst>
                <a:gd name="T0" fmla="*/ 32 w 40"/>
                <a:gd name="T1" fmla="*/ 36 h 37"/>
                <a:gd name="T2" fmla="*/ 5 w 40"/>
                <a:gd name="T3" fmla="*/ 36 h 37"/>
                <a:gd name="T4" fmla="*/ 0 w 40"/>
                <a:gd name="T5" fmla="*/ 35 h 37"/>
                <a:gd name="T6" fmla="*/ 2 w 40"/>
                <a:gd name="T7" fmla="*/ 31 h 37"/>
                <a:gd name="T8" fmla="*/ 23 w 40"/>
                <a:gd name="T9" fmla="*/ 2 h 37"/>
                <a:gd name="T10" fmla="*/ 25 w 40"/>
                <a:gd name="T11" fmla="*/ 0 h 37"/>
                <a:gd name="T12" fmla="*/ 27 w 40"/>
                <a:gd name="T13" fmla="*/ 2 h 37"/>
                <a:gd name="T14" fmla="*/ 39 w 40"/>
                <a:gd name="T15" fmla="*/ 34 h 37"/>
                <a:gd name="T16" fmla="*/ 36 w 40"/>
                <a:gd name="T17" fmla="*/ 37 h 37"/>
                <a:gd name="T18" fmla="*/ 32 w 40"/>
                <a:gd name="T19" fmla="*/ 37 h 37"/>
                <a:gd name="T20" fmla="*/ 32 w 40"/>
                <a:gd name="T2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7">
                  <a:moveTo>
                    <a:pt x="32" y="36"/>
                  </a:moveTo>
                  <a:cubicBezTo>
                    <a:pt x="23" y="36"/>
                    <a:pt x="14" y="36"/>
                    <a:pt x="5" y="36"/>
                  </a:cubicBezTo>
                  <a:cubicBezTo>
                    <a:pt x="3" y="36"/>
                    <a:pt x="1" y="36"/>
                    <a:pt x="0" y="35"/>
                  </a:cubicBezTo>
                  <a:cubicBezTo>
                    <a:pt x="0" y="33"/>
                    <a:pt x="2" y="32"/>
                    <a:pt x="2" y="31"/>
                  </a:cubicBezTo>
                  <a:cubicBezTo>
                    <a:pt x="10" y="22"/>
                    <a:pt x="18" y="13"/>
                    <a:pt x="23" y="2"/>
                  </a:cubicBezTo>
                  <a:cubicBezTo>
                    <a:pt x="24" y="1"/>
                    <a:pt x="24" y="0"/>
                    <a:pt x="25" y="0"/>
                  </a:cubicBezTo>
                  <a:cubicBezTo>
                    <a:pt x="27" y="0"/>
                    <a:pt x="27" y="1"/>
                    <a:pt x="27" y="2"/>
                  </a:cubicBezTo>
                  <a:cubicBezTo>
                    <a:pt x="31" y="13"/>
                    <a:pt x="35" y="23"/>
                    <a:pt x="39" y="34"/>
                  </a:cubicBezTo>
                  <a:cubicBezTo>
                    <a:pt x="40" y="36"/>
                    <a:pt x="39" y="37"/>
                    <a:pt x="36" y="37"/>
                  </a:cubicBezTo>
                  <a:cubicBezTo>
                    <a:pt x="35" y="37"/>
                    <a:pt x="34" y="37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27">
              <a:extLst>
                <a:ext uri="{FF2B5EF4-FFF2-40B4-BE49-F238E27FC236}">
                  <a16:creationId xmlns:a16="http://schemas.microsoft.com/office/drawing/2014/main" id="{A6307FBE-1A37-F769-9DB6-6E9769D0A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" y="119"/>
              <a:ext cx="65" cy="72"/>
            </a:xfrm>
            <a:custGeom>
              <a:avLst/>
              <a:gdLst>
                <a:gd name="T0" fmla="*/ 36 w 37"/>
                <a:gd name="T1" fmla="*/ 41 h 41"/>
                <a:gd name="T2" fmla="*/ 17 w 37"/>
                <a:gd name="T3" fmla="*/ 27 h 41"/>
                <a:gd name="T4" fmla="*/ 2 w 37"/>
                <a:gd name="T5" fmla="*/ 17 h 41"/>
                <a:gd name="T6" fmla="*/ 0 w 37"/>
                <a:gd name="T7" fmla="*/ 15 h 41"/>
                <a:gd name="T8" fmla="*/ 2 w 37"/>
                <a:gd name="T9" fmla="*/ 14 h 41"/>
                <a:gd name="T10" fmla="*/ 34 w 37"/>
                <a:gd name="T11" fmla="*/ 2 h 41"/>
                <a:gd name="T12" fmla="*/ 37 w 37"/>
                <a:gd name="T13" fmla="*/ 4 h 41"/>
                <a:gd name="T14" fmla="*/ 36 w 37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1">
                  <a:moveTo>
                    <a:pt x="36" y="41"/>
                  </a:moveTo>
                  <a:cubicBezTo>
                    <a:pt x="29" y="36"/>
                    <a:pt x="23" y="32"/>
                    <a:pt x="17" y="27"/>
                  </a:cubicBezTo>
                  <a:cubicBezTo>
                    <a:pt x="12" y="23"/>
                    <a:pt x="7" y="20"/>
                    <a:pt x="2" y="17"/>
                  </a:cubicBezTo>
                  <a:cubicBezTo>
                    <a:pt x="1" y="16"/>
                    <a:pt x="0" y="16"/>
                    <a:pt x="0" y="15"/>
                  </a:cubicBezTo>
                  <a:cubicBezTo>
                    <a:pt x="0" y="14"/>
                    <a:pt x="1" y="14"/>
                    <a:pt x="2" y="14"/>
                  </a:cubicBezTo>
                  <a:cubicBezTo>
                    <a:pt x="13" y="10"/>
                    <a:pt x="23" y="6"/>
                    <a:pt x="34" y="2"/>
                  </a:cubicBezTo>
                  <a:cubicBezTo>
                    <a:pt x="37" y="0"/>
                    <a:pt x="37" y="2"/>
                    <a:pt x="37" y="4"/>
                  </a:cubicBezTo>
                  <a:cubicBezTo>
                    <a:pt x="36" y="16"/>
                    <a:pt x="37" y="29"/>
                    <a:pt x="36" y="41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28">
              <a:extLst>
                <a:ext uri="{FF2B5EF4-FFF2-40B4-BE49-F238E27FC236}">
                  <a16:creationId xmlns:a16="http://schemas.microsoft.com/office/drawing/2014/main" id="{30219DD3-3424-8299-7641-84BEF04B7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9" y="394"/>
              <a:ext cx="58" cy="77"/>
            </a:xfrm>
            <a:custGeom>
              <a:avLst/>
              <a:gdLst>
                <a:gd name="T0" fmla="*/ 1 w 33"/>
                <a:gd name="T1" fmla="*/ 42 h 44"/>
                <a:gd name="T2" fmla="*/ 1 w 33"/>
                <a:gd name="T3" fmla="*/ 3 h 44"/>
                <a:gd name="T4" fmla="*/ 1 w 33"/>
                <a:gd name="T5" fmla="*/ 1 h 44"/>
                <a:gd name="T6" fmla="*/ 4 w 33"/>
                <a:gd name="T7" fmla="*/ 2 h 44"/>
                <a:gd name="T8" fmla="*/ 27 w 33"/>
                <a:gd name="T9" fmla="*/ 17 h 44"/>
                <a:gd name="T10" fmla="*/ 33 w 33"/>
                <a:gd name="T11" fmla="*/ 22 h 44"/>
                <a:gd name="T12" fmla="*/ 27 w 33"/>
                <a:gd name="T13" fmla="*/ 27 h 44"/>
                <a:gd name="T14" fmla="*/ 4 w 33"/>
                <a:gd name="T15" fmla="*/ 43 h 44"/>
                <a:gd name="T16" fmla="*/ 1 w 33"/>
                <a:gd name="T17" fmla="*/ 44 h 44"/>
                <a:gd name="T18" fmla="*/ 1 w 33"/>
                <a:gd name="T1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4">
                  <a:moveTo>
                    <a:pt x="1" y="42"/>
                  </a:moveTo>
                  <a:cubicBezTo>
                    <a:pt x="2" y="29"/>
                    <a:pt x="2" y="16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12" y="7"/>
                    <a:pt x="19" y="12"/>
                    <a:pt x="27" y="17"/>
                  </a:cubicBezTo>
                  <a:cubicBezTo>
                    <a:pt x="29" y="18"/>
                    <a:pt x="33" y="20"/>
                    <a:pt x="33" y="22"/>
                  </a:cubicBezTo>
                  <a:cubicBezTo>
                    <a:pt x="33" y="25"/>
                    <a:pt x="29" y="26"/>
                    <a:pt x="27" y="27"/>
                  </a:cubicBezTo>
                  <a:cubicBezTo>
                    <a:pt x="19" y="33"/>
                    <a:pt x="11" y="38"/>
                    <a:pt x="4" y="43"/>
                  </a:cubicBezTo>
                  <a:cubicBezTo>
                    <a:pt x="3" y="43"/>
                    <a:pt x="2" y="44"/>
                    <a:pt x="1" y="44"/>
                  </a:cubicBezTo>
                  <a:cubicBezTo>
                    <a:pt x="0" y="43"/>
                    <a:pt x="1" y="42"/>
                    <a:pt x="1" y="42"/>
                  </a:cubicBezTo>
                  <a:close/>
                </a:path>
              </a:pathLst>
            </a:custGeom>
            <a:solidFill>
              <a:srgbClr val="EA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29">
              <a:extLst>
                <a:ext uri="{FF2B5EF4-FFF2-40B4-BE49-F238E27FC236}">
                  <a16:creationId xmlns:a16="http://schemas.microsoft.com/office/drawing/2014/main" id="{41A730FE-C700-330E-AB42-6E00C3B13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494"/>
              <a:ext cx="68" cy="77"/>
            </a:xfrm>
            <a:custGeom>
              <a:avLst/>
              <a:gdLst>
                <a:gd name="T0" fmla="*/ 25 w 39"/>
                <a:gd name="T1" fmla="*/ 0 h 44"/>
                <a:gd name="T2" fmla="*/ 38 w 39"/>
                <a:gd name="T3" fmla="*/ 40 h 44"/>
                <a:gd name="T4" fmla="*/ 36 w 39"/>
                <a:gd name="T5" fmla="*/ 43 h 44"/>
                <a:gd name="T6" fmla="*/ 3 w 39"/>
                <a:gd name="T7" fmla="*/ 34 h 44"/>
                <a:gd name="T8" fmla="*/ 2 w 39"/>
                <a:gd name="T9" fmla="*/ 31 h 44"/>
                <a:gd name="T10" fmla="*/ 25 w 39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4">
                  <a:moveTo>
                    <a:pt x="25" y="0"/>
                  </a:moveTo>
                  <a:cubicBezTo>
                    <a:pt x="29" y="15"/>
                    <a:pt x="33" y="28"/>
                    <a:pt x="38" y="40"/>
                  </a:cubicBezTo>
                  <a:cubicBezTo>
                    <a:pt x="39" y="43"/>
                    <a:pt x="38" y="44"/>
                    <a:pt x="36" y="43"/>
                  </a:cubicBezTo>
                  <a:cubicBezTo>
                    <a:pt x="25" y="40"/>
                    <a:pt x="14" y="37"/>
                    <a:pt x="3" y="34"/>
                  </a:cubicBezTo>
                  <a:cubicBezTo>
                    <a:pt x="1" y="33"/>
                    <a:pt x="0" y="33"/>
                    <a:pt x="2" y="31"/>
                  </a:cubicBezTo>
                  <a:cubicBezTo>
                    <a:pt x="9" y="21"/>
                    <a:pt x="17" y="11"/>
                    <a:pt x="25" y="0"/>
                  </a:cubicBezTo>
                  <a:close/>
                </a:path>
              </a:pathLst>
            </a:custGeom>
            <a:solidFill>
              <a:srgbClr val="E8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E33AE139-FE36-E20A-3C4A-933EB9E97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594"/>
              <a:ext cx="70" cy="65"/>
            </a:xfrm>
            <a:custGeom>
              <a:avLst/>
              <a:gdLst>
                <a:gd name="T0" fmla="*/ 40 w 40"/>
                <a:gd name="T1" fmla="*/ 35 h 37"/>
                <a:gd name="T2" fmla="*/ 35 w 40"/>
                <a:gd name="T3" fmla="*/ 36 h 37"/>
                <a:gd name="T4" fmla="*/ 5 w 40"/>
                <a:gd name="T5" fmla="*/ 37 h 37"/>
                <a:gd name="T6" fmla="*/ 2 w 40"/>
                <a:gd name="T7" fmla="*/ 33 h 37"/>
                <a:gd name="T8" fmla="*/ 13 w 40"/>
                <a:gd name="T9" fmla="*/ 2 h 37"/>
                <a:gd name="T10" fmla="*/ 14 w 40"/>
                <a:gd name="T11" fmla="*/ 0 h 37"/>
                <a:gd name="T12" fmla="*/ 17 w 40"/>
                <a:gd name="T13" fmla="*/ 2 h 37"/>
                <a:gd name="T14" fmla="*/ 34 w 40"/>
                <a:gd name="T15" fmla="*/ 27 h 37"/>
                <a:gd name="T16" fmla="*/ 40 w 40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7">
                  <a:moveTo>
                    <a:pt x="40" y="35"/>
                  </a:moveTo>
                  <a:cubicBezTo>
                    <a:pt x="38" y="36"/>
                    <a:pt x="37" y="36"/>
                    <a:pt x="35" y="36"/>
                  </a:cubicBezTo>
                  <a:cubicBezTo>
                    <a:pt x="25" y="36"/>
                    <a:pt x="15" y="37"/>
                    <a:pt x="5" y="37"/>
                  </a:cubicBezTo>
                  <a:cubicBezTo>
                    <a:pt x="1" y="37"/>
                    <a:pt x="0" y="36"/>
                    <a:pt x="2" y="33"/>
                  </a:cubicBezTo>
                  <a:cubicBezTo>
                    <a:pt x="5" y="23"/>
                    <a:pt x="9" y="12"/>
                    <a:pt x="13" y="2"/>
                  </a:cubicBezTo>
                  <a:cubicBezTo>
                    <a:pt x="13" y="1"/>
                    <a:pt x="13" y="0"/>
                    <a:pt x="14" y="0"/>
                  </a:cubicBezTo>
                  <a:cubicBezTo>
                    <a:pt x="15" y="0"/>
                    <a:pt x="16" y="1"/>
                    <a:pt x="17" y="2"/>
                  </a:cubicBezTo>
                  <a:cubicBezTo>
                    <a:pt x="21" y="11"/>
                    <a:pt x="28" y="18"/>
                    <a:pt x="34" y="27"/>
                  </a:cubicBezTo>
                  <a:cubicBezTo>
                    <a:pt x="36" y="29"/>
                    <a:pt x="39" y="31"/>
                    <a:pt x="40" y="35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660EBC34-1656-F4B2-7D15-76FCB7652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" y="293"/>
              <a:ext cx="70" cy="76"/>
            </a:xfrm>
            <a:custGeom>
              <a:avLst/>
              <a:gdLst>
                <a:gd name="T0" fmla="*/ 0 w 40"/>
                <a:gd name="T1" fmla="*/ 0 h 43"/>
                <a:gd name="T2" fmla="*/ 18 w 40"/>
                <a:gd name="T3" fmla="*/ 5 h 43"/>
                <a:gd name="T4" fmla="*/ 37 w 40"/>
                <a:gd name="T5" fmla="*/ 10 h 43"/>
                <a:gd name="T6" fmla="*/ 39 w 40"/>
                <a:gd name="T7" fmla="*/ 14 h 43"/>
                <a:gd name="T8" fmla="*/ 16 w 40"/>
                <a:gd name="T9" fmla="*/ 42 h 43"/>
                <a:gd name="T10" fmla="*/ 14 w 40"/>
                <a:gd name="T11" fmla="*/ 43 h 43"/>
                <a:gd name="T12" fmla="*/ 0 w 40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0" y="0"/>
                  </a:moveTo>
                  <a:cubicBezTo>
                    <a:pt x="7" y="2"/>
                    <a:pt x="13" y="3"/>
                    <a:pt x="18" y="5"/>
                  </a:cubicBezTo>
                  <a:cubicBezTo>
                    <a:pt x="25" y="7"/>
                    <a:pt x="31" y="8"/>
                    <a:pt x="37" y="10"/>
                  </a:cubicBezTo>
                  <a:cubicBezTo>
                    <a:pt x="39" y="11"/>
                    <a:pt x="40" y="11"/>
                    <a:pt x="39" y="14"/>
                  </a:cubicBezTo>
                  <a:cubicBezTo>
                    <a:pt x="31" y="23"/>
                    <a:pt x="23" y="33"/>
                    <a:pt x="16" y="42"/>
                  </a:cubicBezTo>
                  <a:cubicBezTo>
                    <a:pt x="15" y="43"/>
                    <a:pt x="15" y="43"/>
                    <a:pt x="14" y="43"/>
                  </a:cubicBezTo>
                  <a:cubicBezTo>
                    <a:pt x="11" y="28"/>
                    <a:pt x="7" y="15"/>
                    <a:pt x="0" y="0"/>
                  </a:cubicBezTo>
                  <a:close/>
                </a:path>
              </a:pathLst>
            </a:custGeom>
            <a:solidFill>
              <a:srgbClr val="E9A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32">
              <a:extLst>
                <a:ext uri="{FF2B5EF4-FFF2-40B4-BE49-F238E27FC236}">
                  <a16:creationId xmlns:a16="http://schemas.microsoft.com/office/drawing/2014/main" id="{2AED2A8D-3B82-33F8-CE67-B28198376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293"/>
              <a:ext cx="70" cy="76"/>
            </a:xfrm>
            <a:custGeom>
              <a:avLst/>
              <a:gdLst>
                <a:gd name="T0" fmla="*/ 25 w 40"/>
                <a:gd name="T1" fmla="*/ 43 h 43"/>
                <a:gd name="T2" fmla="*/ 2 w 40"/>
                <a:gd name="T3" fmla="*/ 14 h 43"/>
                <a:gd name="T4" fmla="*/ 3 w 40"/>
                <a:gd name="T5" fmla="*/ 10 h 43"/>
                <a:gd name="T6" fmla="*/ 36 w 40"/>
                <a:gd name="T7" fmla="*/ 1 h 43"/>
                <a:gd name="T8" fmla="*/ 38 w 40"/>
                <a:gd name="T9" fmla="*/ 3 h 43"/>
                <a:gd name="T10" fmla="*/ 26 w 40"/>
                <a:gd name="T11" fmla="*/ 42 h 43"/>
                <a:gd name="T12" fmla="*/ 25 w 40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25" y="43"/>
                  </a:moveTo>
                  <a:cubicBezTo>
                    <a:pt x="17" y="33"/>
                    <a:pt x="10" y="24"/>
                    <a:pt x="2" y="14"/>
                  </a:cubicBezTo>
                  <a:cubicBezTo>
                    <a:pt x="1" y="13"/>
                    <a:pt x="0" y="11"/>
                    <a:pt x="3" y="10"/>
                  </a:cubicBezTo>
                  <a:cubicBezTo>
                    <a:pt x="14" y="7"/>
                    <a:pt x="25" y="4"/>
                    <a:pt x="36" y="1"/>
                  </a:cubicBezTo>
                  <a:cubicBezTo>
                    <a:pt x="38" y="0"/>
                    <a:pt x="40" y="1"/>
                    <a:pt x="38" y="3"/>
                  </a:cubicBezTo>
                  <a:cubicBezTo>
                    <a:pt x="33" y="16"/>
                    <a:pt x="29" y="29"/>
                    <a:pt x="26" y="42"/>
                  </a:cubicBezTo>
                  <a:cubicBezTo>
                    <a:pt x="26" y="43"/>
                    <a:pt x="25" y="43"/>
                    <a:pt x="25" y="43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33">
              <a:extLst>
                <a:ext uri="{FF2B5EF4-FFF2-40B4-BE49-F238E27FC236}">
                  <a16:creationId xmlns:a16="http://schemas.microsoft.com/office/drawing/2014/main" id="{08D2F22E-C71A-667E-68A5-7868C71FB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" y="496"/>
              <a:ext cx="68" cy="75"/>
            </a:xfrm>
            <a:custGeom>
              <a:avLst/>
              <a:gdLst>
                <a:gd name="T0" fmla="*/ 14 w 39"/>
                <a:gd name="T1" fmla="*/ 0 h 43"/>
                <a:gd name="T2" fmla="*/ 27 w 39"/>
                <a:gd name="T3" fmla="*/ 17 h 43"/>
                <a:gd name="T4" fmla="*/ 37 w 39"/>
                <a:gd name="T5" fmla="*/ 29 h 43"/>
                <a:gd name="T6" fmla="*/ 36 w 39"/>
                <a:gd name="T7" fmla="*/ 33 h 43"/>
                <a:gd name="T8" fmla="*/ 4 w 39"/>
                <a:gd name="T9" fmla="*/ 42 h 43"/>
                <a:gd name="T10" fmla="*/ 1 w 39"/>
                <a:gd name="T11" fmla="*/ 42 h 43"/>
                <a:gd name="T12" fmla="*/ 1 w 39"/>
                <a:gd name="T13" fmla="*/ 39 h 43"/>
                <a:gd name="T14" fmla="*/ 14 w 39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3">
                  <a:moveTo>
                    <a:pt x="14" y="0"/>
                  </a:moveTo>
                  <a:cubicBezTo>
                    <a:pt x="19" y="6"/>
                    <a:pt x="23" y="11"/>
                    <a:pt x="27" y="17"/>
                  </a:cubicBezTo>
                  <a:cubicBezTo>
                    <a:pt x="31" y="21"/>
                    <a:pt x="34" y="25"/>
                    <a:pt x="37" y="29"/>
                  </a:cubicBezTo>
                  <a:cubicBezTo>
                    <a:pt x="39" y="31"/>
                    <a:pt x="39" y="32"/>
                    <a:pt x="36" y="33"/>
                  </a:cubicBezTo>
                  <a:cubicBezTo>
                    <a:pt x="25" y="36"/>
                    <a:pt x="15" y="39"/>
                    <a:pt x="4" y="42"/>
                  </a:cubicBezTo>
                  <a:cubicBezTo>
                    <a:pt x="3" y="42"/>
                    <a:pt x="1" y="43"/>
                    <a:pt x="1" y="42"/>
                  </a:cubicBezTo>
                  <a:cubicBezTo>
                    <a:pt x="0" y="41"/>
                    <a:pt x="1" y="40"/>
                    <a:pt x="1" y="39"/>
                  </a:cubicBezTo>
                  <a:cubicBezTo>
                    <a:pt x="7" y="27"/>
                    <a:pt x="10" y="14"/>
                    <a:pt x="14" y="0"/>
                  </a:cubicBezTo>
                  <a:close/>
                </a:path>
              </a:pathLst>
            </a:custGeom>
            <a:solidFill>
              <a:srgbClr val="EB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id="{94C9FA6E-C183-F648-5385-423D5E72D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66"/>
              <a:ext cx="73" cy="67"/>
            </a:xfrm>
            <a:custGeom>
              <a:avLst/>
              <a:gdLst>
                <a:gd name="T0" fmla="*/ 2 w 42"/>
                <a:gd name="T1" fmla="*/ 38 h 38"/>
                <a:gd name="T2" fmla="*/ 1 w 42"/>
                <a:gd name="T3" fmla="*/ 35 h 38"/>
                <a:gd name="T4" fmla="*/ 10 w 42"/>
                <a:gd name="T5" fmla="*/ 3 h 38"/>
                <a:gd name="T6" fmla="*/ 14 w 42"/>
                <a:gd name="T7" fmla="*/ 2 h 38"/>
                <a:gd name="T8" fmla="*/ 29 w 42"/>
                <a:gd name="T9" fmla="*/ 14 h 38"/>
                <a:gd name="T10" fmla="*/ 39 w 42"/>
                <a:gd name="T11" fmla="*/ 22 h 38"/>
                <a:gd name="T12" fmla="*/ 42 w 42"/>
                <a:gd name="T13" fmla="*/ 25 h 38"/>
                <a:gd name="T14" fmla="*/ 38 w 42"/>
                <a:gd name="T15" fmla="*/ 26 h 38"/>
                <a:gd name="T16" fmla="*/ 17 w 42"/>
                <a:gd name="T17" fmla="*/ 32 h 38"/>
                <a:gd name="T18" fmla="*/ 5 w 42"/>
                <a:gd name="T19" fmla="*/ 37 h 38"/>
                <a:gd name="T20" fmla="*/ 2 w 42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38">
                  <a:moveTo>
                    <a:pt x="2" y="38"/>
                  </a:moveTo>
                  <a:cubicBezTo>
                    <a:pt x="0" y="38"/>
                    <a:pt x="0" y="37"/>
                    <a:pt x="1" y="35"/>
                  </a:cubicBezTo>
                  <a:cubicBezTo>
                    <a:pt x="4" y="24"/>
                    <a:pt x="7" y="14"/>
                    <a:pt x="10" y="3"/>
                  </a:cubicBezTo>
                  <a:cubicBezTo>
                    <a:pt x="10" y="0"/>
                    <a:pt x="12" y="1"/>
                    <a:pt x="14" y="2"/>
                  </a:cubicBezTo>
                  <a:cubicBezTo>
                    <a:pt x="19" y="6"/>
                    <a:pt x="24" y="10"/>
                    <a:pt x="29" y="14"/>
                  </a:cubicBezTo>
                  <a:cubicBezTo>
                    <a:pt x="33" y="17"/>
                    <a:pt x="36" y="19"/>
                    <a:pt x="39" y="22"/>
                  </a:cubicBezTo>
                  <a:cubicBezTo>
                    <a:pt x="40" y="23"/>
                    <a:pt x="42" y="23"/>
                    <a:pt x="42" y="25"/>
                  </a:cubicBezTo>
                  <a:cubicBezTo>
                    <a:pt x="41" y="26"/>
                    <a:pt x="40" y="26"/>
                    <a:pt x="38" y="26"/>
                  </a:cubicBezTo>
                  <a:cubicBezTo>
                    <a:pt x="31" y="28"/>
                    <a:pt x="24" y="30"/>
                    <a:pt x="17" y="32"/>
                  </a:cubicBezTo>
                  <a:cubicBezTo>
                    <a:pt x="13" y="34"/>
                    <a:pt x="9" y="35"/>
                    <a:pt x="5" y="37"/>
                  </a:cubicBezTo>
                  <a:cubicBezTo>
                    <a:pt x="4" y="37"/>
                    <a:pt x="3" y="38"/>
                    <a:pt x="2" y="38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35">
              <a:extLst>
                <a:ext uri="{FF2B5EF4-FFF2-40B4-BE49-F238E27FC236}">
                  <a16:creationId xmlns:a16="http://schemas.microsoft.com/office/drawing/2014/main" id="{CDDA412B-2F9B-2778-583D-8887D9379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" y="66"/>
              <a:ext cx="73" cy="69"/>
            </a:xfrm>
            <a:custGeom>
              <a:avLst/>
              <a:gdLst>
                <a:gd name="T0" fmla="*/ 42 w 42"/>
                <a:gd name="T1" fmla="*/ 36 h 39"/>
                <a:gd name="T2" fmla="*/ 39 w 42"/>
                <a:gd name="T3" fmla="*/ 38 h 39"/>
                <a:gd name="T4" fmla="*/ 27 w 42"/>
                <a:gd name="T5" fmla="*/ 33 h 39"/>
                <a:gd name="T6" fmla="*/ 4 w 42"/>
                <a:gd name="T7" fmla="*/ 27 h 39"/>
                <a:gd name="T8" fmla="*/ 0 w 42"/>
                <a:gd name="T9" fmla="*/ 25 h 39"/>
                <a:gd name="T10" fmla="*/ 3 w 42"/>
                <a:gd name="T11" fmla="*/ 22 h 39"/>
                <a:gd name="T12" fmla="*/ 27 w 42"/>
                <a:gd name="T13" fmla="*/ 3 h 39"/>
                <a:gd name="T14" fmla="*/ 33 w 42"/>
                <a:gd name="T15" fmla="*/ 5 h 39"/>
                <a:gd name="T16" fmla="*/ 40 w 42"/>
                <a:gd name="T17" fmla="*/ 31 h 39"/>
                <a:gd name="T18" fmla="*/ 42 w 42"/>
                <a:gd name="T1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9">
                  <a:moveTo>
                    <a:pt x="42" y="36"/>
                  </a:moveTo>
                  <a:cubicBezTo>
                    <a:pt x="42" y="39"/>
                    <a:pt x="40" y="38"/>
                    <a:pt x="39" y="38"/>
                  </a:cubicBezTo>
                  <a:cubicBezTo>
                    <a:pt x="35" y="36"/>
                    <a:pt x="31" y="35"/>
                    <a:pt x="27" y="33"/>
                  </a:cubicBezTo>
                  <a:cubicBezTo>
                    <a:pt x="20" y="30"/>
                    <a:pt x="12" y="28"/>
                    <a:pt x="4" y="27"/>
                  </a:cubicBezTo>
                  <a:cubicBezTo>
                    <a:pt x="3" y="26"/>
                    <a:pt x="1" y="26"/>
                    <a:pt x="0" y="25"/>
                  </a:cubicBezTo>
                  <a:cubicBezTo>
                    <a:pt x="0" y="23"/>
                    <a:pt x="2" y="23"/>
                    <a:pt x="3" y="22"/>
                  </a:cubicBezTo>
                  <a:cubicBezTo>
                    <a:pt x="11" y="15"/>
                    <a:pt x="19" y="9"/>
                    <a:pt x="27" y="3"/>
                  </a:cubicBezTo>
                  <a:cubicBezTo>
                    <a:pt x="31" y="0"/>
                    <a:pt x="31" y="0"/>
                    <a:pt x="33" y="5"/>
                  </a:cubicBezTo>
                  <a:cubicBezTo>
                    <a:pt x="35" y="13"/>
                    <a:pt x="38" y="22"/>
                    <a:pt x="40" y="31"/>
                  </a:cubicBezTo>
                  <a:cubicBezTo>
                    <a:pt x="41" y="33"/>
                    <a:pt x="41" y="34"/>
                    <a:pt x="4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36">
              <a:extLst>
                <a:ext uri="{FF2B5EF4-FFF2-40B4-BE49-F238E27FC236}">
                  <a16:creationId xmlns:a16="http://schemas.microsoft.com/office/drawing/2014/main" id="{33DBB855-EBA8-5DA9-DA11-EC096AA44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205"/>
              <a:ext cx="72" cy="65"/>
            </a:xfrm>
            <a:custGeom>
              <a:avLst/>
              <a:gdLst>
                <a:gd name="T0" fmla="*/ 41 w 41"/>
                <a:gd name="T1" fmla="*/ 2 h 37"/>
                <a:gd name="T2" fmla="*/ 26 w 41"/>
                <a:gd name="T3" fmla="*/ 21 h 37"/>
                <a:gd name="T4" fmla="*/ 17 w 41"/>
                <a:gd name="T5" fmla="*/ 34 h 37"/>
                <a:gd name="T6" fmla="*/ 15 w 41"/>
                <a:gd name="T7" fmla="*/ 37 h 37"/>
                <a:gd name="T8" fmla="*/ 13 w 41"/>
                <a:gd name="T9" fmla="*/ 34 h 37"/>
                <a:gd name="T10" fmla="*/ 1 w 41"/>
                <a:gd name="T11" fmla="*/ 3 h 37"/>
                <a:gd name="T12" fmla="*/ 3 w 41"/>
                <a:gd name="T13" fmla="*/ 0 h 37"/>
                <a:gd name="T14" fmla="*/ 41 w 41"/>
                <a:gd name="T1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41" y="2"/>
                  </a:moveTo>
                  <a:cubicBezTo>
                    <a:pt x="35" y="9"/>
                    <a:pt x="30" y="15"/>
                    <a:pt x="26" y="21"/>
                  </a:cubicBezTo>
                  <a:cubicBezTo>
                    <a:pt x="23" y="26"/>
                    <a:pt x="20" y="30"/>
                    <a:pt x="17" y="34"/>
                  </a:cubicBezTo>
                  <a:cubicBezTo>
                    <a:pt x="16" y="35"/>
                    <a:pt x="16" y="37"/>
                    <a:pt x="15" y="37"/>
                  </a:cubicBezTo>
                  <a:cubicBezTo>
                    <a:pt x="13" y="37"/>
                    <a:pt x="13" y="35"/>
                    <a:pt x="13" y="34"/>
                  </a:cubicBezTo>
                  <a:cubicBezTo>
                    <a:pt x="9" y="24"/>
                    <a:pt x="5" y="14"/>
                    <a:pt x="1" y="3"/>
                  </a:cubicBezTo>
                  <a:cubicBezTo>
                    <a:pt x="1" y="1"/>
                    <a:pt x="0" y="0"/>
                    <a:pt x="3" y="0"/>
                  </a:cubicBezTo>
                  <a:cubicBezTo>
                    <a:pt x="15" y="1"/>
                    <a:pt x="28" y="0"/>
                    <a:pt x="41" y="2"/>
                  </a:cubicBezTo>
                  <a:close/>
                </a:path>
              </a:pathLst>
            </a:custGeom>
            <a:solidFill>
              <a:srgbClr val="E3A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37">
              <a:extLst>
                <a:ext uri="{FF2B5EF4-FFF2-40B4-BE49-F238E27FC236}">
                  <a16:creationId xmlns:a16="http://schemas.microsoft.com/office/drawing/2014/main" id="{BD8430F8-7955-9D0E-2DB9-B2D6FE64B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" y="725"/>
              <a:ext cx="120" cy="26"/>
            </a:xfrm>
            <a:custGeom>
              <a:avLst/>
              <a:gdLst>
                <a:gd name="T0" fmla="*/ 12 w 68"/>
                <a:gd name="T1" fmla="*/ 3 h 15"/>
                <a:gd name="T2" fmla="*/ 14 w 68"/>
                <a:gd name="T3" fmla="*/ 2 h 15"/>
                <a:gd name="T4" fmla="*/ 53 w 68"/>
                <a:gd name="T5" fmla="*/ 1 h 15"/>
                <a:gd name="T6" fmla="*/ 60 w 68"/>
                <a:gd name="T7" fmla="*/ 3 h 15"/>
                <a:gd name="T8" fmla="*/ 66 w 68"/>
                <a:gd name="T9" fmla="*/ 9 h 15"/>
                <a:gd name="T10" fmla="*/ 68 w 68"/>
                <a:gd name="T11" fmla="*/ 12 h 15"/>
                <a:gd name="T12" fmla="*/ 65 w 68"/>
                <a:gd name="T13" fmla="*/ 13 h 15"/>
                <a:gd name="T14" fmla="*/ 63 w 68"/>
                <a:gd name="T15" fmla="*/ 14 h 15"/>
                <a:gd name="T16" fmla="*/ 0 w 68"/>
                <a:gd name="T17" fmla="*/ 15 h 15"/>
                <a:gd name="T18" fmla="*/ 12 w 68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5">
                  <a:moveTo>
                    <a:pt x="12" y="3"/>
                  </a:moveTo>
                  <a:cubicBezTo>
                    <a:pt x="13" y="3"/>
                    <a:pt x="13" y="2"/>
                    <a:pt x="14" y="2"/>
                  </a:cubicBezTo>
                  <a:cubicBezTo>
                    <a:pt x="27" y="2"/>
                    <a:pt x="40" y="2"/>
                    <a:pt x="53" y="1"/>
                  </a:cubicBezTo>
                  <a:cubicBezTo>
                    <a:pt x="56" y="0"/>
                    <a:pt x="58" y="1"/>
                    <a:pt x="60" y="3"/>
                  </a:cubicBezTo>
                  <a:cubicBezTo>
                    <a:pt x="62" y="5"/>
                    <a:pt x="64" y="7"/>
                    <a:pt x="66" y="9"/>
                  </a:cubicBezTo>
                  <a:cubicBezTo>
                    <a:pt x="67" y="10"/>
                    <a:pt x="68" y="11"/>
                    <a:pt x="68" y="12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4" y="13"/>
                    <a:pt x="64" y="13"/>
                    <a:pt x="63" y="14"/>
                  </a:cubicBezTo>
                  <a:cubicBezTo>
                    <a:pt x="42" y="14"/>
                    <a:pt x="21" y="15"/>
                    <a:pt x="0" y="15"/>
                  </a:cubicBezTo>
                  <a:cubicBezTo>
                    <a:pt x="2" y="10"/>
                    <a:pt x="7" y="6"/>
                    <a:pt x="12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38">
              <a:extLst>
                <a:ext uri="{FF2B5EF4-FFF2-40B4-BE49-F238E27FC236}">
                  <a16:creationId xmlns:a16="http://schemas.microsoft.com/office/drawing/2014/main" id="{ECF54B8D-BB36-309A-1F83-69A0FDF5C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207"/>
              <a:ext cx="61" cy="65"/>
            </a:xfrm>
            <a:custGeom>
              <a:avLst/>
              <a:gdLst>
                <a:gd name="T0" fmla="*/ 34 w 35"/>
                <a:gd name="T1" fmla="*/ 14 h 37"/>
                <a:gd name="T2" fmla="*/ 26 w 35"/>
                <a:gd name="T3" fmla="*/ 37 h 37"/>
                <a:gd name="T4" fmla="*/ 23 w 35"/>
                <a:gd name="T5" fmla="*/ 34 h 37"/>
                <a:gd name="T6" fmla="*/ 3 w 35"/>
                <a:gd name="T7" fmla="*/ 6 h 37"/>
                <a:gd name="T8" fmla="*/ 1 w 35"/>
                <a:gd name="T9" fmla="*/ 2 h 37"/>
                <a:gd name="T10" fmla="*/ 4 w 35"/>
                <a:gd name="T11" fmla="*/ 1 h 37"/>
                <a:gd name="T12" fmla="*/ 18 w 35"/>
                <a:gd name="T13" fmla="*/ 0 h 37"/>
                <a:gd name="T14" fmla="*/ 22 w 35"/>
                <a:gd name="T15" fmla="*/ 3 h 37"/>
                <a:gd name="T16" fmla="*/ 32 w 35"/>
                <a:gd name="T17" fmla="*/ 11 h 37"/>
                <a:gd name="T18" fmla="*/ 34 w 35"/>
                <a:gd name="T1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7">
                  <a:moveTo>
                    <a:pt x="34" y="14"/>
                  </a:moveTo>
                  <a:cubicBezTo>
                    <a:pt x="32" y="22"/>
                    <a:pt x="29" y="29"/>
                    <a:pt x="26" y="37"/>
                  </a:cubicBezTo>
                  <a:cubicBezTo>
                    <a:pt x="25" y="36"/>
                    <a:pt x="24" y="35"/>
                    <a:pt x="23" y="34"/>
                  </a:cubicBezTo>
                  <a:cubicBezTo>
                    <a:pt x="17" y="24"/>
                    <a:pt x="11" y="14"/>
                    <a:pt x="3" y="6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9" y="0"/>
                    <a:pt x="13" y="0"/>
                    <a:pt x="18" y="0"/>
                  </a:cubicBezTo>
                  <a:cubicBezTo>
                    <a:pt x="20" y="0"/>
                    <a:pt x="21" y="1"/>
                    <a:pt x="22" y="3"/>
                  </a:cubicBezTo>
                  <a:cubicBezTo>
                    <a:pt x="24" y="7"/>
                    <a:pt x="27" y="10"/>
                    <a:pt x="32" y="11"/>
                  </a:cubicBezTo>
                  <a:cubicBezTo>
                    <a:pt x="34" y="11"/>
                    <a:pt x="35" y="12"/>
                    <a:pt x="34" y="14"/>
                  </a:cubicBezTo>
                  <a:close/>
                </a:path>
              </a:pathLst>
            </a:custGeom>
            <a:solidFill>
              <a:srgbClr val="E7A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39">
              <a:extLst>
                <a:ext uri="{FF2B5EF4-FFF2-40B4-BE49-F238E27FC236}">
                  <a16:creationId xmlns:a16="http://schemas.microsoft.com/office/drawing/2014/main" id="{0D3BBCDA-6421-392D-2513-11820AA06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" y="799"/>
              <a:ext cx="95" cy="24"/>
            </a:xfrm>
            <a:custGeom>
              <a:avLst/>
              <a:gdLst>
                <a:gd name="T0" fmla="*/ 7 w 54"/>
                <a:gd name="T1" fmla="*/ 1 h 14"/>
                <a:gd name="T2" fmla="*/ 54 w 54"/>
                <a:gd name="T3" fmla="*/ 0 h 14"/>
                <a:gd name="T4" fmla="*/ 51 w 54"/>
                <a:gd name="T5" fmla="*/ 4 h 14"/>
                <a:gd name="T6" fmla="*/ 42 w 54"/>
                <a:gd name="T7" fmla="*/ 13 h 14"/>
                <a:gd name="T8" fmla="*/ 7 w 54"/>
                <a:gd name="T9" fmla="*/ 13 h 14"/>
                <a:gd name="T10" fmla="*/ 1 w 54"/>
                <a:gd name="T11" fmla="*/ 9 h 14"/>
                <a:gd name="T12" fmla="*/ 1 w 54"/>
                <a:gd name="T13" fmla="*/ 3 h 14"/>
                <a:gd name="T14" fmla="*/ 5 w 54"/>
                <a:gd name="T15" fmla="*/ 2 h 14"/>
                <a:gd name="T16" fmla="*/ 7 w 54"/>
                <a:gd name="T1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4">
                  <a:moveTo>
                    <a:pt x="7" y="1"/>
                  </a:moveTo>
                  <a:cubicBezTo>
                    <a:pt x="23" y="1"/>
                    <a:pt x="38" y="1"/>
                    <a:pt x="54" y="0"/>
                  </a:cubicBezTo>
                  <a:cubicBezTo>
                    <a:pt x="54" y="2"/>
                    <a:pt x="52" y="3"/>
                    <a:pt x="51" y="4"/>
                  </a:cubicBezTo>
                  <a:cubicBezTo>
                    <a:pt x="48" y="7"/>
                    <a:pt x="46" y="11"/>
                    <a:pt x="42" y="13"/>
                  </a:cubicBezTo>
                  <a:cubicBezTo>
                    <a:pt x="30" y="13"/>
                    <a:pt x="19" y="14"/>
                    <a:pt x="7" y="13"/>
                  </a:cubicBezTo>
                  <a:cubicBezTo>
                    <a:pt x="5" y="12"/>
                    <a:pt x="3" y="11"/>
                    <a:pt x="1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1" y="1"/>
                    <a:pt x="3" y="2"/>
                    <a:pt x="5" y="2"/>
                  </a:cubicBezTo>
                  <a:cubicBezTo>
                    <a:pt x="6" y="2"/>
                    <a:pt x="7" y="2"/>
                    <a:pt x="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40">
              <a:extLst>
                <a:ext uri="{FF2B5EF4-FFF2-40B4-BE49-F238E27FC236}">
                  <a16:creationId xmlns:a16="http://schemas.microsoft.com/office/drawing/2014/main" id="{22F0312C-20A3-2A54-3D2F-6AA650D97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0" y="763"/>
              <a:ext cx="88" cy="25"/>
            </a:xfrm>
            <a:custGeom>
              <a:avLst/>
              <a:gdLst>
                <a:gd name="T0" fmla="*/ 48 w 50"/>
                <a:gd name="T1" fmla="*/ 12 h 14"/>
                <a:gd name="T2" fmla="*/ 0 w 50"/>
                <a:gd name="T3" fmla="*/ 14 h 14"/>
                <a:gd name="T4" fmla="*/ 3 w 50"/>
                <a:gd name="T5" fmla="*/ 12 h 14"/>
                <a:gd name="T6" fmla="*/ 7 w 50"/>
                <a:gd name="T7" fmla="*/ 12 h 14"/>
                <a:gd name="T8" fmla="*/ 14 w 50"/>
                <a:gd name="T9" fmla="*/ 4 h 14"/>
                <a:gd name="T10" fmla="*/ 11 w 50"/>
                <a:gd name="T11" fmla="*/ 3 h 14"/>
                <a:gd name="T12" fmla="*/ 6 w 50"/>
                <a:gd name="T13" fmla="*/ 1 h 14"/>
                <a:gd name="T14" fmla="*/ 19 w 50"/>
                <a:gd name="T15" fmla="*/ 1 h 14"/>
                <a:gd name="T16" fmla="*/ 47 w 50"/>
                <a:gd name="T17" fmla="*/ 0 h 14"/>
                <a:gd name="T18" fmla="*/ 48 w 50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4">
                  <a:moveTo>
                    <a:pt x="48" y="12"/>
                  </a:moveTo>
                  <a:cubicBezTo>
                    <a:pt x="32" y="13"/>
                    <a:pt x="16" y="13"/>
                    <a:pt x="0" y="14"/>
                  </a:cubicBezTo>
                  <a:cubicBezTo>
                    <a:pt x="0" y="12"/>
                    <a:pt x="1" y="12"/>
                    <a:pt x="3" y="12"/>
                  </a:cubicBezTo>
                  <a:cubicBezTo>
                    <a:pt x="4" y="12"/>
                    <a:pt x="6" y="12"/>
                    <a:pt x="7" y="12"/>
                  </a:cubicBezTo>
                  <a:cubicBezTo>
                    <a:pt x="14" y="12"/>
                    <a:pt x="15" y="10"/>
                    <a:pt x="14" y="4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8" y="3"/>
                    <a:pt x="6" y="1"/>
                  </a:cubicBezTo>
                  <a:cubicBezTo>
                    <a:pt x="11" y="0"/>
                    <a:pt x="15" y="1"/>
                    <a:pt x="19" y="1"/>
                  </a:cubicBezTo>
                  <a:cubicBezTo>
                    <a:pt x="28" y="0"/>
                    <a:pt x="38" y="0"/>
                    <a:pt x="47" y="0"/>
                  </a:cubicBezTo>
                  <a:cubicBezTo>
                    <a:pt x="49" y="4"/>
                    <a:pt x="50" y="8"/>
                    <a:pt x="48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41">
              <a:extLst>
                <a:ext uri="{FF2B5EF4-FFF2-40B4-BE49-F238E27FC236}">
                  <a16:creationId xmlns:a16="http://schemas.microsoft.com/office/drawing/2014/main" id="{062E63DA-902B-CEFD-64E9-C7389991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" y="686"/>
              <a:ext cx="88" cy="24"/>
            </a:xfrm>
            <a:custGeom>
              <a:avLst/>
              <a:gdLst>
                <a:gd name="T0" fmla="*/ 49 w 50"/>
                <a:gd name="T1" fmla="*/ 4 h 14"/>
                <a:gd name="T2" fmla="*/ 49 w 50"/>
                <a:gd name="T3" fmla="*/ 5 h 14"/>
                <a:gd name="T4" fmla="*/ 50 w 50"/>
                <a:gd name="T5" fmla="*/ 5 h 14"/>
                <a:gd name="T6" fmla="*/ 48 w 50"/>
                <a:gd name="T7" fmla="*/ 14 h 14"/>
                <a:gd name="T8" fmla="*/ 19 w 50"/>
                <a:gd name="T9" fmla="*/ 12 h 14"/>
                <a:gd name="T10" fmla="*/ 5 w 50"/>
                <a:gd name="T11" fmla="*/ 4 h 14"/>
                <a:gd name="T12" fmla="*/ 0 w 50"/>
                <a:gd name="T13" fmla="*/ 0 h 14"/>
                <a:gd name="T14" fmla="*/ 40 w 50"/>
                <a:gd name="T15" fmla="*/ 4 h 14"/>
                <a:gd name="T16" fmla="*/ 49 w 50"/>
                <a:gd name="T1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">
                  <a:moveTo>
                    <a:pt x="49" y="4"/>
                  </a:moveTo>
                  <a:cubicBezTo>
                    <a:pt x="49" y="4"/>
                    <a:pt x="49" y="4"/>
                    <a:pt x="49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8" y="8"/>
                    <a:pt x="48" y="11"/>
                    <a:pt x="48" y="14"/>
                  </a:cubicBezTo>
                  <a:cubicBezTo>
                    <a:pt x="38" y="14"/>
                    <a:pt x="28" y="13"/>
                    <a:pt x="19" y="12"/>
                  </a:cubicBezTo>
                  <a:cubicBezTo>
                    <a:pt x="14" y="11"/>
                    <a:pt x="10" y="7"/>
                    <a:pt x="5" y="4"/>
                  </a:cubicBezTo>
                  <a:cubicBezTo>
                    <a:pt x="3" y="3"/>
                    <a:pt x="2" y="2"/>
                    <a:pt x="0" y="0"/>
                  </a:cubicBezTo>
                  <a:cubicBezTo>
                    <a:pt x="13" y="1"/>
                    <a:pt x="26" y="3"/>
                    <a:pt x="40" y="4"/>
                  </a:cubicBezTo>
                  <a:cubicBezTo>
                    <a:pt x="42" y="5"/>
                    <a:pt x="46" y="4"/>
                    <a:pt x="49" y="4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42">
              <a:extLst>
                <a:ext uri="{FF2B5EF4-FFF2-40B4-BE49-F238E27FC236}">
                  <a16:creationId xmlns:a16="http://schemas.microsoft.com/office/drawing/2014/main" id="{328ADE40-6F2E-B6B8-42E7-A3A58A77C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" y="760"/>
              <a:ext cx="60" cy="24"/>
            </a:xfrm>
            <a:custGeom>
              <a:avLst/>
              <a:gdLst>
                <a:gd name="T0" fmla="*/ 1 w 34"/>
                <a:gd name="T1" fmla="*/ 14 h 14"/>
                <a:gd name="T2" fmla="*/ 0 w 34"/>
                <a:gd name="T3" fmla="*/ 2 h 14"/>
                <a:gd name="T4" fmla="*/ 32 w 34"/>
                <a:gd name="T5" fmla="*/ 1 h 14"/>
                <a:gd name="T6" fmla="*/ 24 w 34"/>
                <a:gd name="T7" fmla="*/ 13 h 14"/>
                <a:gd name="T8" fmla="*/ 10 w 34"/>
                <a:gd name="T9" fmla="*/ 14 h 14"/>
                <a:gd name="T10" fmla="*/ 1 w 34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">
                  <a:moveTo>
                    <a:pt x="1" y="14"/>
                  </a:moveTo>
                  <a:cubicBezTo>
                    <a:pt x="1" y="10"/>
                    <a:pt x="0" y="6"/>
                    <a:pt x="0" y="2"/>
                  </a:cubicBezTo>
                  <a:cubicBezTo>
                    <a:pt x="10" y="2"/>
                    <a:pt x="21" y="0"/>
                    <a:pt x="32" y="1"/>
                  </a:cubicBezTo>
                  <a:cubicBezTo>
                    <a:pt x="34" y="6"/>
                    <a:pt x="30" y="12"/>
                    <a:pt x="24" y="13"/>
                  </a:cubicBezTo>
                  <a:cubicBezTo>
                    <a:pt x="20" y="14"/>
                    <a:pt x="15" y="13"/>
                    <a:pt x="10" y="14"/>
                  </a:cubicBezTo>
                  <a:cubicBezTo>
                    <a:pt x="7" y="14"/>
                    <a:pt x="4" y="14"/>
                    <a:pt x="1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43">
              <a:extLst>
                <a:ext uri="{FF2B5EF4-FFF2-40B4-BE49-F238E27FC236}">
                  <a16:creationId xmlns:a16="http://schemas.microsoft.com/office/drawing/2014/main" id="{75BC67E3-75F8-2C90-1D15-717A02E15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797"/>
              <a:ext cx="56" cy="24"/>
            </a:xfrm>
            <a:custGeom>
              <a:avLst/>
              <a:gdLst>
                <a:gd name="T0" fmla="*/ 0 w 32"/>
                <a:gd name="T1" fmla="*/ 14 h 14"/>
                <a:gd name="T2" fmla="*/ 12 w 32"/>
                <a:gd name="T3" fmla="*/ 1 h 14"/>
                <a:gd name="T4" fmla="*/ 32 w 32"/>
                <a:gd name="T5" fmla="*/ 0 h 14"/>
                <a:gd name="T6" fmla="*/ 21 w 32"/>
                <a:gd name="T7" fmla="*/ 12 h 14"/>
                <a:gd name="T8" fmla="*/ 25 w 32"/>
                <a:gd name="T9" fmla="*/ 13 h 14"/>
                <a:gd name="T10" fmla="*/ 0 w 3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cubicBezTo>
                    <a:pt x="4" y="9"/>
                    <a:pt x="8" y="5"/>
                    <a:pt x="12" y="1"/>
                  </a:cubicBezTo>
                  <a:cubicBezTo>
                    <a:pt x="18" y="1"/>
                    <a:pt x="25" y="0"/>
                    <a:pt x="32" y="0"/>
                  </a:cubicBezTo>
                  <a:cubicBezTo>
                    <a:pt x="28" y="4"/>
                    <a:pt x="25" y="8"/>
                    <a:pt x="21" y="12"/>
                  </a:cubicBezTo>
                  <a:cubicBezTo>
                    <a:pt x="22" y="13"/>
                    <a:pt x="24" y="13"/>
                    <a:pt x="25" y="13"/>
                  </a:cubicBezTo>
                  <a:cubicBezTo>
                    <a:pt x="17" y="14"/>
                    <a:pt x="8" y="14"/>
                    <a:pt x="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44">
              <a:extLst>
                <a:ext uri="{FF2B5EF4-FFF2-40B4-BE49-F238E27FC236}">
                  <a16:creationId xmlns:a16="http://schemas.microsoft.com/office/drawing/2014/main" id="{1171E18D-6105-C49F-ECEA-7E2AFC414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" y="719"/>
              <a:ext cx="61" cy="28"/>
            </a:xfrm>
            <a:custGeom>
              <a:avLst/>
              <a:gdLst>
                <a:gd name="T0" fmla="*/ 25 w 35"/>
                <a:gd name="T1" fmla="*/ 3 h 16"/>
                <a:gd name="T2" fmla="*/ 27 w 35"/>
                <a:gd name="T3" fmla="*/ 8 h 16"/>
                <a:gd name="T4" fmla="*/ 32 w 35"/>
                <a:gd name="T5" fmla="*/ 11 h 16"/>
                <a:gd name="T6" fmla="*/ 34 w 35"/>
                <a:gd name="T7" fmla="*/ 14 h 16"/>
                <a:gd name="T8" fmla="*/ 31 w 35"/>
                <a:gd name="T9" fmla="*/ 16 h 16"/>
                <a:gd name="T10" fmla="*/ 25 w 35"/>
                <a:gd name="T11" fmla="*/ 14 h 16"/>
                <a:gd name="T12" fmla="*/ 19 w 35"/>
                <a:gd name="T13" fmla="*/ 16 h 16"/>
                <a:gd name="T14" fmla="*/ 1 w 35"/>
                <a:gd name="T15" fmla="*/ 9 h 16"/>
                <a:gd name="T16" fmla="*/ 4 w 35"/>
                <a:gd name="T17" fmla="*/ 4 h 16"/>
                <a:gd name="T18" fmla="*/ 7 w 35"/>
                <a:gd name="T19" fmla="*/ 1 h 16"/>
                <a:gd name="T20" fmla="*/ 25 w 35"/>
                <a:gd name="T2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6">
                  <a:moveTo>
                    <a:pt x="25" y="3"/>
                  </a:moveTo>
                  <a:cubicBezTo>
                    <a:pt x="23" y="6"/>
                    <a:pt x="23" y="8"/>
                    <a:pt x="27" y="8"/>
                  </a:cubicBezTo>
                  <a:cubicBezTo>
                    <a:pt x="29" y="9"/>
                    <a:pt x="30" y="10"/>
                    <a:pt x="32" y="11"/>
                  </a:cubicBezTo>
                  <a:cubicBezTo>
                    <a:pt x="33" y="12"/>
                    <a:pt x="35" y="12"/>
                    <a:pt x="34" y="14"/>
                  </a:cubicBezTo>
                  <a:cubicBezTo>
                    <a:pt x="33" y="15"/>
                    <a:pt x="32" y="16"/>
                    <a:pt x="31" y="16"/>
                  </a:cubicBezTo>
                  <a:cubicBezTo>
                    <a:pt x="29" y="16"/>
                    <a:pt x="27" y="15"/>
                    <a:pt x="25" y="14"/>
                  </a:cubicBezTo>
                  <a:cubicBezTo>
                    <a:pt x="23" y="12"/>
                    <a:pt x="20" y="11"/>
                    <a:pt x="19" y="16"/>
                  </a:cubicBezTo>
                  <a:cubicBezTo>
                    <a:pt x="13" y="14"/>
                    <a:pt x="7" y="11"/>
                    <a:pt x="1" y="9"/>
                  </a:cubicBezTo>
                  <a:cubicBezTo>
                    <a:pt x="0" y="6"/>
                    <a:pt x="3" y="6"/>
                    <a:pt x="4" y="4"/>
                  </a:cubicBezTo>
                  <a:cubicBezTo>
                    <a:pt x="5" y="3"/>
                    <a:pt x="7" y="2"/>
                    <a:pt x="7" y="1"/>
                  </a:cubicBezTo>
                  <a:cubicBezTo>
                    <a:pt x="14" y="0"/>
                    <a:pt x="20" y="1"/>
                    <a:pt x="25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45">
              <a:extLst>
                <a:ext uri="{FF2B5EF4-FFF2-40B4-BE49-F238E27FC236}">
                  <a16:creationId xmlns:a16="http://schemas.microsoft.com/office/drawing/2014/main" id="{CBDDDBD2-C790-9430-DC0A-F4EEAD584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" y="765"/>
              <a:ext cx="42" cy="23"/>
            </a:xfrm>
            <a:custGeom>
              <a:avLst/>
              <a:gdLst>
                <a:gd name="T0" fmla="*/ 14 w 24"/>
                <a:gd name="T1" fmla="*/ 0 h 13"/>
                <a:gd name="T2" fmla="*/ 23 w 24"/>
                <a:gd name="T3" fmla="*/ 1 h 13"/>
                <a:gd name="T4" fmla="*/ 23 w 24"/>
                <a:gd name="T5" fmla="*/ 9 h 13"/>
                <a:gd name="T6" fmla="*/ 20 w 24"/>
                <a:gd name="T7" fmla="*/ 12 h 13"/>
                <a:gd name="T8" fmla="*/ 8 w 24"/>
                <a:gd name="T9" fmla="*/ 13 h 13"/>
                <a:gd name="T10" fmla="*/ 7 w 24"/>
                <a:gd name="T11" fmla="*/ 13 h 13"/>
                <a:gd name="T12" fmla="*/ 3 w 24"/>
                <a:gd name="T13" fmla="*/ 1 h 13"/>
                <a:gd name="T14" fmla="*/ 14 w 2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3">
                  <a:moveTo>
                    <a:pt x="14" y="0"/>
                  </a:moveTo>
                  <a:cubicBezTo>
                    <a:pt x="17" y="1"/>
                    <a:pt x="21" y="0"/>
                    <a:pt x="23" y="1"/>
                  </a:cubicBezTo>
                  <a:cubicBezTo>
                    <a:pt x="24" y="2"/>
                    <a:pt x="22" y="6"/>
                    <a:pt x="23" y="9"/>
                  </a:cubicBezTo>
                  <a:cubicBezTo>
                    <a:pt x="24" y="12"/>
                    <a:pt x="22" y="12"/>
                    <a:pt x="20" y="12"/>
                  </a:cubicBezTo>
                  <a:cubicBezTo>
                    <a:pt x="16" y="12"/>
                    <a:pt x="12" y="11"/>
                    <a:pt x="8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" y="9"/>
                    <a:pt x="0" y="5"/>
                    <a:pt x="3" y="1"/>
                  </a:cubicBezTo>
                  <a:cubicBezTo>
                    <a:pt x="7" y="1"/>
                    <a:pt x="11" y="0"/>
                    <a:pt x="14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46">
              <a:extLst>
                <a:ext uri="{FF2B5EF4-FFF2-40B4-BE49-F238E27FC236}">
                  <a16:creationId xmlns:a16="http://schemas.microsoft.com/office/drawing/2014/main" id="{D489B4E9-1FE4-47CB-54DC-991541C11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" y="835"/>
              <a:ext cx="50" cy="22"/>
            </a:xfrm>
            <a:custGeom>
              <a:avLst/>
              <a:gdLst>
                <a:gd name="T0" fmla="*/ 19 w 28"/>
                <a:gd name="T1" fmla="*/ 12 h 12"/>
                <a:gd name="T2" fmla="*/ 12 w 28"/>
                <a:gd name="T3" fmla="*/ 12 h 12"/>
                <a:gd name="T4" fmla="*/ 1 w 28"/>
                <a:gd name="T5" fmla="*/ 2 h 12"/>
                <a:gd name="T6" fmla="*/ 1 w 28"/>
                <a:gd name="T7" fmla="*/ 0 h 12"/>
                <a:gd name="T8" fmla="*/ 24 w 28"/>
                <a:gd name="T9" fmla="*/ 0 h 12"/>
                <a:gd name="T10" fmla="*/ 19 w 28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2">
                  <a:moveTo>
                    <a:pt x="19" y="12"/>
                  </a:moveTo>
                  <a:cubicBezTo>
                    <a:pt x="17" y="12"/>
                    <a:pt x="14" y="12"/>
                    <a:pt x="12" y="12"/>
                  </a:cubicBezTo>
                  <a:cubicBezTo>
                    <a:pt x="7" y="10"/>
                    <a:pt x="4" y="6"/>
                    <a:pt x="1" y="2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9" y="0"/>
                    <a:pt x="17" y="0"/>
                    <a:pt x="24" y="0"/>
                  </a:cubicBezTo>
                  <a:cubicBezTo>
                    <a:pt x="28" y="6"/>
                    <a:pt x="26" y="10"/>
                    <a:pt x="19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47">
              <a:extLst>
                <a:ext uri="{FF2B5EF4-FFF2-40B4-BE49-F238E27FC236}">
                  <a16:creationId xmlns:a16="http://schemas.microsoft.com/office/drawing/2014/main" id="{A1E2E7F9-792F-6CA6-5F58-9F9AAD8D0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205"/>
              <a:ext cx="63" cy="27"/>
            </a:xfrm>
            <a:custGeom>
              <a:avLst/>
              <a:gdLst>
                <a:gd name="T0" fmla="*/ 30 w 36"/>
                <a:gd name="T1" fmla="*/ 15 h 15"/>
                <a:gd name="T2" fmla="*/ 29 w 36"/>
                <a:gd name="T3" fmla="*/ 13 h 15"/>
                <a:gd name="T4" fmla="*/ 16 w 36"/>
                <a:gd name="T5" fmla="*/ 4 h 15"/>
                <a:gd name="T6" fmla="*/ 12 w 36"/>
                <a:gd name="T7" fmla="*/ 2 h 15"/>
                <a:gd name="T8" fmla="*/ 0 w 36"/>
                <a:gd name="T9" fmla="*/ 2 h 15"/>
                <a:gd name="T10" fmla="*/ 14 w 36"/>
                <a:gd name="T11" fmla="*/ 1 h 15"/>
                <a:gd name="T12" fmla="*/ 32 w 36"/>
                <a:gd name="T13" fmla="*/ 0 h 15"/>
                <a:gd name="T14" fmla="*/ 35 w 36"/>
                <a:gd name="T15" fmla="*/ 4 h 15"/>
                <a:gd name="T16" fmla="*/ 30 w 36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5">
                  <a:moveTo>
                    <a:pt x="30" y="15"/>
                  </a:moveTo>
                  <a:cubicBezTo>
                    <a:pt x="30" y="14"/>
                    <a:pt x="30" y="13"/>
                    <a:pt x="29" y="13"/>
                  </a:cubicBezTo>
                  <a:cubicBezTo>
                    <a:pt x="22" y="13"/>
                    <a:pt x="19" y="9"/>
                    <a:pt x="16" y="4"/>
                  </a:cubicBezTo>
                  <a:cubicBezTo>
                    <a:pt x="15" y="2"/>
                    <a:pt x="14" y="2"/>
                    <a:pt x="12" y="2"/>
                  </a:cubicBezTo>
                  <a:cubicBezTo>
                    <a:pt x="8" y="2"/>
                    <a:pt x="4" y="2"/>
                    <a:pt x="0" y="2"/>
                  </a:cubicBezTo>
                  <a:cubicBezTo>
                    <a:pt x="4" y="0"/>
                    <a:pt x="9" y="1"/>
                    <a:pt x="14" y="1"/>
                  </a:cubicBezTo>
                  <a:cubicBezTo>
                    <a:pt x="20" y="1"/>
                    <a:pt x="26" y="1"/>
                    <a:pt x="32" y="0"/>
                  </a:cubicBezTo>
                  <a:cubicBezTo>
                    <a:pt x="35" y="0"/>
                    <a:pt x="36" y="1"/>
                    <a:pt x="35" y="4"/>
                  </a:cubicBezTo>
                  <a:cubicBezTo>
                    <a:pt x="33" y="8"/>
                    <a:pt x="32" y="11"/>
                    <a:pt x="30" y="15"/>
                  </a:cubicBezTo>
                  <a:close/>
                </a:path>
              </a:pathLst>
            </a:custGeom>
            <a:solidFill>
              <a:srgbClr val="EEC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48">
              <a:extLst>
                <a:ext uri="{FF2B5EF4-FFF2-40B4-BE49-F238E27FC236}">
                  <a16:creationId xmlns:a16="http://schemas.microsoft.com/office/drawing/2014/main" id="{94B07B1D-9296-A0AD-76CD-E89BB7324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" y="755"/>
              <a:ext cx="37" cy="42"/>
            </a:xfrm>
            <a:custGeom>
              <a:avLst/>
              <a:gdLst>
                <a:gd name="T0" fmla="*/ 21 w 21"/>
                <a:gd name="T1" fmla="*/ 6 h 24"/>
                <a:gd name="T2" fmla="*/ 20 w 21"/>
                <a:gd name="T3" fmla="*/ 7 h 24"/>
                <a:gd name="T4" fmla="*/ 10 w 21"/>
                <a:gd name="T5" fmla="*/ 22 h 24"/>
                <a:gd name="T6" fmla="*/ 8 w 21"/>
                <a:gd name="T7" fmla="*/ 22 h 24"/>
                <a:gd name="T8" fmla="*/ 7 w 21"/>
                <a:gd name="T9" fmla="*/ 19 h 24"/>
                <a:gd name="T10" fmla="*/ 13 w 21"/>
                <a:gd name="T11" fmla="*/ 13 h 24"/>
                <a:gd name="T12" fmla="*/ 13 w 21"/>
                <a:gd name="T13" fmla="*/ 8 h 24"/>
                <a:gd name="T14" fmla="*/ 8 w 21"/>
                <a:gd name="T15" fmla="*/ 8 h 24"/>
                <a:gd name="T16" fmla="*/ 4 w 21"/>
                <a:gd name="T17" fmla="*/ 11 h 24"/>
                <a:gd name="T18" fmla="*/ 1 w 21"/>
                <a:gd name="T19" fmla="*/ 12 h 24"/>
                <a:gd name="T20" fmla="*/ 1 w 21"/>
                <a:gd name="T21" fmla="*/ 8 h 24"/>
                <a:gd name="T22" fmla="*/ 5 w 21"/>
                <a:gd name="T23" fmla="*/ 0 h 24"/>
                <a:gd name="T24" fmla="*/ 21 w 21"/>
                <a:gd name="T2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4">
                  <a:moveTo>
                    <a:pt x="21" y="6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15"/>
                    <a:pt x="13" y="17"/>
                    <a:pt x="10" y="22"/>
                  </a:cubicBezTo>
                  <a:cubicBezTo>
                    <a:pt x="9" y="24"/>
                    <a:pt x="8" y="23"/>
                    <a:pt x="8" y="22"/>
                  </a:cubicBezTo>
                  <a:cubicBezTo>
                    <a:pt x="6" y="21"/>
                    <a:pt x="6" y="20"/>
                    <a:pt x="7" y="19"/>
                  </a:cubicBezTo>
                  <a:cubicBezTo>
                    <a:pt x="9" y="17"/>
                    <a:pt x="11" y="15"/>
                    <a:pt x="13" y="13"/>
                  </a:cubicBezTo>
                  <a:cubicBezTo>
                    <a:pt x="14" y="12"/>
                    <a:pt x="15" y="10"/>
                    <a:pt x="13" y="8"/>
                  </a:cubicBezTo>
                  <a:cubicBezTo>
                    <a:pt x="12" y="6"/>
                    <a:pt x="10" y="7"/>
                    <a:pt x="8" y="8"/>
                  </a:cubicBezTo>
                  <a:cubicBezTo>
                    <a:pt x="7" y="9"/>
                    <a:pt x="6" y="10"/>
                    <a:pt x="4" y="11"/>
                  </a:cubicBezTo>
                  <a:cubicBezTo>
                    <a:pt x="3" y="11"/>
                    <a:pt x="3" y="13"/>
                    <a:pt x="1" y="12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4" y="5"/>
                    <a:pt x="6" y="3"/>
                    <a:pt x="5" y="0"/>
                  </a:cubicBezTo>
                  <a:cubicBezTo>
                    <a:pt x="11" y="1"/>
                    <a:pt x="16" y="4"/>
                    <a:pt x="21" y="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49">
              <a:extLst>
                <a:ext uri="{FF2B5EF4-FFF2-40B4-BE49-F238E27FC236}">
                  <a16:creationId xmlns:a16="http://schemas.microsoft.com/office/drawing/2014/main" id="{E49DC416-E280-5E06-2256-758E133CF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" y="723"/>
              <a:ext cx="54" cy="24"/>
            </a:xfrm>
            <a:custGeom>
              <a:avLst/>
              <a:gdLst>
                <a:gd name="T0" fmla="*/ 21 w 31"/>
                <a:gd name="T1" fmla="*/ 2 h 14"/>
                <a:gd name="T2" fmla="*/ 24 w 31"/>
                <a:gd name="T3" fmla="*/ 6 h 14"/>
                <a:gd name="T4" fmla="*/ 29 w 31"/>
                <a:gd name="T5" fmla="*/ 9 h 14"/>
                <a:gd name="T6" fmla="*/ 30 w 31"/>
                <a:gd name="T7" fmla="*/ 13 h 14"/>
                <a:gd name="T8" fmla="*/ 0 w 31"/>
                <a:gd name="T9" fmla="*/ 0 h 14"/>
                <a:gd name="T10" fmla="*/ 10 w 31"/>
                <a:gd name="T11" fmla="*/ 1 h 14"/>
                <a:gd name="T12" fmla="*/ 21 w 31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21" y="2"/>
                  </a:moveTo>
                  <a:cubicBezTo>
                    <a:pt x="21" y="4"/>
                    <a:pt x="21" y="6"/>
                    <a:pt x="24" y="6"/>
                  </a:cubicBezTo>
                  <a:cubicBezTo>
                    <a:pt x="26" y="7"/>
                    <a:pt x="27" y="8"/>
                    <a:pt x="29" y="9"/>
                  </a:cubicBezTo>
                  <a:cubicBezTo>
                    <a:pt x="31" y="10"/>
                    <a:pt x="31" y="11"/>
                    <a:pt x="30" y="13"/>
                  </a:cubicBezTo>
                  <a:cubicBezTo>
                    <a:pt x="18" y="14"/>
                    <a:pt x="9" y="6"/>
                    <a:pt x="0" y="0"/>
                  </a:cubicBezTo>
                  <a:cubicBezTo>
                    <a:pt x="3" y="0"/>
                    <a:pt x="7" y="1"/>
                    <a:pt x="10" y="1"/>
                  </a:cubicBezTo>
                  <a:cubicBezTo>
                    <a:pt x="14" y="1"/>
                    <a:pt x="18" y="2"/>
                    <a:pt x="21" y="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50">
              <a:extLst>
                <a:ext uri="{FF2B5EF4-FFF2-40B4-BE49-F238E27FC236}">
                  <a16:creationId xmlns:a16="http://schemas.microsoft.com/office/drawing/2014/main" id="{25698571-6C8A-F92F-054D-3E5A65A2B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" y="719"/>
              <a:ext cx="57" cy="16"/>
            </a:xfrm>
            <a:custGeom>
              <a:avLst/>
              <a:gdLst>
                <a:gd name="T0" fmla="*/ 30 w 32"/>
                <a:gd name="T1" fmla="*/ 1 h 9"/>
                <a:gd name="T2" fmla="*/ 28 w 32"/>
                <a:gd name="T3" fmla="*/ 5 h 9"/>
                <a:gd name="T4" fmla="*/ 24 w 32"/>
                <a:gd name="T5" fmla="*/ 9 h 9"/>
                <a:gd name="T6" fmla="*/ 0 w 32"/>
                <a:gd name="T7" fmla="*/ 2 h 9"/>
                <a:gd name="T8" fmla="*/ 3 w 32"/>
                <a:gd name="T9" fmla="*/ 1 h 9"/>
                <a:gd name="T10" fmla="*/ 30 w 32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9">
                  <a:moveTo>
                    <a:pt x="30" y="1"/>
                  </a:moveTo>
                  <a:cubicBezTo>
                    <a:pt x="32" y="3"/>
                    <a:pt x="29" y="3"/>
                    <a:pt x="28" y="5"/>
                  </a:cubicBezTo>
                  <a:cubicBezTo>
                    <a:pt x="27" y="6"/>
                    <a:pt x="25" y="7"/>
                    <a:pt x="24" y="9"/>
                  </a:cubicBezTo>
                  <a:cubicBezTo>
                    <a:pt x="16" y="7"/>
                    <a:pt x="8" y="3"/>
                    <a:pt x="0" y="2"/>
                  </a:cubicBezTo>
                  <a:cubicBezTo>
                    <a:pt x="0" y="0"/>
                    <a:pt x="2" y="1"/>
                    <a:pt x="3" y="1"/>
                  </a:cubicBezTo>
                  <a:cubicBezTo>
                    <a:pt x="12" y="1"/>
                    <a:pt x="21" y="1"/>
                    <a:pt x="30" y="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51">
              <a:extLst>
                <a:ext uri="{FF2B5EF4-FFF2-40B4-BE49-F238E27FC236}">
                  <a16:creationId xmlns:a16="http://schemas.microsoft.com/office/drawing/2014/main" id="{D3267D98-605E-4BE4-3A0E-08A22C7B7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" y="693"/>
              <a:ext cx="42" cy="21"/>
            </a:xfrm>
            <a:custGeom>
              <a:avLst/>
              <a:gdLst>
                <a:gd name="T0" fmla="*/ 4 w 24"/>
                <a:gd name="T1" fmla="*/ 10 h 12"/>
                <a:gd name="T2" fmla="*/ 5 w 24"/>
                <a:gd name="T3" fmla="*/ 1 h 12"/>
                <a:gd name="T4" fmla="*/ 17 w 24"/>
                <a:gd name="T5" fmla="*/ 1 h 12"/>
                <a:gd name="T6" fmla="*/ 12 w 24"/>
                <a:gd name="T7" fmla="*/ 2 h 12"/>
                <a:gd name="T8" fmla="*/ 8 w 24"/>
                <a:gd name="T9" fmla="*/ 5 h 12"/>
                <a:gd name="T10" fmla="*/ 10 w 24"/>
                <a:gd name="T11" fmla="*/ 9 h 12"/>
                <a:gd name="T12" fmla="*/ 14 w 24"/>
                <a:gd name="T13" fmla="*/ 7 h 12"/>
                <a:gd name="T14" fmla="*/ 19 w 24"/>
                <a:gd name="T15" fmla="*/ 3 h 12"/>
                <a:gd name="T16" fmla="*/ 22 w 24"/>
                <a:gd name="T17" fmla="*/ 4 h 12"/>
                <a:gd name="T18" fmla="*/ 22 w 24"/>
                <a:gd name="T19" fmla="*/ 7 h 12"/>
                <a:gd name="T20" fmla="*/ 19 w 24"/>
                <a:gd name="T21" fmla="*/ 10 h 12"/>
                <a:gd name="T22" fmla="*/ 24 w 24"/>
                <a:gd name="T23" fmla="*/ 12 h 12"/>
                <a:gd name="T24" fmla="*/ 4 w 24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2">
                  <a:moveTo>
                    <a:pt x="4" y="10"/>
                  </a:moveTo>
                  <a:cubicBezTo>
                    <a:pt x="0" y="6"/>
                    <a:pt x="3" y="4"/>
                    <a:pt x="5" y="1"/>
                  </a:cubicBezTo>
                  <a:cubicBezTo>
                    <a:pt x="9" y="1"/>
                    <a:pt x="13" y="0"/>
                    <a:pt x="17" y="1"/>
                  </a:cubicBezTo>
                  <a:cubicBezTo>
                    <a:pt x="15" y="1"/>
                    <a:pt x="14" y="1"/>
                    <a:pt x="12" y="2"/>
                  </a:cubicBezTo>
                  <a:cubicBezTo>
                    <a:pt x="10" y="2"/>
                    <a:pt x="9" y="4"/>
                    <a:pt x="8" y="5"/>
                  </a:cubicBezTo>
                  <a:cubicBezTo>
                    <a:pt x="8" y="7"/>
                    <a:pt x="9" y="8"/>
                    <a:pt x="10" y="9"/>
                  </a:cubicBezTo>
                  <a:cubicBezTo>
                    <a:pt x="12" y="10"/>
                    <a:pt x="13" y="8"/>
                    <a:pt x="14" y="7"/>
                  </a:cubicBezTo>
                  <a:cubicBezTo>
                    <a:pt x="16" y="6"/>
                    <a:pt x="17" y="5"/>
                    <a:pt x="19" y="3"/>
                  </a:cubicBezTo>
                  <a:cubicBezTo>
                    <a:pt x="20" y="2"/>
                    <a:pt x="21" y="3"/>
                    <a:pt x="22" y="4"/>
                  </a:cubicBezTo>
                  <a:cubicBezTo>
                    <a:pt x="23" y="5"/>
                    <a:pt x="23" y="5"/>
                    <a:pt x="22" y="7"/>
                  </a:cubicBezTo>
                  <a:cubicBezTo>
                    <a:pt x="21" y="8"/>
                    <a:pt x="20" y="9"/>
                    <a:pt x="19" y="10"/>
                  </a:cubicBezTo>
                  <a:cubicBezTo>
                    <a:pt x="20" y="12"/>
                    <a:pt x="23" y="10"/>
                    <a:pt x="24" y="12"/>
                  </a:cubicBezTo>
                  <a:cubicBezTo>
                    <a:pt x="17" y="12"/>
                    <a:pt x="10" y="11"/>
                    <a:pt x="4" y="10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52">
              <a:extLst>
                <a:ext uri="{FF2B5EF4-FFF2-40B4-BE49-F238E27FC236}">
                  <a16:creationId xmlns:a16="http://schemas.microsoft.com/office/drawing/2014/main" id="{B6BBD34E-8477-C89F-B675-422953C60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" y="834"/>
              <a:ext cx="35" cy="24"/>
            </a:xfrm>
            <a:custGeom>
              <a:avLst/>
              <a:gdLst>
                <a:gd name="T0" fmla="*/ 0 w 20"/>
                <a:gd name="T1" fmla="*/ 13 h 14"/>
                <a:gd name="T2" fmla="*/ 5 w 20"/>
                <a:gd name="T3" fmla="*/ 1 h 14"/>
                <a:gd name="T4" fmla="*/ 20 w 20"/>
                <a:gd name="T5" fmla="*/ 0 h 14"/>
                <a:gd name="T6" fmla="*/ 8 w 20"/>
                <a:gd name="T7" fmla="*/ 11 h 14"/>
                <a:gd name="T8" fmla="*/ 9 w 20"/>
                <a:gd name="T9" fmla="*/ 12 h 14"/>
                <a:gd name="T10" fmla="*/ 17 w 20"/>
                <a:gd name="T11" fmla="*/ 12 h 14"/>
                <a:gd name="T12" fmla="*/ 0 w 20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0" y="13"/>
                  </a:moveTo>
                  <a:cubicBezTo>
                    <a:pt x="6" y="11"/>
                    <a:pt x="7" y="6"/>
                    <a:pt x="5" y="1"/>
                  </a:cubicBezTo>
                  <a:cubicBezTo>
                    <a:pt x="10" y="0"/>
                    <a:pt x="15" y="0"/>
                    <a:pt x="20" y="0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8" y="11"/>
                    <a:pt x="8" y="11"/>
                    <a:pt x="9" y="12"/>
                  </a:cubicBezTo>
                  <a:cubicBezTo>
                    <a:pt x="11" y="12"/>
                    <a:pt x="14" y="12"/>
                    <a:pt x="17" y="12"/>
                  </a:cubicBezTo>
                  <a:cubicBezTo>
                    <a:pt x="11" y="14"/>
                    <a:pt x="6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53">
              <a:extLst>
                <a:ext uri="{FF2B5EF4-FFF2-40B4-BE49-F238E27FC236}">
                  <a16:creationId xmlns:a16="http://schemas.microsoft.com/office/drawing/2014/main" id="{DB2D1C67-8370-0532-83B3-52AF16823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" y="834"/>
              <a:ext cx="56" cy="23"/>
            </a:xfrm>
            <a:custGeom>
              <a:avLst/>
              <a:gdLst>
                <a:gd name="T0" fmla="*/ 21 w 32"/>
                <a:gd name="T1" fmla="*/ 1 h 13"/>
                <a:gd name="T2" fmla="*/ 22 w 32"/>
                <a:gd name="T3" fmla="*/ 3 h 13"/>
                <a:gd name="T4" fmla="*/ 32 w 32"/>
                <a:gd name="T5" fmla="*/ 13 h 13"/>
                <a:gd name="T6" fmla="*/ 26 w 32"/>
                <a:gd name="T7" fmla="*/ 13 h 13"/>
                <a:gd name="T8" fmla="*/ 15 w 32"/>
                <a:gd name="T9" fmla="*/ 2 h 13"/>
                <a:gd name="T10" fmla="*/ 10 w 32"/>
                <a:gd name="T11" fmla="*/ 2 h 13"/>
                <a:gd name="T12" fmla="*/ 0 w 32"/>
                <a:gd name="T13" fmla="*/ 1 h 13"/>
                <a:gd name="T14" fmla="*/ 21 w 32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3">
                  <a:moveTo>
                    <a:pt x="21" y="1"/>
                  </a:moveTo>
                  <a:cubicBezTo>
                    <a:pt x="20" y="2"/>
                    <a:pt x="21" y="3"/>
                    <a:pt x="22" y="3"/>
                  </a:cubicBezTo>
                  <a:cubicBezTo>
                    <a:pt x="26" y="6"/>
                    <a:pt x="28" y="10"/>
                    <a:pt x="32" y="13"/>
                  </a:cubicBezTo>
                  <a:cubicBezTo>
                    <a:pt x="30" y="13"/>
                    <a:pt x="28" y="13"/>
                    <a:pt x="26" y="13"/>
                  </a:cubicBezTo>
                  <a:cubicBezTo>
                    <a:pt x="23" y="9"/>
                    <a:pt x="18" y="6"/>
                    <a:pt x="15" y="2"/>
                  </a:cubicBezTo>
                  <a:cubicBezTo>
                    <a:pt x="14" y="1"/>
                    <a:pt x="12" y="2"/>
                    <a:pt x="10" y="2"/>
                  </a:cubicBezTo>
                  <a:cubicBezTo>
                    <a:pt x="7" y="2"/>
                    <a:pt x="4" y="2"/>
                    <a:pt x="0" y="1"/>
                  </a:cubicBezTo>
                  <a:cubicBezTo>
                    <a:pt x="7" y="0"/>
                    <a:pt x="14" y="1"/>
                    <a:pt x="21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54">
              <a:extLst>
                <a:ext uri="{FF2B5EF4-FFF2-40B4-BE49-F238E27FC236}">
                  <a16:creationId xmlns:a16="http://schemas.microsoft.com/office/drawing/2014/main" id="{D8A18875-5C21-78C1-B5E7-519E17607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62"/>
              <a:ext cx="47" cy="22"/>
            </a:xfrm>
            <a:custGeom>
              <a:avLst/>
              <a:gdLst>
                <a:gd name="T0" fmla="*/ 0 w 27"/>
                <a:gd name="T1" fmla="*/ 13 h 13"/>
                <a:gd name="T2" fmla="*/ 11 w 27"/>
                <a:gd name="T3" fmla="*/ 11 h 13"/>
                <a:gd name="T4" fmla="*/ 22 w 27"/>
                <a:gd name="T5" fmla="*/ 0 h 13"/>
                <a:gd name="T6" fmla="*/ 26 w 27"/>
                <a:gd name="T7" fmla="*/ 0 h 13"/>
                <a:gd name="T8" fmla="*/ 21 w 27"/>
                <a:gd name="T9" fmla="*/ 12 h 13"/>
                <a:gd name="T10" fmla="*/ 0 w 27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3">
                  <a:moveTo>
                    <a:pt x="0" y="13"/>
                  </a:moveTo>
                  <a:cubicBezTo>
                    <a:pt x="3" y="10"/>
                    <a:pt x="7" y="11"/>
                    <a:pt x="11" y="11"/>
                  </a:cubicBezTo>
                  <a:cubicBezTo>
                    <a:pt x="17" y="11"/>
                    <a:pt x="22" y="7"/>
                    <a:pt x="22" y="0"/>
                  </a:cubicBezTo>
                  <a:cubicBezTo>
                    <a:pt x="23" y="0"/>
                    <a:pt x="25" y="0"/>
                    <a:pt x="26" y="0"/>
                  </a:cubicBezTo>
                  <a:cubicBezTo>
                    <a:pt x="27" y="5"/>
                    <a:pt x="24" y="9"/>
                    <a:pt x="21" y="12"/>
                  </a:cubicBezTo>
                  <a:cubicBezTo>
                    <a:pt x="14" y="13"/>
                    <a:pt x="7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55">
              <a:extLst>
                <a:ext uri="{FF2B5EF4-FFF2-40B4-BE49-F238E27FC236}">
                  <a16:creationId xmlns:a16="http://schemas.microsoft.com/office/drawing/2014/main" id="{0B516751-F35E-1364-C914-4E716224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725"/>
              <a:ext cx="37" cy="24"/>
            </a:xfrm>
            <a:custGeom>
              <a:avLst/>
              <a:gdLst>
                <a:gd name="T0" fmla="*/ 10 w 21"/>
                <a:gd name="T1" fmla="*/ 14 h 14"/>
                <a:gd name="T2" fmla="*/ 15 w 21"/>
                <a:gd name="T3" fmla="*/ 12 h 14"/>
                <a:gd name="T4" fmla="*/ 0 w 21"/>
                <a:gd name="T5" fmla="*/ 1 h 14"/>
                <a:gd name="T6" fmla="*/ 2 w 21"/>
                <a:gd name="T7" fmla="*/ 0 h 14"/>
                <a:gd name="T8" fmla="*/ 9 w 21"/>
                <a:gd name="T9" fmla="*/ 1 h 14"/>
                <a:gd name="T10" fmla="*/ 18 w 21"/>
                <a:gd name="T11" fmla="*/ 9 h 14"/>
                <a:gd name="T12" fmla="*/ 21 w 21"/>
                <a:gd name="T13" fmla="*/ 13 h 14"/>
                <a:gd name="T14" fmla="*/ 10 w 2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4">
                  <a:moveTo>
                    <a:pt x="10" y="14"/>
                  </a:moveTo>
                  <a:cubicBezTo>
                    <a:pt x="12" y="13"/>
                    <a:pt x="13" y="13"/>
                    <a:pt x="15" y="12"/>
                  </a:cubicBezTo>
                  <a:cubicBezTo>
                    <a:pt x="9" y="9"/>
                    <a:pt x="7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5" y="0"/>
                    <a:pt x="7" y="0"/>
                    <a:pt x="9" y="1"/>
                  </a:cubicBezTo>
                  <a:cubicBezTo>
                    <a:pt x="11" y="4"/>
                    <a:pt x="15" y="6"/>
                    <a:pt x="18" y="9"/>
                  </a:cubicBezTo>
                  <a:cubicBezTo>
                    <a:pt x="19" y="10"/>
                    <a:pt x="20" y="12"/>
                    <a:pt x="21" y="13"/>
                  </a:cubicBezTo>
                  <a:cubicBezTo>
                    <a:pt x="17" y="13"/>
                    <a:pt x="14" y="14"/>
                    <a:pt x="1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56">
              <a:extLst>
                <a:ext uri="{FF2B5EF4-FFF2-40B4-BE49-F238E27FC236}">
                  <a16:creationId xmlns:a16="http://schemas.microsoft.com/office/drawing/2014/main" id="{A2EAE50B-9AB4-BAD7-0658-E61C5D42C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" y="800"/>
              <a:ext cx="26" cy="23"/>
            </a:xfrm>
            <a:custGeom>
              <a:avLst/>
              <a:gdLst>
                <a:gd name="T0" fmla="*/ 15 w 15"/>
                <a:gd name="T1" fmla="*/ 0 h 13"/>
                <a:gd name="T2" fmla="*/ 13 w 15"/>
                <a:gd name="T3" fmla="*/ 10 h 13"/>
                <a:gd name="T4" fmla="*/ 15 w 15"/>
                <a:gd name="T5" fmla="*/ 12 h 13"/>
                <a:gd name="T6" fmla="*/ 9 w 15"/>
                <a:gd name="T7" fmla="*/ 13 h 13"/>
                <a:gd name="T8" fmla="*/ 5 w 15"/>
                <a:gd name="T9" fmla="*/ 6 h 13"/>
                <a:gd name="T10" fmla="*/ 0 w 15"/>
                <a:gd name="T11" fmla="*/ 1 h 13"/>
                <a:gd name="T12" fmla="*/ 15 w 1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3">
                  <a:moveTo>
                    <a:pt x="15" y="0"/>
                  </a:moveTo>
                  <a:cubicBezTo>
                    <a:pt x="8" y="3"/>
                    <a:pt x="7" y="4"/>
                    <a:pt x="13" y="10"/>
                  </a:cubicBezTo>
                  <a:cubicBezTo>
                    <a:pt x="14" y="11"/>
                    <a:pt x="15" y="12"/>
                    <a:pt x="15" y="12"/>
                  </a:cubicBezTo>
                  <a:cubicBezTo>
                    <a:pt x="13" y="13"/>
                    <a:pt x="11" y="13"/>
                    <a:pt x="9" y="13"/>
                  </a:cubicBezTo>
                  <a:cubicBezTo>
                    <a:pt x="7" y="11"/>
                    <a:pt x="5" y="9"/>
                    <a:pt x="5" y="6"/>
                  </a:cubicBezTo>
                  <a:cubicBezTo>
                    <a:pt x="6" y="2"/>
                    <a:pt x="4" y="0"/>
                    <a:pt x="0" y="1"/>
                  </a:cubicBezTo>
                  <a:cubicBezTo>
                    <a:pt x="5" y="0"/>
                    <a:pt x="10" y="0"/>
                    <a:pt x="1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57">
              <a:extLst>
                <a:ext uri="{FF2B5EF4-FFF2-40B4-BE49-F238E27FC236}">
                  <a16:creationId xmlns:a16="http://schemas.microsoft.com/office/drawing/2014/main" id="{2A6BD388-0423-4058-706B-63D0D0835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" y="728"/>
              <a:ext cx="30" cy="23"/>
            </a:xfrm>
            <a:custGeom>
              <a:avLst/>
              <a:gdLst>
                <a:gd name="T0" fmla="*/ 17 w 17"/>
                <a:gd name="T1" fmla="*/ 1 h 13"/>
                <a:gd name="T2" fmla="*/ 5 w 17"/>
                <a:gd name="T3" fmla="*/ 13 h 13"/>
                <a:gd name="T4" fmla="*/ 0 w 17"/>
                <a:gd name="T5" fmla="*/ 13 h 13"/>
                <a:gd name="T6" fmla="*/ 11 w 17"/>
                <a:gd name="T7" fmla="*/ 1 h 13"/>
                <a:gd name="T8" fmla="*/ 17 w 17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7" y="1"/>
                  </a:moveTo>
                  <a:cubicBezTo>
                    <a:pt x="13" y="5"/>
                    <a:pt x="9" y="9"/>
                    <a:pt x="5" y="13"/>
                  </a:cubicBezTo>
                  <a:cubicBezTo>
                    <a:pt x="3" y="13"/>
                    <a:pt x="2" y="13"/>
                    <a:pt x="0" y="13"/>
                  </a:cubicBezTo>
                  <a:cubicBezTo>
                    <a:pt x="3" y="9"/>
                    <a:pt x="8" y="6"/>
                    <a:pt x="11" y="1"/>
                  </a:cubicBezTo>
                  <a:cubicBezTo>
                    <a:pt x="13" y="1"/>
                    <a:pt x="15" y="0"/>
                    <a:pt x="1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58">
              <a:extLst>
                <a:ext uri="{FF2B5EF4-FFF2-40B4-BE49-F238E27FC236}">
                  <a16:creationId xmlns:a16="http://schemas.microsoft.com/office/drawing/2014/main" id="{2F709E41-B220-72E6-2A44-A1A13BE5E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" y="765"/>
              <a:ext cx="40" cy="23"/>
            </a:xfrm>
            <a:custGeom>
              <a:avLst/>
              <a:gdLst>
                <a:gd name="T0" fmla="*/ 19 w 23"/>
                <a:gd name="T1" fmla="*/ 1 h 13"/>
                <a:gd name="T2" fmla="*/ 23 w 23"/>
                <a:gd name="T3" fmla="*/ 13 h 13"/>
                <a:gd name="T4" fmla="*/ 17 w 23"/>
                <a:gd name="T5" fmla="*/ 13 h 13"/>
                <a:gd name="T6" fmla="*/ 14 w 23"/>
                <a:gd name="T7" fmla="*/ 3 h 13"/>
                <a:gd name="T8" fmla="*/ 12 w 23"/>
                <a:gd name="T9" fmla="*/ 1 h 13"/>
                <a:gd name="T10" fmla="*/ 0 w 23"/>
                <a:gd name="T11" fmla="*/ 1 h 13"/>
                <a:gd name="T12" fmla="*/ 19 w 23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">
                  <a:moveTo>
                    <a:pt x="19" y="1"/>
                  </a:moveTo>
                  <a:cubicBezTo>
                    <a:pt x="17" y="6"/>
                    <a:pt x="21" y="9"/>
                    <a:pt x="23" y="13"/>
                  </a:cubicBezTo>
                  <a:cubicBezTo>
                    <a:pt x="21" y="13"/>
                    <a:pt x="19" y="13"/>
                    <a:pt x="17" y="13"/>
                  </a:cubicBezTo>
                  <a:cubicBezTo>
                    <a:pt x="16" y="10"/>
                    <a:pt x="14" y="7"/>
                    <a:pt x="14" y="3"/>
                  </a:cubicBezTo>
                  <a:cubicBezTo>
                    <a:pt x="15" y="1"/>
                    <a:pt x="13" y="1"/>
                    <a:pt x="12" y="1"/>
                  </a:cubicBezTo>
                  <a:cubicBezTo>
                    <a:pt x="8" y="1"/>
                    <a:pt x="4" y="1"/>
                    <a:pt x="0" y="1"/>
                  </a:cubicBezTo>
                  <a:cubicBezTo>
                    <a:pt x="6" y="0"/>
                    <a:pt x="13" y="0"/>
                    <a:pt x="19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59">
              <a:extLst>
                <a:ext uri="{FF2B5EF4-FFF2-40B4-BE49-F238E27FC236}">
                  <a16:creationId xmlns:a16="http://schemas.microsoft.com/office/drawing/2014/main" id="{2ED9B642-AB1F-3E81-8BB4-25D8D8ACA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" y="747"/>
              <a:ext cx="23" cy="22"/>
            </a:xfrm>
            <a:custGeom>
              <a:avLst/>
              <a:gdLst>
                <a:gd name="T0" fmla="*/ 13 w 13"/>
                <a:gd name="T1" fmla="*/ 3 h 12"/>
                <a:gd name="T2" fmla="*/ 5 w 13"/>
                <a:gd name="T3" fmla="*/ 10 h 12"/>
                <a:gd name="T4" fmla="*/ 2 w 13"/>
                <a:gd name="T5" fmla="*/ 10 h 12"/>
                <a:gd name="T6" fmla="*/ 2 w 13"/>
                <a:gd name="T7" fmla="*/ 7 h 12"/>
                <a:gd name="T8" fmla="*/ 7 w 13"/>
                <a:gd name="T9" fmla="*/ 0 h 12"/>
                <a:gd name="T10" fmla="*/ 13 w 13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13" y="3"/>
                  </a:moveTo>
                  <a:cubicBezTo>
                    <a:pt x="10" y="5"/>
                    <a:pt x="8" y="7"/>
                    <a:pt x="5" y="10"/>
                  </a:cubicBezTo>
                  <a:cubicBezTo>
                    <a:pt x="4" y="11"/>
                    <a:pt x="3" y="12"/>
                    <a:pt x="2" y="10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5"/>
                    <a:pt x="6" y="3"/>
                    <a:pt x="7" y="0"/>
                  </a:cubicBezTo>
                  <a:cubicBezTo>
                    <a:pt x="9" y="1"/>
                    <a:pt x="11" y="2"/>
                    <a:pt x="13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60">
              <a:extLst>
                <a:ext uri="{FF2B5EF4-FFF2-40B4-BE49-F238E27FC236}">
                  <a16:creationId xmlns:a16="http://schemas.microsoft.com/office/drawing/2014/main" id="{9E6CA6EB-012E-177F-E142-7D9996E75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" y="691"/>
              <a:ext cx="16" cy="4"/>
            </a:xfrm>
            <a:custGeom>
              <a:avLst/>
              <a:gdLst>
                <a:gd name="T0" fmla="*/ 9 w 9"/>
                <a:gd name="T1" fmla="*/ 1 h 2"/>
                <a:gd name="T2" fmla="*/ 0 w 9"/>
                <a:gd name="T3" fmla="*/ 1 h 2"/>
                <a:gd name="T4" fmla="*/ 9 w 9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9" y="1"/>
                  </a:moveTo>
                  <a:cubicBezTo>
                    <a:pt x="6" y="2"/>
                    <a:pt x="2" y="2"/>
                    <a:pt x="0" y="1"/>
                  </a:cubicBezTo>
                  <a:cubicBezTo>
                    <a:pt x="3" y="0"/>
                    <a:pt x="6" y="1"/>
                    <a:pt x="9" y="1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61">
              <a:extLst>
                <a:ext uri="{FF2B5EF4-FFF2-40B4-BE49-F238E27FC236}">
                  <a16:creationId xmlns:a16="http://schemas.microsoft.com/office/drawing/2014/main" id="{F020F494-6A46-D295-573D-3349FEC07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" y="682"/>
              <a:ext cx="656" cy="25"/>
            </a:xfrm>
            <a:custGeom>
              <a:avLst/>
              <a:gdLst>
                <a:gd name="T0" fmla="*/ 262 w 374"/>
                <a:gd name="T1" fmla="*/ 0 h 14"/>
                <a:gd name="T2" fmla="*/ 265 w 374"/>
                <a:gd name="T3" fmla="*/ 0 h 14"/>
                <a:gd name="T4" fmla="*/ 266 w 374"/>
                <a:gd name="T5" fmla="*/ 5 h 14"/>
                <a:gd name="T6" fmla="*/ 262 w 374"/>
                <a:gd name="T7" fmla="*/ 10 h 14"/>
                <a:gd name="T8" fmla="*/ 267 w 374"/>
                <a:gd name="T9" fmla="*/ 9 h 14"/>
                <a:gd name="T10" fmla="*/ 273 w 374"/>
                <a:gd name="T11" fmla="*/ 9 h 14"/>
                <a:gd name="T12" fmla="*/ 281 w 374"/>
                <a:gd name="T13" fmla="*/ 11 h 14"/>
                <a:gd name="T14" fmla="*/ 362 w 374"/>
                <a:gd name="T15" fmla="*/ 11 h 14"/>
                <a:gd name="T16" fmla="*/ 372 w 374"/>
                <a:gd name="T17" fmla="*/ 11 h 14"/>
                <a:gd name="T18" fmla="*/ 371 w 374"/>
                <a:gd name="T19" fmla="*/ 13 h 14"/>
                <a:gd name="T20" fmla="*/ 355 w 374"/>
                <a:gd name="T21" fmla="*/ 13 h 14"/>
                <a:gd name="T22" fmla="*/ 261 w 374"/>
                <a:gd name="T23" fmla="*/ 13 h 14"/>
                <a:gd name="T24" fmla="*/ 14 w 374"/>
                <a:gd name="T25" fmla="*/ 13 h 14"/>
                <a:gd name="T26" fmla="*/ 0 w 374"/>
                <a:gd name="T27" fmla="*/ 13 h 14"/>
                <a:gd name="T28" fmla="*/ 9 w 374"/>
                <a:gd name="T29" fmla="*/ 12 h 14"/>
                <a:gd name="T30" fmla="*/ 246 w 374"/>
                <a:gd name="T31" fmla="*/ 12 h 14"/>
                <a:gd name="T32" fmla="*/ 255 w 374"/>
                <a:gd name="T33" fmla="*/ 8 h 14"/>
                <a:gd name="T34" fmla="*/ 262 w 374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4" h="14">
                  <a:moveTo>
                    <a:pt x="262" y="0"/>
                  </a:moveTo>
                  <a:cubicBezTo>
                    <a:pt x="263" y="0"/>
                    <a:pt x="264" y="0"/>
                    <a:pt x="265" y="0"/>
                  </a:cubicBezTo>
                  <a:cubicBezTo>
                    <a:pt x="268" y="2"/>
                    <a:pt x="267" y="3"/>
                    <a:pt x="266" y="5"/>
                  </a:cubicBezTo>
                  <a:cubicBezTo>
                    <a:pt x="265" y="7"/>
                    <a:pt x="263" y="8"/>
                    <a:pt x="262" y="10"/>
                  </a:cubicBezTo>
                  <a:cubicBezTo>
                    <a:pt x="264" y="11"/>
                    <a:pt x="266" y="10"/>
                    <a:pt x="267" y="9"/>
                  </a:cubicBezTo>
                  <a:cubicBezTo>
                    <a:pt x="269" y="7"/>
                    <a:pt x="271" y="7"/>
                    <a:pt x="273" y="9"/>
                  </a:cubicBezTo>
                  <a:cubicBezTo>
                    <a:pt x="275" y="11"/>
                    <a:pt x="278" y="11"/>
                    <a:pt x="281" y="11"/>
                  </a:cubicBezTo>
                  <a:cubicBezTo>
                    <a:pt x="308" y="11"/>
                    <a:pt x="335" y="11"/>
                    <a:pt x="362" y="11"/>
                  </a:cubicBezTo>
                  <a:cubicBezTo>
                    <a:pt x="365" y="11"/>
                    <a:pt x="369" y="10"/>
                    <a:pt x="372" y="11"/>
                  </a:cubicBezTo>
                  <a:cubicBezTo>
                    <a:pt x="374" y="14"/>
                    <a:pt x="371" y="13"/>
                    <a:pt x="371" y="13"/>
                  </a:cubicBezTo>
                  <a:cubicBezTo>
                    <a:pt x="366" y="13"/>
                    <a:pt x="360" y="13"/>
                    <a:pt x="355" y="13"/>
                  </a:cubicBezTo>
                  <a:cubicBezTo>
                    <a:pt x="324" y="13"/>
                    <a:pt x="292" y="13"/>
                    <a:pt x="261" y="13"/>
                  </a:cubicBezTo>
                  <a:cubicBezTo>
                    <a:pt x="178" y="13"/>
                    <a:pt x="96" y="13"/>
                    <a:pt x="14" y="13"/>
                  </a:cubicBezTo>
                  <a:cubicBezTo>
                    <a:pt x="9" y="13"/>
                    <a:pt x="5" y="13"/>
                    <a:pt x="0" y="13"/>
                  </a:cubicBezTo>
                  <a:cubicBezTo>
                    <a:pt x="3" y="11"/>
                    <a:pt x="6" y="12"/>
                    <a:pt x="9" y="12"/>
                  </a:cubicBezTo>
                  <a:cubicBezTo>
                    <a:pt x="88" y="12"/>
                    <a:pt x="167" y="12"/>
                    <a:pt x="246" y="12"/>
                  </a:cubicBezTo>
                  <a:cubicBezTo>
                    <a:pt x="249" y="12"/>
                    <a:pt x="253" y="12"/>
                    <a:pt x="255" y="8"/>
                  </a:cubicBezTo>
                  <a:cubicBezTo>
                    <a:pt x="257" y="5"/>
                    <a:pt x="260" y="3"/>
                    <a:pt x="262" y="0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62">
              <a:extLst>
                <a:ext uri="{FF2B5EF4-FFF2-40B4-BE49-F238E27FC236}">
                  <a16:creationId xmlns:a16="http://schemas.microsoft.com/office/drawing/2014/main" id="{B51D32E1-A2DC-BFEF-A695-534941EB5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700"/>
              <a:ext cx="67" cy="14"/>
            </a:xfrm>
            <a:custGeom>
              <a:avLst/>
              <a:gdLst>
                <a:gd name="T0" fmla="*/ 38 w 38"/>
                <a:gd name="T1" fmla="*/ 6 h 8"/>
                <a:gd name="T2" fmla="*/ 30 w 38"/>
                <a:gd name="T3" fmla="*/ 6 h 8"/>
                <a:gd name="T4" fmla="*/ 0 w 38"/>
                <a:gd name="T5" fmla="*/ 7 h 8"/>
                <a:gd name="T6" fmla="*/ 16 w 38"/>
                <a:gd name="T7" fmla="*/ 4 h 8"/>
                <a:gd name="T8" fmla="*/ 22 w 38"/>
                <a:gd name="T9" fmla="*/ 5 h 8"/>
                <a:gd name="T10" fmla="*/ 38 w 38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">
                  <a:moveTo>
                    <a:pt x="38" y="6"/>
                  </a:moveTo>
                  <a:cubicBezTo>
                    <a:pt x="36" y="7"/>
                    <a:pt x="33" y="6"/>
                    <a:pt x="30" y="6"/>
                  </a:cubicBezTo>
                  <a:cubicBezTo>
                    <a:pt x="20" y="6"/>
                    <a:pt x="10" y="8"/>
                    <a:pt x="0" y="7"/>
                  </a:cubicBezTo>
                  <a:cubicBezTo>
                    <a:pt x="4" y="1"/>
                    <a:pt x="10" y="0"/>
                    <a:pt x="16" y="4"/>
                  </a:cubicBezTo>
                  <a:cubicBezTo>
                    <a:pt x="18" y="5"/>
                    <a:pt x="20" y="6"/>
                    <a:pt x="22" y="5"/>
                  </a:cubicBezTo>
                  <a:cubicBezTo>
                    <a:pt x="27" y="3"/>
                    <a:pt x="33" y="4"/>
                    <a:pt x="38" y="6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63">
              <a:extLst>
                <a:ext uri="{FF2B5EF4-FFF2-40B4-BE49-F238E27FC236}">
                  <a16:creationId xmlns:a16="http://schemas.microsoft.com/office/drawing/2014/main" id="{ED3AC473-17E5-101A-4768-6882CC0A5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797"/>
              <a:ext cx="38" cy="38"/>
            </a:xfrm>
            <a:custGeom>
              <a:avLst/>
              <a:gdLst>
                <a:gd name="T0" fmla="*/ 4 w 22"/>
                <a:gd name="T1" fmla="*/ 0 h 22"/>
                <a:gd name="T2" fmla="*/ 6 w 22"/>
                <a:gd name="T3" fmla="*/ 1 h 22"/>
                <a:gd name="T4" fmla="*/ 20 w 22"/>
                <a:gd name="T5" fmla="*/ 16 h 22"/>
                <a:gd name="T6" fmla="*/ 21 w 22"/>
                <a:gd name="T7" fmla="*/ 20 h 22"/>
                <a:gd name="T8" fmla="*/ 17 w 22"/>
                <a:gd name="T9" fmla="*/ 19 h 22"/>
                <a:gd name="T10" fmla="*/ 6 w 22"/>
                <a:gd name="T11" fmla="*/ 9 h 22"/>
                <a:gd name="T12" fmla="*/ 3 w 22"/>
                <a:gd name="T13" fmla="*/ 7 h 22"/>
                <a:gd name="T14" fmla="*/ 0 w 22"/>
                <a:gd name="T15" fmla="*/ 3 h 22"/>
                <a:gd name="T16" fmla="*/ 4 w 22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4" y="0"/>
                  </a:moveTo>
                  <a:cubicBezTo>
                    <a:pt x="5" y="0"/>
                    <a:pt x="5" y="0"/>
                    <a:pt x="6" y="1"/>
                  </a:cubicBezTo>
                  <a:cubicBezTo>
                    <a:pt x="11" y="6"/>
                    <a:pt x="15" y="11"/>
                    <a:pt x="20" y="16"/>
                  </a:cubicBezTo>
                  <a:cubicBezTo>
                    <a:pt x="22" y="17"/>
                    <a:pt x="22" y="18"/>
                    <a:pt x="21" y="20"/>
                  </a:cubicBezTo>
                  <a:cubicBezTo>
                    <a:pt x="19" y="22"/>
                    <a:pt x="18" y="20"/>
                    <a:pt x="17" y="19"/>
                  </a:cubicBezTo>
                  <a:cubicBezTo>
                    <a:pt x="13" y="16"/>
                    <a:pt x="10" y="12"/>
                    <a:pt x="6" y="9"/>
                  </a:cubicBezTo>
                  <a:cubicBezTo>
                    <a:pt x="5" y="8"/>
                    <a:pt x="5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64">
              <a:extLst>
                <a:ext uri="{FF2B5EF4-FFF2-40B4-BE49-F238E27FC236}">
                  <a16:creationId xmlns:a16="http://schemas.microsoft.com/office/drawing/2014/main" id="{437958FF-1159-3C47-88AB-A441D5DE6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" y="679"/>
              <a:ext cx="201" cy="26"/>
            </a:xfrm>
            <a:custGeom>
              <a:avLst/>
              <a:gdLst>
                <a:gd name="T0" fmla="*/ 114 w 114"/>
                <a:gd name="T1" fmla="*/ 13 h 15"/>
                <a:gd name="T2" fmla="*/ 109 w 114"/>
                <a:gd name="T3" fmla="*/ 14 h 15"/>
                <a:gd name="T4" fmla="*/ 20 w 114"/>
                <a:gd name="T5" fmla="*/ 14 h 15"/>
                <a:gd name="T6" fmla="*/ 19 w 114"/>
                <a:gd name="T7" fmla="*/ 14 h 15"/>
                <a:gd name="T8" fmla="*/ 5 w 114"/>
                <a:gd name="T9" fmla="*/ 14 h 15"/>
                <a:gd name="T10" fmla="*/ 1 w 114"/>
                <a:gd name="T11" fmla="*/ 13 h 15"/>
                <a:gd name="T12" fmla="*/ 3 w 114"/>
                <a:gd name="T13" fmla="*/ 10 h 15"/>
                <a:gd name="T14" fmla="*/ 7 w 114"/>
                <a:gd name="T15" fmla="*/ 2 h 15"/>
                <a:gd name="T16" fmla="*/ 78 w 114"/>
                <a:gd name="T17" fmla="*/ 2 h 15"/>
                <a:gd name="T18" fmla="*/ 83 w 114"/>
                <a:gd name="T19" fmla="*/ 2 h 15"/>
                <a:gd name="T20" fmla="*/ 114 w 114"/>
                <a:gd name="T2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5">
                  <a:moveTo>
                    <a:pt x="114" y="13"/>
                  </a:moveTo>
                  <a:cubicBezTo>
                    <a:pt x="113" y="14"/>
                    <a:pt x="111" y="14"/>
                    <a:pt x="109" y="14"/>
                  </a:cubicBezTo>
                  <a:cubicBezTo>
                    <a:pt x="79" y="14"/>
                    <a:pt x="50" y="14"/>
                    <a:pt x="20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4" y="11"/>
                    <a:pt x="10" y="12"/>
                    <a:pt x="5" y="14"/>
                  </a:cubicBezTo>
                  <a:cubicBezTo>
                    <a:pt x="4" y="14"/>
                    <a:pt x="1" y="15"/>
                    <a:pt x="1" y="13"/>
                  </a:cubicBezTo>
                  <a:cubicBezTo>
                    <a:pt x="0" y="12"/>
                    <a:pt x="3" y="11"/>
                    <a:pt x="3" y="10"/>
                  </a:cubicBezTo>
                  <a:cubicBezTo>
                    <a:pt x="5" y="8"/>
                    <a:pt x="9" y="7"/>
                    <a:pt x="7" y="2"/>
                  </a:cubicBezTo>
                  <a:cubicBezTo>
                    <a:pt x="31" y="2"/>
                    <a:pt x="54" y="2"/>
                    <a:pt x="78" y="2"/>
                  </a:cubicBezTo>
                  <a:cubicBezTo>
                    <a:pt x="80" y="2"/>
                    <a:pt x="81" y="3"/>
                    <a:pt x="83" y="2"/>
                  </a:cubicBezTo>
                  <a:cubicBezTo>
                    <a:pt x="95" y="0"/>
                    <a:pt x="105" y="6"/>
                    <a:pt x="114" y="13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65">
              <a:extLst>
                <a:ext uri="{FF2B5EF4-FFF2-40B4-BE49-F238E27FC236}">
                  <a16:creationId xmlns:a16="http://schemas.microsoft.com/office/drawing/2014/main" id="{0391451D-8FFB-79EB-72A8-885601520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" y="723"/>
              <a:ext cx="16" cy="17"/>
            </a:xfrm>
            <a:custGeom>
              <a:avLst/>
              <a:gdLst>
                <a:gd name="T0" fmla="*/ 9 w 9"/>
                <a:gd name="T1" fmla="*/ 4 h 10"/>
                <a:gd name="T2" fmla="*/ 4 w 9"/>
                <a:gd name="T3" fmla="*/ 10 h 10"/>
                <a:gd name="T4" fmla="*/ 0 w 9"/>
                <a:gd name="T5" fmla="*/ 6 h 10"/>
                <a:gd name="T6" fmla="*/ 5 w 9"/>
                <a:gd name="T7" fmla="*/ 0 h 10"/>
                <a:gd name="T8" fmla="*/ 9 w 9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cubicBezTo>
                    <a:pt x="8" y="7"/>
                    <a:pt x="6" y="9"/>
                    <a:pt x="4" y="10"/>
                  </a:cubicBez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7" y="0"/>
                    <a:pt x="8" y="2"/>
                    <a:pt x="9" y="4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66">
              <a:extLst>
                <a:ext uri="{FF2B5EF4-FFF2-40B4-BE49-F238E27FC236}">
                  <a16:creationId xmlns:a16="http://schemas.microsoft.com/office/drawing/2014/main" id="{E79ACDC6-604E-59DF-7826-BC5A6234E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" y="682"/>
              <a:ext cx="154" cy="21"/>
            </a:xfrm>
            <a:custGeom>
              <a:avLst/>
              <a:gdLst>
                <a:gd name="T0" fmla="*/ 0 w 88"/>
                <a:gd name="T1" fmla="*/ 7 h 12"/>
                <a:gd name="T2" fmla="*/ 21 w 88"/>
                <a:gd name="T3" fmla="*/ 1 h 12"/>
                <a:gd name="T4" fmla="*/ 72 w 88"/>
                <a:gd name="T5" fmla="*/ 1 h 12"/>
                <a:gd name="T6" fmla="*/ 85 w 88"/>
                <a:gd name="T7" fmla="*/ 6 h 12"/>
                <a:gd name="T8" fmla="*/ 87 w 88"/>
                <a:gd name="T9" fmla="*/ 9 h 12"/>
                <a:gd name="T10" fmla="*/ 84 w 88"/>
                <a:gd name="T11" fmla="*/ 9 h 12"/>
                <a:gd name="T12" fmla="*/ 80 w 88"/>
                <a:gd name="T13" fmla="*/ 8 h 12"/>
                <a:gd name="T14" fmla="*/ 82 w 88"/>
                <a:gd name="T15" fmla="*/ 6 h 12"/>
                <a:gd name="T16" fmla="*/ 77 w 88"/>
                <a:gd name="T17" fmla="*/ 9 h 12"/>
                <a:gd name="T18" fmla="*/ 74 w 88"/>
                <a:gd name="T19" fmla="*/ 11 h 12"/>
                <a:gd name="T20" fmla="*/ 71 w 88"/>
                <a:gd name="T21" fmla="*/ 11 h 12"/>
                <a:gd name="T22" fmla="*/ 16 w 88"/>
                <a:gd name="T23" fmla="*/ 11 h 12"/>
                <a:gd name="T24" fmla="*/ 7 w 88"/>
                <a:gd name="T25" fmla="*/ 11 h 12"/>
                <a:gd name="T26" fmla="*/ 0 w 88"/>
                <a:gd name="T2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">
                  <a:moveTo>
                    <a:pt x="0" y="7"/>
                  </a:moveTo>
                  <a:cubicBezTo>
                    <a:pt x="6" y="0"/>
                    <a:pt x="14" y="1"/>
                    <a:pt x="21" y="1"/>
                  </a:cubicBezTo>
                  <a:cubicBezTo>
                    <a:pt x="38" y="1"/>
                    <a:pt x="55" y="1"/>
                    <a:pt x="72" y="1"/>
                  </a:cubicBezTo>
                  <a:cubicBezTo>
                    <a:pt x="77" y="1"/>
                    <a:pt x="81" y="4"/>
                    <a:pt x="85" y="6"/>
                  </a:cubicBezTo>
                  <a:cubicBezTo>
                    <a:pt x="86" y="7"/>
                    <a:pt x="88" y="7"/>
                    <a:pt x="87" y="9"/>
                  </a:cubicBezTo>
                  <a:cubicBezTo>
                    <a:pt x="86" y="10"/>
                    <a:pt x="85" y="9"/>
                    <a:pt x="84" y="9"/>
                  </a:cubicBezTo>
                  <a:cubicBezTo>
                    <a:pt x="83" y="9"/>
                    <a:pt x="81" y="8"/>
                    <a:pt x="80" y="8"/>
                  </a:cubicBezTo>
                  <a:cubicBezTo>
                    <a:pt x="80" y="6"/>
                    <a:pt x="82" y="7"/>
                    <a:pt x="82" y="6"/>
                  </a:cubicBezTo>
                  <a:cubicBezTo>
                    <a:pt x="79" y="6"/>
                    <a:pt x="77" y="5"/>
                    <a:pt x="77" y="9"/>
                  </a:cubicBezTo>
                  <a:cubicBezTo>
                    <a:pt x="77" y="10"/>
                    <a:pt x="75" y="11"/>
                    <a:pt x="74" y="11"/>
                  </a:cubicBezTo>
                  <a:cubicBezTo>
                    <a:pt x="73" y="11"/>
                    <a:pt x="72" y="11"/>
                    <a:pt x="71" y="11"/>
                  </a:cubicBezTo>
                  <a:cubicBezTo>
                    <a:pt x="52" y="10"/>
                    <a:pt x="34" y="12"/>
                    <a:pt x="16" y="11"/>
                  </a:cubicBezTo>
                  <a:cubicBezTo>
                    <a:pt x="13" y="11"/>
                    <a:pt x="10" y="11"/>
                    <a:pt x="7" y="11"/>
                  </a:cubicBezTo>
                  <a:cubicBezTo>
                    <a:pt x="3" y="11"/>
                    <a:pt x="4" y="6"/>
                    <a:pt x="0" y="7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25" name="TextBox 3">
            <a:extLst>
              <a:ext uri="{FF2B5EF4-FFF2-40B4-BE49-F238E27FC236}">
                <a16:creationId xmlns:a16="http://schemas.microsoft.com/office/drawing/2014/main" id="{AB3697AC-0138-1649-05EC-5C5F6354D42E}"/>
              </a:ext>
            </a:extLst>
          </p:cNvPr>
          <p:cNvSpPr txBox="1"/>
          <p:nvPr/>
        </p:nvSpPr>
        <p:spPr>
          <a:xfrm>
            <a:off x="1391880" y="307332"/>
            <a:ext cx="697106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rgbClr val="272F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INFOGRAPHIC </a:t>
            </a:r>
            <a:r>
              <a:rPr lang="en-US" altLang="ko-KR" sz="4800" dirty="0">
                <a:solidFill>
                  <a:srgbClr val="97E42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STYLE</a:t>
            </a:r>
            <a:endParaRPr lang="ko-KR" altLang="en-US" sz="4800" dirty="0">
              <a:solidFill>
                <a:srgbClr val="97E42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6" name="TextBox 23">
            <a:extLst>
              <a:ext uri="{FF2B5EF4-FFF2-40B4-BE49-F238E27FC236}">
                <a16:creationId xmlns:a16="http://schemas.microsoft.com/office/drawing/2014/main" id="{19BCB268-D4D5-AF72-671C-BE327B719E97}"/>
              </a:ext>
            </a:extLst>
          </p:cNvPr>
          <p:cNvSpPr txBox="1"/>
          <p:nvPr/>
        </p:nvSpPr>
        <p:spPr>
          <a:xfrm>
            <a:off x="1556677" y="1025193"/>
            <a:ext cx="4274702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YOUR SUBTITLE</a:t>
            </a:r>
            <a:endParaRPr lang="ko-KR" altLang="en-US" sz="1200" spc="6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27" name="Google Shape;1251;p61">
            <a:extLst>
              <a:ext uri="{FF2B5EF4-FFF2-40B4-BE49-F238E27FC236}">
                <a16:creationId xmlns:a16="http://schemas.microsoft.com/office/drawing/2014/main" id="{01630F01-33D0-124A-A76F-B7F29377EB4B}"/>
              </a:ext>
            </a:extLst>
          </p:cNvPr>
          <p:cNvGrpSpPr/>
          <p:nvPr/>
        </p:nvGrpSpPr>
        <p:grpSpPr>
          <a:xfrm>
            <a:off x="1061775" y="1085190"/>
            <a:ext cx="401947" cy="155195"/>
            <a:chOff x="4659775" y="2072775"/>
            <a:chExt cx="74325" cy="28700"/>
          </a:xfrm>
          <a:solidFill>
            <a:srgbClr val="97E42D"/>
          </a:solidFill>
        </p:grpSpPr>
        <p:sp>
          <p:nvSpPr>
            <p:cNvPr id="128" name="Google Shape;1252;p61">
              <a:extLst>
                <a:ext uri="{FF2B5EF4-FFF2-40B4-BE49-F238E27FC236}">
                  <a16:creationId xmlns:a16="http://schemas.microsoft.com/office/drawing/2014/main" id="{E829387F-AF73-CC14-0A49-F27CCCBF189A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9" name="Google Shape;1253;p61">
              <a:extLst>
                <a:ext uri="{FF2B5EF4-FFF2-40B4-BE49-F238E27FC236}">
                  <a16:creationId xmlns:a16="http://schemas.microsoft.com/office/drawing/2014/main" id="{7492CFCD-79CB-F76B-A13E-84098DAA0567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0" name="Google Shape;1254;p61">
              <a:extLst>
                <a:ext uri="{FF2B5EF4-FFF2-40B4-BE49-F238E27FC236}">
                  <a16:creationId xmlns:a16="http://schemas.microsoft.com/office/drawing/2014/main" id="{3586D507-8B6A-3FF3-BF9E-1571BB55492A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31" name="TextBox 17">
            <a:extLst>
              <a:ext uri="{FF2B5EF4-FFF2-40B4-BE49-F238E27FC236}">
                <a16:creationId xmlns:a16="http://schemas.microsoft.com/office/drawing/2014/main" id="{04701B5E-37AE-C54F-17B3-EDC41923A593}"/>
              </a:ext>
            </a:extLst>
          </p:cNvPr>
          <p:cNvSpPr txBox="1"/>
          <p:nvPr/>
        </p:nvSpPr>
        <p:spPr>
          <a:xfrm>
            <a:off x="4060088" y="5133787"/>
            <a:ext cx="5065869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altLang="ko-KR" sz="8000" spc="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FARMER</a:t>
            </a:r>
            <a:endParaRPr lang="ko-KR" altLang="en-US" sz="8000" spc="600" dirty="0">
              <a:solidFill>
                <a:srgbClr val="FF404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251752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D90929-5D93-EA89-34AF-84186BB92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4410BA2-A905-9023-3186-1E9ED2446D28}"/>
              </a:ext>
            </a:extLst>
          </p:cNvPr>
          <p:cNvSpPr/>
          <p:nvPr/>
        </p:nvSpPr>
        <p:spPr>
          <a:xfrm>
            <a:off x="-1" y="0"/>
            <a:ext cx="5464995" cy="4143540"/>
          </a:xfrm>
          <a:prstGeom prst="roundRect">
            <a:avLst>
              <a:gd name="adj" fmla="val 9715"/>
            </a:avLst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6D4B912-5776-745C-7525-6670A9A50170}"/>
              </a:ext>
            </a:extLst>
          </p:cNvPr>
          <p:cNvSpPr/>
          <p:nvPr/>
        </p:nvSpPr>
        <p:spPr>
          <a:xfrm rot="5400000" flipH="1">
            <a:off x="4756268" y="3056198"/>
            <a:ext cx="651000" cy="738079"/>
          </a:xfrm>
          <a:custGeom>
            <a:avLst/>
            <a:gdLst>
              <a:gd name="connsiteX0" fmla="*/ 2 w 203039"/>
              <a:gd name="connsiteY0" fmla="*/ 56251 h 230198"/>
              <a:gd name="connsiteX1" fmla="*/ 31210 w 203039"/>
              <a:gd name="connsiteY1" fmla="*/ 80222 h 230198"/>
              <a:gd name="connsiteX2" fmla="*/ 94394 w 203039"/>
              <a:gd name="connsiteY2" fmla="*/ 55491 h 230198"/>
              <a:gd name="connsiteX3" fmla="*/ 94395 w 203039"/>
              <a:gd name="connsiteY3" fmla="*/ 84740 h 230198"/>
              <a:gd name="connsiteX4" fmla="*/ 107696 w 203039"/>
              <a:gd name="connsiteY4" fmla="*/ 98041 h 230198"/>
              <a:gd name="connsiteX5" fmla="*/ 189738 w 203039"/>
              <a:gd name="connsiteY5" fmla="*/ 98041 h 230198"/>
              <a:gd name="connsiteX6" fmla="*/ 203039 w 203039"/>
              <a:gd name="connsiteY6" fmla="*/ 84740 h 230198"/>
              <a:gd name="connsiteX7" fmla="*/ 203039 w 203039"/>
              <a:gd name="connsiteY7" fmla="*/ 14443 h 230198"/>
              <a:gd name="connsiteX8" fmla="*/ 189738 w 203039"/>
              <a:gd name="connsiteY8" fmla="*/ 1142 h 230198"/>
              <a:gd name="connsiteX9" fmla="*/ 120252 w 203039"/>
              <a:gd name="connsiteY9" fmla="*/ 0 h 230198"/>
              <a:gd name="connsiteX10" fmla="*/ 105837 w 203039"/>
              <a:gd name="connsiteY10" fmla="*/ 1911 h 230198"/>
              <a:gd name="connsiteX11" fmla="*/ 2 w 203039"/>
              <a:gd name="connsiteY11" fmla="*/ 56251 h 230198"/>
              <a:gd name="connsiteX12" fmla="*/ 0 w 203039"/>
              <a:gd name="connsiteY12" fmla="*/ 188408 h 230198"/>
              <a:gd name="connsiteX13" fmla="*/ 31209 w 203039"/>
              <a:gd name="connsiteY13" fmla="*/ 212379 h 230198"/>
              <a:gd name="connsiteX14" fmla="*/ 94393 w 203039"/>
              <a:gd name="connsiteY14" fmla="*/ 187648 h 230198"/>
              <a:gd name="connsiteX15" fmla="*/ 94394 w 203039"/>
              <a:gd name="connsiteY15" fmla="*/ 216896 h 230198"/>
              <a:gd name="connsiteX16" fmla="*/ 107695 w 203039"/>
              <a:gd name="connsiteY16" fmla="*/ 230198 h 230198"/>
              <a:gd name="connsiteX17" fmla="*/ 189737 w 203039"/>
              <a:gd name="connsiteY17" fmla="*/ 230198 h 230198"/>
              <a:gd name="connsiteX18" fmla="*/ 203039 w 203039"/>
              <a:gd name="connsiteY18" fmla="*/ 216896 h 230198"/>
              <a:gd name="connsiteX19" fmla="*/ 203039 w 203039"/>
              <a:gd name="connsiteY19" fmla="*/ 146599 h 230198"/>
              <a:gd name="connsiteX20" fmla="*/ 189737 w 203039"/>
              <a:gd name="connsiteY20" fmla="*/ 133298 h 230198"/>
              <a:gd name="connsiteX21" fmla="*/ 120251 w 203039"/>
              <a:gd name="connsiteY21" fmla="*/ 132157 h 230198"/>
              <a:gd name="connsiteX22" fmla="*/ 105837 w 203039"/>
              <a:gd name="connsiteY22" fmla="*/ 134068 h 230198"/>
              <a:gd name="connsiteX23" fmla="*/ 0 w 203039"/>
              <a:gd name="connsiteY23" fmla="*/ 188408 h 23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3039" h="230198">
                <a:moveTo>
                  <a:pt x="2" y="56251"/>
                </a:moveTo>
                <a:lnTo>
                  <a:pt x="31210" y="80222"/>
                </a:lnTo>
                <a:cubicBezTo>
                  <a:pt x="54742" y="58789"/>
                  <a:pt x="68074" y="57973"/>
                  <a:pt x="94394" y="55491"/>
                </a:cubicBezTo>
                <a:cubicBezTo>
                  <a:pt x="94394" y="65241"/>
                  <a:pt x="94395" y="74990"/>
                  <a:pt x="94395" y="84740"/>
                </a:cubicBezTo>
                <a:cubicBezTo>
                  <a:pt x="94395" y="92086"/>
                  <a:pt x="100350" y="98041"/>
                  <a:pt x="107696" y="98041"/>
                </a:cubicBezTo>
                <a:lnTo>
                  <a:pt x="189738" y="98041"/>
                </a:lnTo>
                <a:cubicBezTo>
                  <a:pt x="197084" y="98041"/>
                  <a:pt x="203039" y="92086"/>
                  <a:pt x="203039" y="84740"/>
                </a:cubicBezTo>
                <a:lnTo>
                  <a:pt x="203039" y="14443"/>
                </a:lnTo>
                <a:cubicBezTo>
                  <a:pt x="203039" y="7097"/>
                  <a:pt x="197084" y="1142"/>
                  <a:pt x="189738" y="1142"/>
                </a:cubicBezTo>
                <a:lnTo>
                  <a:pt x="120252" y="0"/>
                </a:lnTo>
                <a:cubicBezTo>
                  <a:pt x="119589" y="0"/>
                  <a:pt x="106382" y="1190"/>
                  <a:pt x="105837" y="1911"/>
                </a:cubicBezTo>
                <a:cubicBezTo>
                  <a:pt x="73240" y="4628"/>
                  <a:pt x="22522" y="11429"/>
                  <a:pt x="2" y="56251"/>
                </a:cubicBezTo>
                <a:close/>
                <a:moveTo>
                  <a:pt x="0" y="188408"/>
                </a:moveTo>
                <a:lnTo>
                  <a:pt x="31209" y="212379"/>
                </a:lnTo>
                <a:cubicBezTo>
                  <a:pt x="54741" y="190946"/>
                  <a:pt x="68072" y="190129"/>
                  <a:pt x="94393" y="187648"/>
                </a:cubicBezTo>
                <a:cubicBezTo>
                  <a:pt x="94393" y="197397"/>
                  <a:pt x="94394" y="207147"/>
                  <a:pt x="94394" y="216896"/>
                </a:cubicBezTo>
                <a:cubicBezTo>
                  <a:pt x="94394" y="224242"/>
                  <a:pt x="100349" y="230198"/>
                  <a:pt x="107695" y="230198"/>
                </a:cubicBezTo>
                <a:lnTo>
                  <a:pt x="189737" y="230198"/>
                </a:lnTo>
                <a:cubicBezTo>
                  <a:pt x="197083" y="230198"/>
                  <a:pt x="203039" y="224242"/>
                  <a:pt x="203039" y="216896"/>
                </a:cubicBezTo>
                <a:lnTo>
                  <a:pt x="203039" y="146599"/>
                </a:lnTo>
                <a:cubicBezTo>
                  <a:pt x="203039" y="139253"/>
                  <a:pt x="197083" y="133298"/>
                  <a:pt x="189737" y="133298"/>
                </a:cubicBezTo>
                <a:lnTo>
                  <a:pt x="120251" y="132157"/>
                </a:lnTo>
                <a:cubicBezTo>
                  <a:pt x="119588" y="132157"/>
                  <a:pt x="106381" y="133346"/>
                  <a:pt x="105837" y="134068"/>
                </a:cubicBezTo>
                <a:cubicBezTo>
                  <a:pt x="73239" y="136784"/>
                  <a:pt x="22521" y="143586"/>
                  <a:pt x="0" y="188408"/>
                </a:cubicBezTo>
                <a:close/>
              </a:path>
            </a:pathLst>
          </a:custGeom>
          <a:solidFill>
            <a:schemeClr val="bg1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633BB69-DE99-88B2-6AEC-43CFDC92087C}"/>
              </a:ext>
            </a:extLst>
          </p:cNvPr>
          <p:cNvSpPr txBox="1"/>
          <p:nvPr/>
        </p:nvSpPr>
        <p:spPr>
          <a:xfrm>
            <a:off x="371590" y="3729456"/>
            <a:ext cx="495008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pc="600" dirty="0">
                <a:solidFill>
                  <a:schemeClr val="bg1"/>
                </a:solidFill>
                <a:cs typeface="Arial" pitchFamily="34" charset="0"/>
              </a:rPr>
              <a:t>Power Point </a:t>
            </a:r>
            <a:r>
              <a:rPr lang="en-GB" altLang="ko-KR" spc="6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pc="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7CE85C20-BE25-DBE8-E9E3-B6FEA565F91F}"/>
              </a:ext>
            </a:extLst>
          </p:cNvPr>
          <p:cNvSpPr txBox="1"/>
          <p:nvPr/>
        </p:nvSpPr>
        <p:spPr>
          <a:xfrm>
            <a:off x="598418" y="280987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0CFFCA1A-8D4D-769A-624C-05DE27A949A0}"/>
              </a:ext>
            </a:extLst>
          </p:cNvPr>
          <p:cNvSpPr/>
          <p:nvPr/>
        </p:nvSpPr>
        <p:spPr>
          <a:xfrm>
            <a:off x="5712199" y="537313"/>
            <a:ext cx="6209047" cy="1182063"/>
          </a:xfrm>
          <a:prstGeom prst="rect">
            <a:avLst/>
          </a:prstGeom>
          <a:solidFill>
            <a:srgbClr val="97E42D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21D6BD73-7C9C-151C-3BAA-C0B814000687}"/>
              </a:ext>
            </a:extLst>
          </p:cNvPr>
          <p:cNvGrpSpPr/>
          <p:nvPr/>
        </p:nvGrpSpPr>
        <p:grpSpPr>
          <a:xfrm>
            <a:off x="6112344" y="639028"/>
            <a:ext cx="1526872" cy="900096"/>
            <a:chOff x="4139952" y="1998365"/>
            <a:chExt cx="1309549" cy="771984"/>
          </a:xfrm>
        </p:grpSpPr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99EF6CE3-84A2-6D2A-0E91-25B3897AE5B4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F8651C90-FA44-60D0-5FA4-4322C4363E07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FEB72F40-2190-F27E-BF3F-81BD82353D3C}"/>
              </a:ext>
            </a:extLst>
          </p:cNvPr>
          <p:cNvGrpSpPr/>
          <p:nvPr/>
        </p:nvGrpSpPr>
        <p:grpSpPr>
          <a:xfrm>
            <a:off x="8190574" y="627923"/>
            <a:ext cx="1526872" cy="900096"/>
            <a:chOff x="4139952" y="1998365"/>
            <a:chExt cx="1309549" cy="771984"/>
          </a:xfrm>
        </p:grpSpPr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379DF4A4-A94B-26F8-0A28-D452A85B8E3D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AED18F4D-063F-1530-A829-95D952800D7F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5C60C26C-B28C-40CD-A75F-432A5C04BFF7}"/>
              </a:ext>
            </a:extLst>
          </p:cNvPr>
          <p:cNvGrpSpPr/>
          <p:nvPr/>
        </p:nvGrpSpPr>
        <p:grpSpPr>
          <a:xfrm>
            <a:off x="10268802" y="627923"/>
            <a:ext cx="1526872" cy="900096"/>
            <a:chOff x="4139952" y="1998365"/>
            <a:chExt cx="1309549" cy="771984"/>
          </a:xfrm>
        </p:grpSpPr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1EB7864A-D867-27CC-8744-D397D06315E1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EAEC42E6-5C77-7944-EC94-C396C5DFBC42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8" name="Straight Connector 18">
            <a:extLst>
              <a:ext uri="{FF2B5EF4-FFF2-40B4-BE49-F238E27FC236}">
                <a16:creationId xmlns:a16="http://schemas.microsoft.com/office/drawing/2014/main" id="{804CB204-A0ED-0B09-CA4B-551236AF01FC}"/>
              </a:ext>
            </a:extLst>
          </p:cNvPr>
          <p:cNvCxnSpPr/>
          <p:nvPr/>
        </p:nvCxnSpPr>
        <p:spPr>
          <a:xfrm>
            <a:off x="7914895" y="785138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9">
            <a:extLst>
              <a:ext uri="{FF2B5EF4-FFF2-40B4-BE49-F238E27FC236}">
                <a16:creationId xmlns:a16="http://schemas.microsoft.com/office/drawing/2014/main" id="{DE8DE975-473A-128D-C592-50FBFF4D1928}"/>
              </a:ext>
            </a:extLst>
          </p:cNvPr>
          <p:cNvCxnSpPr/>
          <p:nvPr/>
        </p:nvCxnSpPr>
        <p:spPr>
          <a:xfrm>
            <a:off x="9993125" y="795838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63FBC755-7A42-560B-E7F0-60CBE07A20B1}"/>
              </a:ext>
            </a:extLst>
          </p:cNvPr>
          <p:cNvSpPr/>
          <p:nvPr/>
        </p:nvSpPr>
        <p:spPr>
          <a:xfrm>
            <a:off x="5712199" y="2002740"/>
            <a:ext cx="6209047" cy="1182063"/>
          </a:xfrm>
          <a:prstGeom prst="rect">
            <a:avLst/>
          </a:prstGeom>
          <a:solidFill>
            <a:srgbClr val="97E42D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7E3D45C2-168F-FB70-5017-590581BE4B6D}"/>
              </a:ext>
            </a:extLst>
          </p:cNvPr>
          <p:cNvGrpSpPr/>
          <p:nvPr/>
        </p:nvGrpSpPr>
        <p:grpSpPr>
          <a:xfrm>
            <a:off x="6112344" y="2104455"/>
            <a:ext cx="1526872" cy="900096"/>
            <a:chOff x="4139952" y="1998365"/>
            <a:chExt cx="1309549" cy="771984"/>
          </a:xfrm>
        </p:grpSpPr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B02C8084-96F2-DC86-11CA-7723288EF8E2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843DF24D-4E7C-3AEA-0E45-89773182BE8E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618BE890-C278-09BF-3E03-2053E23E1807}"/>
              </a:ext>
            </a:extLst>
          </p:cNvPr>
          <p:cNvGrpSpPr/>
          <p:nvPr/>
        </p:nvGrpSpPr>
        <p:grpSpPr>
          <a:xfrm>
            <a:off x="8190574" y="2093350"/>
            <a:ext cx="1526872" cy="900096"/>
            <a:chOff x="4139952" y="1998365"/>
            <a:chExt cx="1309549" cy="771984"/>
          </a:xfrm>
        </p:grpSpPr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84C6034A-8A77-D133-F39D-C59AA6D465A9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CFB1AC26-C45A-7EB1-D613-CAF9DBF14FB9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34D0DEFA-9CE3-C948-2C6B-1D32434AAA49}"/>
              </a:ext>
            </a:extLst>
          </p:cNvPr>
          <p:cNvGrpSpPr/>
          <p:nvPr/>
        </p:nvGrpSpPr>
        <p:grpSpPr>
          <a:xfrm>
            <a:off x="10268802" y="2093350"/>
            <a:ext cx="1526872" cy="900096"/>
            <a:chOff x="4139952" y="1998365"/>
            <a:chExt cx="1309549" cy="771984"/>
          </a:xfrm>
        </p:grpSpPr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0A437C4F-2D66-CC44-8413-38FDE34B2A37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1231FDB8-1865-FD05-56E0-9063D70C17DD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0" name="Straight Connector 30">
            <a:extLst>
              <a:ext uri="{FF2B5EF4-FFF2-40B4-BE49-F238E27FC236}">
                <a16:creationId xmlns:a16="http://schemas.microsoft.com/office/drawing/2014/main" id="{2E158014-3267-5368-8858-8DF845FB7A76}"/>
              </a:ext>
            </a:extLst>
          </p:cNvPr>
          <p:cNvCxnSpPr/>
          <p:nvPr/>
        </p:nvCxnSpPr>
        <p:spPr>
          <a:xfrm>
            <a:off x="7914895" y="2250565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1">
            <a:extLst>
              <a:ext uri="{FF2B5EF4-FFF2-40B4-BE49-F238E27FC236}">
                <a16:creationId xmlns:a16="http://schemas.microsoft.com/office/drawing/2014/main" id="{AFD7137A-2E95-1023-02AE-1B88D6397CF5}"/>
              </a:ext>
            </a:extLst>
          </p:cNvPr>
          <p:cNvCxnSpPr/>
          <p:nvPr/>
        </p:nvCxnSpPr>
        <p:spPr>
          <a:xfrm>
            <a:off x="9993125" y="2261265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4">
            <a:extLst>
              <a:ext uri="{FF2B5EF4-FFF2-40B4-BE49-F238E27FC236}">
                <a16:creationId xmlns:a16="http://schemas.microsoft.com/office/drawing/2014/main" id="{D5D89210-A488-4A8D-20EE-23C7D0E74A43}"/>
              </a:ext>
            </a:extLst>
          </p:cNvPr>
          <p:cNvGrpSpPr/>
          <p:nvPr/>
        </p:nvGrpSpPr>
        <p:grpSpPr>
          <a:xfrm>
            <a:off x="165792" y="587118"/>
            <a:ext cx="4791807" cy="1862048"/>
            <a:chOff x="4651035" y="1734907"/>
            <a:chExt cx="4791807" cy="1862048"/>
          </a:xfrm>
        </p:grpSpPr>
        <p:sp>
          <p:nvSpPr>
            <p:cNvPr id="39" name="TextBox 5">
              <a:extLst>
                <a:ext uri="{FF2B5EF4-FFF2-40B4-BE49-F238E27FC236}">
                  <a16:creationId xmlns:a16="http://schemas.microsoft.com/office/drawing/2014/main" id="{8C65D73F-82E9-DA63-227F-7F831479895D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rgbClr val="97E42D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ARMER</a:t>
              </a:r>
            </a:p>
          </p:txBody>
        </p:sp>
        <p:sp>
          <p:nvSpPr>
            <p:cNvPr id="40" name="TextBox 6">
              <a:extLst>
                <a:ext uri="{FF2B5EF4-FFF2-40B4-BE49-F238E27FC236}">
                  <a16:creationId xmlns:a16="http://schemas.microsoft.com/office/drawing/2014/main" id="{5842F15A-D1D6-9F89-9C99-F6B2D335B9C3}"/>
                </a:ext>
              </a:extLst>
            </p:cNvPr>
            <p:cNvSpPr txBox="1"/>
            <p:nvPr/>
          </p:nvSpPr>
          <p:spPr>
            <a:xfrm>
              <a:off x="5666752" y="2773621"/>
              <a:ext cx="30970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2800" dirty="0">
                  <a:solidFill>
                    <a:schemeClr val="bg1"/>
                  </a:solidFill>
                  <a:cs typeface="Arial" panose="020B0604020202020204" pitchFamily="34" charset="0"/>
                </a:rPr>
                <a:t>PRESENTATION</a:t>
              </a:r>
              <a:endParaRPr lang="ko-KR" altLang="en-US" sz="2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7">
              <a:extLst>
                <a:ext uri="{FF2B5EF4-FFF2-40B4-BE49-F238E27FC236}">
                  <a16:creationId xmlns:a16="http://schemas.microsoft.com/office/drawing/2014/main" id="{4D665124-CACA-4BFD-E57F-D918C1166D79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bg1"/>
                  </a:solidFill>
                  <a:cs typeface="Arial" panose="020B0604020202020204" pitchFamily="34" charset="0"/>
                </a:rPr>
                <a:t>F</a:t>
              </a:r>
            </a:p>
          </p:txBody>
        </p:sp>
      </p:grpSp>
      <p:grpSp>
        <p:nvGrpSpPr>
          <p:cNvPr id="57" name="Group 4">
            <a:extLst>
              <a:ext uri="{FF2B5EF4-FFF2-40B4-BE49-F238E27FC236}">
                <a16:creationId xmlns:a16="http://schemas.microsoft.com/office/drawing/2014/main" id="{1D269F66-11D8-5817-34DA-5D0AA3CC635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97885" y="2307638"/>
            <a:ext cx="2830512" cy="1393825"/>
            <a:chOff x="5807" y="47"/>
            <a:chExt cx="1783" cy="878"/>
          </a:xfrm>
        </p:grpSpPr>
        <p:sp>
          <p:nvSpPr>
            <p:cNvPr id="58" name="Freeform 5">
              <a:extLst>
                <a:ext uri="{FF2B5EF4-FFF2-40B4-BE49-F238E27FC236}">
                  <a16:creationId xmlns:a16="http://schemas.microsoft.com/office/drawing/2014/main" id="{83AAD37B-959D-5E29-0911-5CDC04460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128"/>
              <a:ext cx="604" cy="551"/>
            </a:xfrm>
            <a:custGeom>
              <a:avLst/>
              <a:gdLst>
                <a:gd name="T0" fmla="*/ 62 w 344"/>
                <a:gd name="T1" fmla="*/ 304 h 313"/>
                <a:gd name="T2" fmla="*/ 34 w 344"/>
                <a:gd name="T3" fmla="*/ 273 h 313"/>
                <a:gd name="T4" fmla="*/ 5 w 344"/>
                <a:gd name="T5" fmla="*/ 205 h 313"/>
                <a:gd name="T6" fmla="*/ 9 w 344"/>
                <a:gd name="T7" fmla="*/ 125 h 313"/>
                <a:gd name="T8" fmla="*/ 37 w 344"/>
                <a:gd name="T9" fmla="*/ 69 h 313"/>
                <a:gd name="T10" fmla="*/ 115 w 344"/>
                <a:gd name="T11" fmla="*/ 13 h 313"/>
                <a:gd name="T12" fmla="*/ 204 w 344"/>
                <a:gd name="T13" fmla="*/ 6 h 313"/>
                <a:gd name="T14" fmla="*/ 248 w 344"/>
                <a:gd name="T15" fmla="*/ 20 h 313"/>
                <a:gd name="T16" fmla="*/ 269 w 344"/>
                <a:gd name="T17" fmla="*/ 32 h 313"/>
                <a:gd name="T18" fmla="*/ 297 w 344"/>
                <a:gd name="T19" fmla="*/ 55 h 313"/>
                <a:gd name="T20" fmla="*/ 319 w 344"/>
                <a:gd name="T21" fmla="*/ 83 h 313"/>
                <a:gd name="T22" fmla="*/ 329 w 344"/>
                <a:gd name="T23" fmla="*/ 102 h 313"/>
                <a:gd name="T24" fmla="*/ 335 w 344"/>
                <a:gd name="T25" fmla="*/ 119 h 313"/>
                <a:gd name="T26" fmla="*/ 340 w 344"/>
                <a:gd name="T27" fmla="*/ 135 h 313"/>
                <a:gd name="T28" fmla="*/ 344 w 344"/>
                <a:gd name="T29" fmla="*/ 169 h 313"/>
                <a:gd name="T30" fmla="*/ 339 w 344"/>
                <a:gd name="T31" fmla="*/ 215 h 313"/>
                <a:gd name="T32" fmla="*/ 328 w 344"/>
                <a:gd name="T33" fmla="*/ 246 h 313"/>
                <a:gd name="T34" fmla="*/ 320 w 344"/>
                <a:gd name="T35" fmla="*/ 260 h 313"/>
                <a:gd name="T36" fmla="*/ 300 w 344"/>
                <a:gd name="T37" fmla="*/ 288 h 313"/>
                <a:gd name="T38" fmla="*/ 276 w 344"/>
                <a:gd name="T39" fmla="*/ 310 h 313"/>
                <a:gd name="T40" fmla="*/ 268 w 344"/>
                <a:gd name="T41" fmla="*/ 313 h 313"/>
                <a:gd name="T42" fmla="*/ 229 w 344"/>
                <a:gd name="T43" fmla="*/ 310 h 313"/>
                <a:gd name="T44" fmla="*/ 78 w 344"/>
                <a:gd name="T45" fmla="*/ 310 h 313"/>
                <a:gd name="T46" fmla="*/ 62 w 344"/>
                <a:gd name="T47" fmla="*/ 30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313">
                  <a:moveTo>
                    <a:pt x="62" y="304"/>
                  </a:moveTo>
                  <a:cubicBezTo>
                    <a:pt x="52" y="294"/>
                    <a:pt x="42" y="284"/>
                    <a:pt x="34" y="273"/>
                  </a:cubicBezTo>
                  <a:cubicBezTo>
                    <a:pt x="20" y="252"/>
                    <a:pt x="10" y="230"/>
                    <a:pt x="5" y="205"/>
                  </a:cubicBezTo>
                  <a:cubicBezTo>
                    <a:pt x="0" y="178"/>
                    <a:pt x="1" y="151"/>
                    <a:pt x="9" y="125"/>
                  </a:cubicBezTo>
                  <a:cubicBezTo>
                    <a:pt x="15" y="105"/>
                    <a:pt x="24" y="86"/>
                    <a:pt x="37" y="69"/>
                  </a:cubicBezTo>
                  <a:cubicBezTo>
                    <a:pt x="58" y="43"/>
                    <a:pt x="83" y="24"/>
                    <a:pt x="115" y="13"/>
                  </a:cubicBezTo>
                  <a:cubicBezTo>
                    <a:pt x="144" y="2"/>
                    <a:pt x="174" y="0"/>
                    <a:pt x="204" y="6"/>
                  </a:cubicBezTo>
                  <a:cubicBezTo>
                    <a:pt x="219" y="9"/>
                    <a:pt x="234" y="13"/>
                    <a:pt x="248" y="20"/>
                  </a:cubicBezTo>
                  <a:cubicBezTo>
                    <a:pt x="256" y="22"/>
                    <a:pt x="262" y="27"/>
                    <a:pt x="269" y="32"/>
                  </a:cubicBezTo>
                  <a:cubicBezTo>
                    <a:pt x="279" y="38"/>
                    <a:pt x="289" y="46"/>
                    <a:pt x="297" y="55"/>
                  </a:cubicBezTo>
                  <a:cubicBezTo>
                    <a:pt x="305" y="64"/>
                    <a:pt x="313" y="73"/>
                    <a:pt x="319" y="83"/>
                  </a:cubicBezTo>
                  <a:cubicBezTo>
                    <a:pt x="322" y="90"/>
                    <a:pt x="326" y="95"/>
                    <a:pt x="329" y="102"/>
                  </a:cubicBezTo>
                  <a:cubicBezTo>
                    <a:pt x="331" y="107"/>
                    <a:pt x="333" y="113"/>
                    <a:pt x="335" y="119"/>
                  </a:cubicBezTo>
                  <a:cubicBezTo>
                    <a:pt x="336" y="124"/>
                    <a:pt x="339" y="129"/>
                    <a:pt x="340" y="135"/>
                  </a:cubicBezTo>
                  <a:cubicBezTo>
                    <a:pt x="341" y="146"/>
                    <a:pt x="344" y="157"/>
                    <a:pt x="344" y="169"/>
                  </a:cubicBezTo>
                  <a:cubicBezTo>
                    <a:pt x="344" y="185"/>
                    <a:pt x="342" y="200"/>
                    <a:pt x="339" y="215"/>
                  </a:cubicBezTo>
                  <a:cubicBezTo>
                    <a:pt x="337" y="226"/>
                    <a:pt x="333" y="236"/>
                    <a:pt x="328" y="246"/>
                  </a:cubicBezTo>
                  <a:cubicBezTo>
                    <a:pt x="325" y="251"/>
                    <a:pt x="323" y="256"/>
                    <a:pt x="320" y="260"/>
                  </a:cubicBezTo>
                  <a:cubicBezTo>
                    <a:pt x="314" y="270"/>
                    <a:pt x="308" y="280"/>
                    <a:pt x="300" y="288"/>
                  </a:cubicBezTo>
                  <a:cubicBezTo>
                    <a:pt x="292" y="296"/>
                    <a:pt x="284" y="304"/>
                    <a:pt x="276" y="310"/>
                  </a:cubicBezTo>
                  <a:cubicBezTo>
                    <a:pt x="273" y="312"/>
                    <a:pt x="271" y="313"/>
                    <a:pt x="268" y="313"/>
                  </a:cubicBezTo>
                  <a:cubicBezTo>
                    <a:pt x="255" y="311"/>
                    <a:pt x="242" y="310"/>
                    <a:pt x="229" y="310"/>
                  </a:cubicBezTo>
                  <a:cubicBezTo>
                    <a:pt x="179" y="310"/>
                    <a:pt x="128" y="310"/>
                    <a:pt x="78" y="310"/>
                  </a:cubicBezTo>
                  <a:cubicBezTo>
                    <a:pt x="71" y="310"/>
                    <a:pt x="66" y="309"/>
                    <a:pt x="62" y="30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4E60E905-F578-6CCD-3B40-CE943A063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6" y="681"/>
              <a:ext cx="1155" cy="40"/>
            </a:xfrm>
            <a:custGeom>
              <a:avLst/>
              <a:gdLst>
                <a:gd name="T0" fmla="*/ 10 w 658"/>
                <a:gd name="T1" fmla="*/ 8 h 23"/>
                <a:gd name="T2" fmla="*/ 46 w 658"/>
                <a:gd name="T3" fmla="*/ 10 h 23"/>
                <a:gd name="T4" fmla="*/ 51 w 658"/>
                <a:gd name="T5" fmla="*/ 9 h 23"/>
                <a:gd name="T6" fmla="*/ 55 w 658"/>
                <a:gd name="T7" fmla="*/ 10 h 23"/>
                <a:gd name="T8" fmla="*/ 130 w 658"/>
                <a:gd name="T9" fmla="*/ 10 h 23"/>
                <a:gd name="T10" fmla="*/ 173 w 658"/>
                <a:gd name="T11" fmla="*/ 9 h 23"/>
                <a:gd name="T12" fmla="*/ 202 w 658"/>
                <a:gd name="T13" fmla="*/ 8 h 23"/>
                <a:gd name="T14" fmla="*/ 219 w 658"/>
                <a:gd name="T15" fmla="*/ 6 h 23"/>
                <a:gd name="T16" fmla="*/ 252 w 658"/>
                <a:gd name="T17" fmla="*/ 6 h 23"/>
                <a:gd name="T18" fmla="*/ 295 w 658"/>
                <a:gd name="T19" fmla="*/ 4 h 23"/>
                <a:gd name="T20" fmla="*/ 340 w 658"/>
                <a:gd name="T21" fmla="*/ 2 h 23"/>
                <a:gd name="T22" fmla="*/ 358 w 658"/>
                <a:gd name="T23" fmla="*/ 0 h 23"/>
                <a:gd name="T24" fmla="*/ 359 w 658"/>
                <a:gd name="T25" fmla="*/ 0 h 23"/>
                <a:gd name="T26" fmla="*/ 521 w 658"/>
                <a:gd name="T27" fmla="*/ 0 h 23"/>
                <a:gd name="T28" fmla="*/ 545 w 658"/>
                <a:gd name="T29" fmla="*/ 0 h 23"/>
                <a:gd name="T30" fmla="*/ 648 w 658"/>
                <a:gd name="T31" fmla="*/ 0 h 23"/>
                <a:gd name="T32" fmla="*/ 658 w 658"/>
                <a:gd name="T33" fmla="*/ 1 h 23"/>
                <a:gd name="T34" fmla="*/ 658 w 658"/>
                <a:gd name="T35" fmla="*/ 3 h 23"/>
                <a:gd name="T36" fmla="*/ 655 w 658"/>
                <a:gd name="T37" fmla="*/ 6 h 23"/>
                <a:gd name="T38" fmla="*/ 638 w 658"/>
                <a:gd name="T39" fmla="*/ 14 h 23"/>
                <a:gd name="T40" fmla="*/ 574 w 658"/>
                <a:gd name="T41" fmla="*/ 14 h 23"/>
                <a:gd name="T42" fmla="*/ 457 w 658"/>
                <a:gd name="T43" fmla="*/ 14 h 23"/>
                <a:gd name="T44" fmla="*/ 406 w 658"/>
                <a:gd name="T45" fmla="*/ 14 h 23"/>
                <a:gd name="T46" fmla="*/ 396 w 658"/>
                <a:gd name="T47" fmla="*/ 15 h 23"/>
                <a:gd name="T48" fmla="*/ 374 w 658"/>
                <a:gd name="T49" fmla="*/ 16 h 23"/>
                <a:gd name="T50" fmla="*/ 339 w 658"/>
                <a:gd name="T51" fmla="*/ 17 h 23"/>
                <a:gd name="T52" fmla="*/ 323 w 658"/>
                <a:gd name="T53" fmla="*/ 18 h 23"/>
                <a:gd name="T54" fmla="*/ 305 w 658"/>
                <a:gd name="T55" fmla="*/ 17 h 23"/>
                <a:gd name="T56" fmla="*/ 300 w 658"/>
                <a:gd name="T57" fmla="*/ 16 h 23"/>
                <a:gd name="T58" fmla="*/ 285 w 658"/>
                <a:gd name="T59" fmla="*/ 18 h 23"/>
                <a:gd name="T60" fmla="*/ 283 w 658"/>
                <a:gd name="T61" fmla="*/ 19 h 23"/>
                <a:gd name="T62" fmla="*/ 262 w 658"/>
                <a:gd name="T63" fmla="*/ 20 h 23"/>
                <a:gd name="T64" fmla="*/ 240 w 658"/>
                <a:gd name="T65" fmla="*/ 21 h 23"/>
                <a:gd name="T66" fmla="*/ 232 w 658"/>
                <a:gd name="T67" fmla="*/ 21 h 23"/>
                <a:gd name="T68" fmla="*/ 204 w 658"/>
                <a:gd name="T69" fmla="*/ 21 h 23"/>
                <a:gd name="T70" fmla="*/ 139 w 658"/>
                <a:gd name="T71" fmla="*/ 23 h 23"/>
                <a:gd name="T72" fmla="*/ 90 w 658"/>
                <a:gd name="T73" fmla="*/ 23 h 23"/>
                <a:gd name="T74" fmla="*/ 69 w 658"/>
                <a:gd name="T75" fmla="*/ 22 h 23"/>
                <a:gd name="T76" fmla="*/ 49 w 658"/>
                <a:gd name="T77" fmla="*/ 21 h 23"/>
                <a:gd name="T78" fmla="*/ 17 w 658"/>
                <a:gd name="T79" fmla="*/ 19 h 23"/>
                <a:gd name="T80" fmla="*/ 14 w 658"/>
                <a:gd name="T81" fmla="*/ 12 h 23"/>
                <a:gd name="T82" fmla="*/ 7 w 658"/>
                <a:gd name="T83" fmla="*/ 16 h 23"/>
                <a:gd name="T84" fmla="*/ 2 w 658"/>
                <a:gd name="T85" fmla="*/ 16 h 23"/>
                <a:gd name="T86" fmla="*/ 1 w 658"/>
                <a:gd name="T87" fmla="*/ 12 h 23"/>
                <a:gd name="T88" fmla="*/ 5 w 658"/>
                <a:gd name="T89" fmla="*/ 8 h 23"/>
                <a:gd name="T90" fmla="*/ 10 w 658"/>
                <a:gd name="T91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8" h="23">
                  <a:moveTo>
                    <a:pt x="10" y="8"/>
                  </a:moveTo>
                  <a:cubicBezTo>
                    <a:pt x="22" y="9"/>
                    <a:pt x="34" y="9"/>
                    <a:pt x="46" y="10"/>
                  </a:cubicBezTo>
                  <a:cubicBezTo>
                    <a:pt x="48" y="10"/>
                    <a:pt x="49" y="10"/>
                    <a:pt x="51" y="9"/>
                  </a:cubicBezTo>
                  <a:cubicBezTo>
                    <a:pt x="52" y="10"/>
                    <a:pt x="54" y="10"/>
                    <a:pt x="55" y="10"/>
                  </a:cubicBezTo>
                  <a:cubicBezTo>
                    <a:pt x="80" y="10"/>
                    <a:pt x="105" y="10"/>
                    <a:pt x="130" y="10"/>
                  </a:cubicBezTo>
                  <a:cubicBezTo>
                    <a:pt x="144" y="9"/>
                    <a:pt x="159" y="10"/>
                    <a:pt x="173" y="9"/>
                  </a:cubicBezTo>
                  <a:cubicBezTo>
                    <a:pt x="183" y="8"/>
                    <a:pt x="192" y="9"/>
                    <a:pt x="202" y="8"/>
                  </a:cubicBezTo>
                  <a:cubicBezTo>
                    <a:pt x="208" y="7"/>
                    <a:pt x="213" y="6"/>
                    <a:pt x="219" y="6"/>
                  </a:cubicBezTo>
                  <a:cubicBezTo>
                    <a:pt x="230" y="7"/>
                    <a:pt x="241" y="6"/>
                    <a:pt x="252" y="6"/>
                  </a:cubicBezTo>
                  <a:cubicBezTo>
                    <a:pt x="266" y="5"/>
                    <a:pt x="280" y="5"/>
                    <a:pt x="295" y="4"/>
                  </a:cubicBezTo>
                  <a:cubicBezTo>
                    <a:pt x="310" y="3"/>
                    <a:pt x="325" y="3"/>
                    <a:pt x="340" y="2"/>
                  </a:cubicBezTo>
                  <a:cubicBezTo>
                    <a:pt x="346" y="1"/>
                    <a:pt x="352" y="2"/>
                    <a:pt x="358" y="0"/>
                  </a:cubicBezTo>
                  <a:cubicBezTo>
                    <a:pt x="358" y="0"/>
                    <a:pt x="359" y="0"/>
                    <a:pt x="359" y="0"/>
                  </a:cubicBezTo>
                  <a:cubicBezTo>
                    <a:pt x="413" y="0"/>
                    <a:pt x="467" y="0"/>
                    <a:pt x="521" y="0"/>
                  </a:cubicBezTo>
                  <a:cubicBezTo>
                    <a:pt x="529" y="0"/>
                    <a:pt x="537" y="0"/>
                    <a:pt x="545" y="0"/>
                  </a:cubicBezTo>
                  <a:cubicBezTo>
                    <a:pt x="579" y="0"/>
                    <a:pt x="614" y="0"/>
                    <a:pt x="648" y="0"/>
                  </a:cubicBezTo>
                  <a:cubicBezTo>
                    <a:pt x="651" y="0"/>
                    <a:pt x="654" y="1"/>
                    <a:pt x="658" y="1"/>
                  </a:cubicBezTo>
                  <a:cubicBezTo>
                    <a:pt x="658" y="2"/>
                    <a:pt x="658" y="2"/>
                    <a:pt x="658" y="3"/>
                  </a:cubicBezTo>
                  <a:cubicBezTo>
                    <a:pt x="657" y="4"/>
                    <a:pt x="656" y="5"/>
                    <a:pt x="655" y="6"/>
                  </a:cubicBezTo>
                  <a:cubicBezTo>
                    <a:pt x="651" y="12"/>
                    <a:pt x="646" y="14"/>
                    <a:pt x="638" y="14"/>
                  </a:cubicBezTo>
                  <a:cubicBezTo>
                    <a:pt x="617" y="13"/>
                    <a:pt x="596" y="14"/>
                    <a:pt x="574" y="14"/>
                  </a:cubicBezTo>
                  <a:cubicBezTo>
                    <a:pt x="535" y="14"/>
                    <a:pt x="496" y="14"/>
                    <a:pt x="457" y="14"/>
                  </a:cubicBezTo>
                  <a:cubicBezTo>
                    <a:pt x="440" y="14"/>
                    <a:pt x="423" y="14"/>
                    <a:pt x="406" y="14"/>
                  </a:cubicBezTo>
                  <a:cubicBezTo>
                    <a:pt x="403" y="14"/>
                    <a:pt x="400" y="14"/>
                    <a:pt x="396" y="15"/>
                  </a:cubicBezTo>
                  <a:cubicBezTo>
                    <a:pt x="389" y="15"/>
                    <a:pt x="381" y="15"/>
                    <a:pt x="374" y="16"/>
                  </a:cubicBezTo>
                  <a:cubicBezTo>
                    <a:pt x="362" y="16"/>
                    <a:pt x="351" y="16"/>
                    <a:pt x="339" y="17"/>
                  </a:cubicBezTo>
                  <a:cubicBezTo>
                    <a:pt x="334" y="18"/>
                    <a:pt x="329" y="17"/>
                    <a:pt x="323" y="18"/>
                  </a:cubicBezTo>
                  <a:cubicBezTo>
                    <a:pt x="317" y="17"/>
                    <a:pt x="311" y="15"/>
                    <a:pt x="305" y="17"/>
                  </a:cubicBezTo>
                  <a:cubicBezTo>
                    <a:pt x="304" y="18"/>
                    <a:pt x="302" y="17"/>
                    <a:pt x="300" y="16"/>
                  </a:cubicBezTo>
                  <a:cubicBezTo>
                    <a:pt x="295" y="13"/>
                    <a:pt x="290" y="14"/>
                    <a:pt x="285" y="18"/>
                  </a:cubicBezTo>
                  <a:cubicBezTo>
                    <a:pt x="284" y="19"/>
                    <a:pt x="284" y="19"/>
                    <a:pt x="283" y="19"/>
                  </a:cubicBezTo>
                  <a:cubicBezTo>
                    <a:pt x="276" y="19"/>
                    <a:pt x="269" y="20"/>
                    <a:pt x="262" y="20"/>
                  </a:cubicBezTo>
                  <a:cubicBezTo>
                    <a:pt x="255" y="19"/>
                    <a:pt x="248" y="20"/>
                    <a:pt x="240" y="21"/>
                  </a:cubicBezTo>
                  <a:cubicBezTo>
                    <a:pt x="238" y="21"/>
                    <a:pt x="235" y="21"/>
                    <a:pt x="232" y="21"/>
                  </a:cubicBezTo>
                  <a:cubicBezTo>
                    <a:pt x="223" y="21"/>
                    <a:pt x="213" y="21"/>
                    <a:pt x="204" y="21"/>
                  </a:cubicBezTo>
                  <a:cubicBezTo>
                    <a:pt x="182" y="22"/>
                    <a:pt x="160" y="23"/>
                    <a:pt x="139" y="23"/>
                  </a:cubicBezTo>
                  <a:cubicBezTo>
                    <a:pt x="122" y="23"/>
                    <a:pt x="106" y="23"/>
                    <a:pt x="90" y="23"/>
                  </a:cubicBezTo>
                  <a:cubicBezTo>
                    <a:pt x="83" y="23"/>
                    <a:pt x="76" y="23"/>
                    <a:pt x="69" y="22"/>
                  </a:cubicBezTo>
                  <a:cubicBezTo>
                    <a:pt x="62" y="22"/>
                    <a:pt x="56" y="22"/>
                    <a:pt x="49" y="21"/>
                  </a:cubicBezTo>
                  <a:cubicBezTo>
                    <a:pt x="38" y="20"/>
                    <a:pt x="28" y="20"/>
                    <a:pt x="17" y="19"/>
                  </a:cubicBezTo>
                  <a:cubicBezTo>
                    <a:pt x="11" y="18"/>
                    <a:pt x="11" y="18"/>
                    <a:pt x="14" y="12"/>
                  </a:cubicBezTo>
                  <a:cubicBezTo>
                    <a:pt x="11" y="12"/>
                    <a:pt x="9" y="14"/>
                    <a:pt x="7" y="16"/>
                  </a:cubicBezTo>
                  <a:cubicBezTo>
                    <a:pt x="6" y="17"/>
                    <a:pt x="4" y="18"/>
                    <a:pt x="2" y="16"/>
                  </a:cubicBezTo>
                  <a:cubicBezTo>
                    <a:pt x="1" y="15"/>
                    <a:pt x="0" y="14"/>
                    <a:pt x="1" y="12"/>
                  </a:cubicBezTo>
                  <a:cubicBezTo>
                    <a:pt x="1" y="10"/>
                    <a:pt x="2" y="8"/>
                    <a:pt x="5" y="8"/>
                  </a:cubicBezTo>
                  <a:cubicBezTo>
                    <a:pt x="7" y="8"/>
                    <a:pt x="8" y="8"/>
                    <a:pt x="10" y="8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28FEE7D7-000A-68E6-B44E-90712D098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" y="855"/>
              <a:ext cx="759" cy="37"/>
            </a:xfrm>
            <a:custGeom>
              <a:avLst/>
              <a:gdLst>
                <a:gd name="T0" fmla="*/ 426 w 432"/>
                <a:gd name="T1" fmla="*/ 13 h 21"/>
                <a:gd name="T2" fmla="*/ 320 w 432"/>
                <a:gd name="T3" fmla="*/ 17 h 21"/>
                <a:gd name="T4" fmla="*/ 159 w 432"/>
                <a:gd name="T5" fmla="*/ 21 h 21"/>
                <a:gd name="T6" fmla="*/ 40 w 432"/>
                <a:gd name="T7" fmla="*/ 15 h 21"/>
                <a:gd name="T8" fmla="*/ 26 w 432"/>
                <a:gd name="T9" fmla="*/ 14 h 21"/>
                <a:gd name="T10" fmla="*/ 0 w 432"/>
                <a:gd name="T11" fmla="*/ 1 h 21"/>
                <a:gd name="T12" fmla="*/ 23 w 432"/>
                <a:gd name="T13" fmla="*/ 3 h 21"/>
                <a:gd name="T14" fmla="*/ 204 w 432"/>
                <a:gd name="T15" fmla="*/ 8 h 21"/>
                <a:gd name="T16" fmla="*/ 325 w 432"/>
                <a:gd name="T17" fmla="*/ 4 h 21"/>
                <a:gd name="T18" fmla="*/ 420 w 432"/>
                <a:gd name="T19" fmla="*/ 1 h 21"/>
                <a:gd name="T20" fmla="*/ 423 w 432"/>
                <a:gd name="T21" fmla="*/ 1 h 21"/>
                <a:gd name="T22" fmla="*/ 431 w 432"/>
                <a:gd name="T23" fmla="*/ 10 h 21"/>
                <a:gd name="T24" fmla="*/ 429 w 432"/>
                <a:gd name="T25" fmla="*/ 13 h 21"/>
                <a:gd name="T26" fmla="*/ 426 w 432"/>
                <a:gd name="T27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21">
                  <a:moveTo>
                    <a:pt x="426" y="13"/>
                  </a:moveTo>
                  <a:cubicBezTo>
                    <a:pt x="390" y="15"/>
                    <a:pt x="355" y="16"/>
                    <a:pt x="320" y="17"/>
                  </a:cubicBezTo>
                  <a:cubicBezTo>
                    <a:pt x="266" y="19"/>
                    <a:pt x="212" y="21"/>
                    <a:pt x="159" y="21"/>
                  </a:cubicBezTo>
                  <a:cubicBezTo>
                    <a:pt x="119" y="20"/>
                    <a:pt x="80" y="18"/>
                    <a:pt x="40" y="15"/>
                  </a:cubicBezTo>
                  <a:cubicBezTo>
                    <a:pt x="36" y="14"/>
                    <a:pt x="31" y="14"/>
                    <a:pt x="26" y="14"/>
                  </a:cubicBezTo>
                  <a:cubicBezTo>
                    <a:pt x="15" y="14"/>
                    <a:pt x="8" y="6"/>
                    <a:pt x="0" y="1"/>
                  </a:cubicBezTo>
                  <a:cubicBezTo>
                    <a:pt x="8" y="2"/>
                    <a:pt x="15" y="2"/>
                    <a:pt x="23" y="3"/>
                  </a:cubicBezTo>
                  <a:cubicBezTo>
                    <a:pt x="83" y="9"/>
                    <a:pt x="144" y="9"/>
                    <a:pt x="204" y="8"/>
                  </a:cubicBezTo>
                  <a:cubicBezTo>
                    <a:pt x="244" y="7"/>
                    <a:pt x="284" y="6"/>
                    <a:pt x="325" y="4"/>
                  </a:cubicBezTo>
                  <a:cubicBezTo>
                    <a:pt x="356" y="3"/>
                    <a:pt x="388" y="2"/>
                    <a:pt x="420" y="1"/>
                  </a:cubicBezTo>
                  <a:cubicBezTo>
                    <a:pt x="421" y="0"/>
                    <a:pt x="422" y="0"/>
                    <a:pt x="423" y="1"/>
                  </a:cubicBezTo>
                  <a:cubicBezTo>
                    <a:pt x="426" y="4"/>
                    <a:pt x="429" y="7"/>
                    <a:pt x="431" y="10"/>
                  </a:cubicBezTo>
                  <a:cubicBezTo>
                    <a:pt x="432" y="12"/>
                    <a:pt x="432" y="13"/>
                    <a:pt x="429" y="13"/>
                  </a:cubicBezTo>
                  <a:cubicBezTo>
                    <a:pt x="428" y="13"/>
                    <a:pt x="427" y="13"/>
                    <a:pt x="426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24951EBC-C421-FCFA-4B57-EB59535C9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" y="719"/>
              <a:ext cx="346" cy="194"/>
            </a:xfrm>
            <a:custGeom>
              <a:avLst/>
              <a:gdLst>
                <a:gd name="T0" fmla="*/ 128 w 197"/>
                <a:gd name="T1" fmla="*/ 90 h 110"/>
                <a:gd name="T2" fmla="*/ 129 w 197"/>
                <a:gd name="T3" fmla="*/ 84 h 110"/>
                <a:gd name="T4" fmla="*/ 122 w 197"/>
                <a:gd name="T5" fmla="*/ 78 h 110"/>
                <a:gd name="T6" fmla="*/ 108 w 197"/>
                <a:gd name="T7" fmla="*/ 71 h 110"/>
                <a:gd name="T8" fmla="*/ 111 w 197"/>
                <a:gd name="T9" fmla="*/ 69 h 110"/>
                <a:gd name="T10" fmla="*/ 102 w 197"/>
                <a:gd name="T11" fmla="*/ 58 h 110"/>
                <a:gd name="T12" fmla="*/ 91 w 197"/>
                <a:gd name="T13" fmla="*/ 51 h 110"/>
                <a:gd name="T14" fmla="*/ 86 w 197"/>
                <a:gd name="T15" fmla="*/ 51 h 110"/>
                <a:gd name="T16" fmla="*/ 91 w 197"/>
                <a:gd name="T17" fmla="*/ 49 h 110"/>
                <a:gd name="T18" fmla="*/ 78 w 197"/>
                <a:gd name="T19" fmla="*/ 39 h 110"/>
                <a:gd name="T20" fmla="*/ 68 w 197"/>
                <a:gd name="T21" fmla="*/ 32 h 110"/>
                <a:gd name="T22" fmla="*/ 64 w 197"/>
                <a:gd name="T23" fmla="*/ 32 h 110"/>
                <a:gd name="T24" fmla="*/ 66 w 197"/>
                <a:gd name="T25" fmla="*/ 31 h 110"/>
                <a:gd name="T26" fmla="*/ 46 w 197"/>
                <a:gd name="T27" fmla="*/ 19 h 110"/>
                <a:gd name="T28" fmla="*/ 30 w 197"/>
                <a:gd name="T29" fmla="*/ 12 h 110"/>
                <a:gd name="T30" fmla="*/ 3 w 197"/>
                <a:gd name="T31" fmla="*/ 4 h 110"/>
                <a:gd name="T32" fmla="*/ 0 w 197"/>
                <a:gd name="T33" fmla="*/ 1 h 110"/>
                <a:gd name="T34" fmla="*/ 39 w 197"/>
                <a:gd name="T35" fmla="*/ 1 h 110"/>
                <a:gd name="T36" fmla="*/ 48 w 197"/>
                <a:gd name="T37" fmla="*/ 3 h 110"/>
                <a:gd name="T38" fmla="*/ 96 w 197"/>
                <a:gd name="T39" fmla="*/ 22 h 110"/>
                <a:gd name="T40" fmla="*/ 151 w 197"/>
                <a:gd name="T41" fmla="*/ 62 h 110"/>
                <a:gd name="T42" fmla="*/ 195 w 197"/>
                <a:gd name="T43" fmla="*/ 105 h 110"/>
                <a:gd name="T44" fmla="*/ 197 w 197"/>
                <a:gd name="T45" fmla="*/ 109 h 110"/>
                <a:gd name="T46" fmla="*/ 178 w 197"/>
                <a:gd name="T47" fmla="*/ 109 h 110"/>
                <a:gd name="T48" fmla="*/ 149 w 197"/>
                <a:gd name="T49" fmla="*/ 110 h 110"/>
                <a:gd name="T50" fmla="*/ 144 w 197"/>
                <a:gd name="T51" fmla="*/ 102 h 110"/>
                <a:gd name="T52" fmla="*/ 140 w 197"/>
                <a:gd name="T53" fmla="*/ 98 h 110"/>
                <a:gd name="T54" fmla="*/ 128 w 197"/>
                <a:gd name="T55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7" h="110">
                  <a:moveTo>
                    <a:pt x="128" y="90"/>
                  </a:moveTo>
                  <a:cubicBezTo>
                    <a:pt x="134" y="89"/>
                    <a:pt x="134" y="89"/>
                    <a:pt x="129" y="84"/>
                  </a:cubicBezTo>
                  <a:cubicBezTo>
                    <a:pt x="127" y="82"/>
                    <a:pt x="126" y="79"/>
                    <a:pt x="122" y="78"/>
                  </a:cubicBezTo>
                  <a:cubicBezTo>
                    <a:pt x="119" y="72"/>
                    <a:pt x="115" y="70"/>
                    <a:pt x="108" y="71"/>
                  </a:cubicBezTo>
                  <a:cubicBezTo>
                    <a:pt x="108" y="69"/>
                    <a:pt x="111" y="70"/>
                    <a:pt x="111" y="69"/>
                  </a:cubicBezTo>
                  <a:cubicBezTo>
                    <a:pt x="109" y="64"/>
                    <a:pt x="105" y="62"/>
                    <a:pt x="102" y="58"/>
                  </a:cubicBezTo>
                  <a:cubicBezTo>
                    <a:pt x="99" y="54"/>
                    <a:pt x="96" y="50"/>
                    <a:pt x="91" y="51"/>
                  </a:cubicBezTo>
                  <a:cubicBezTo>
                    <a:pt x="89" y="51"/>
                    <a:pt x="88" y="51"/>
                    <a:pt x="86" y="51"/>
                  </a:cubicBezTo>
                  <a:cubicBezTo>
                    <a:pt x="87" y="48"/>
                    <a:pt x="89" y="50"/>
                    <a:pt x="91" y="49"/>
                  </a:cubicBezTo>
                  <a:cubicBezTo>
                    <a:pt x="87" y="46"/>
                    <a:pt x="83" y="41"/>
                    <a:pt x="78" y="39"/>
                  </a:cubicBezTo>
                  <a:cubicBezTo>
                    <a:pt x="76" y="35"/>
                    <a:pt x="72" y="33"/>
                    <a:pt x="68" y="32"/>
                  </a:cubicBezTo>
                  <a:cubicBezTo>
                    <a:pt x="66" y="32"/>
                    <a:pt x="65" y="32"/>
                    <a:pt x="64" y="32"/>
                  </a:cubicBezTo>
                  <a:cubicBezTo>
                    <a:pt x="64" y="29"/>
                    <a:pt x="66" y="30"/>
                    <a:pt x="66" y="31"/>
                  </a:cubicBezTo>
                  <a:cubicBezTo>
                    <a:pt x="60" y="27"/>
                    <a:pt x="52" y="24"/>
                    <a:pt x="46" y="19"/>
                  </a:cubicBezTo>
                  <a:cubicBezTo>
                    <a:pt x="41" y="16"/>
                    <a:pt x="35" y="14"/>
                    <a:pt x="30" y="12"/>
                  </a:cubicBezTo>
                  <a:cubicBezTo>
                    <a:pt x="21" y="11"/>
                    <a:pt x="12" y="6"/>
                    <a:pt x="3" y="4"/>
                  </a:cubicBezTo>
                  <a:cubicBezTo>
                    <a:pt x="1" y="3"/>
                    <a:pt x="0" y="3"/>
                    <a:pt x="0" y="1"/>
                  </a:cubicBezTo>
                  <a:cubicBezTo>
                    <a:pt x="13" y="1"/>
                    <a:pt x="26" y="0"/>
                    <a:pt x="39" y="1"/>
                  </a:cubicBezTo>
                  <a:cubicBezTo>
                    <a:pt x="42" y="1"/>
                    <a:pt x="45" y="2"/>
                    <a:pt x="48" y="3"/>
                  </a:cubicBezTo>
                  <a:cubicBezTo>
                    <a:pt x="65" y="9"/>
                    <a:pt x="81" y="15"/>
                    <a:pt x="96" y="22"/>
                  </a:cubicBezTo>
                  <a:cubicBezTo>
                    <a:pt x="117" y="32"/>
                    <a:pt x="135" y="46"/>
                    <a:pt x="151" y="62"/>
                  </a:cubicBezTo>
                  <a:cubicBezTo>
                    <a:pt x="166" y="76"/>
                    <a:pt x="181" y="90"/>
                    <a:pt x="195" y="105"/>
                  </a:cubicBezTo>
                  <a:cubicBezTo>
                    <a:pt x="196" y="107"/>
                    <a:pt x="197" y="107"/>
                    <a:pt x="197" y="109"/>
                  </a:cubicBezTo>
                  <a:cubicBezTo>
                    <a:pt x="191" y="109"/>
                    <a:pt x="184" y="109"/>
                    <a:pt x="178" y="109"/>
                  </a:cubicBezTo>
                  <a:cubicBezTo>
                    <a:pt x="168" y="110"/>
                    <a:pt x="159" y="110"/>
                    <a:pt x="149" y="110"/>
                  </a:cubicBezTo>
                  <a:cubicBezTo>
                    <a:pt x="149" y="106"/>
                    <a:pt x="146" y="104"/>
                    <a:pt x="144" y="102"/>
                  </a:cubicBezTo>
                  <a:cubicBezTo>
                    <a:pt x="143" y="100"/>
                    <a:pt x="141" y="99"/>
                    <a:pt x="140" y="98"/>
                  </a:cubicBezTo>
                  <a:cubicBezTo>
                    <a:pt x="138" y="92"/>
                    <a:pt x="134" y="89"/>
                    <a:pt x="128" y="9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12899EE8-BB55-53FE-314F-7981646F4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" y="890"/>
              <a:ext cx="739" cy="35"/>
            </a:xfrm>
            <a:custGeom>
              <a:avLst/>
              <a:gdLst>
                <a:gd name="T0" fmla="*/ 409 w 421"/>
                <a:gd name="T1" fmla="*/ 1 h 20"/>
                <a:gd name="T2" fmla="*/ 419 w 421"/>
                <a:gd name="T3" fmla="*/ 11 h 20"/>
                <a:gd name="T4" fmla="*/ 418 w 421"/>
                <a:gd name="T5" fmla="*/ 13 h 20"/>
                <a:gd name="T6" fmla="*/ 304 w 421"/>
                <a:gd name="T7" fmla="*/ 17 h 20"/>
                <a:gd name="T8" fmla="*/ 166 w 421"/>
                <a:gd name="T9" fmla="*/ 20 h 20"/>
                <a:gd name="T10" fmla="*/ 53 w 421"/>
                <a:gd name="T11" fmla="*/ 14 h 20"/>
                <a:gd name="T12" fmla="*/ 24 w 421"/>
                <a:gd name="T13" fmla="*/ 12 h 20"/>
                <a:gd name="T14" fmla="*/ 15 w 421"/>
                <a:gd name="T15" fmla="*/ 9 h 20"/>
                <a:gd name="T16" fmla="*/ 0 w 421"/>
                <a:gd name="T17" fmla="*/ 0 h 20"/>
                <a:gd name="T18" fmla="*/ 13 w 421"/>
                <a:gd name="T19" fmla="*/ 1 h 20"/>
                <a:gd name="T20" fmla="*/ 73 w 421"/>
                <a:gd name="T21" fmla="*/ 5 h 20"/>
                <a:gd name="T22" fmla="*/ 232 w 421"/>
                <a:gd name="T23" fmla="*/ 6 h 20"/>
                <a:gd name="T24" fmla="*/ 401 w 421"/>
                <a:gd name="T25" fmla="*/ 1 h 20"/>
                <a:gd name="T26" fmla="*/ 409 w 421"/>
                <a:gd name="T2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20">
                  <a:moveTo>
                    <a:pt x="409" y="1"/>
                  </a:moveTo>
                  <a:cubicBezTo>
                    <a:pt x="414" y="3"/>
                    <a:pt x="416" y="7"/>
                    <a:pt x="419" y="11"/>
                  </a:cubicBezTo>
                  <a:cubicBezTo>
                    <a:pt x="421" y="12"/>
                    <a:pt x="419" y="12"/>
                    <a:pt x="418" y="13"/>
                  </a:cubicBezTo>
                  <a:cubicBezTo>
                    <a:pt x="380" y="14"/>
                    <a:pt x="342" y="16"/>
                    <a:pt x="304" y="17"/>
                  </a:cubicBezTo>
                  <a:cubicBezTo>
                    <a:pt x="258" y="18"/>
                    <a:pt x="212" y="20"/>
                    <a:pt x="166" y="20"/>
                  </a:cubicBezTo>
                  <a:cubicBezTo>
                    <a:pt x="128" y="19"/>
                    <a:pt x="90" y="17"/>
                    <a:pt x="53" y="14"/>
                  </a:cubicBezTo>
                  <a:cubicBezTo>
                    <a:pt x="43" y="14"/>
                    <a:pt x="34" y="13"/>
                    <a:pt x="24" y="12"/>
                  </a:cubicBezTo>
                  <a:cubicBezTo>
                    <a:pt x="21" y="12"/>
                    <a:pt x="18" y="11"/>
                    <a:pt x="15" y="9"/>
                  </a:cubicBezTo>
                  <a:cubicBezTo>
                    <a:pt x="11" y="6"/>
                    <a:pt x="6" y="3"/>
                    <a:pt x="0" y="0"/>
                  </a:cubicBezTo>
                  <a:cubicBezTo>
                    <a:pt x="5" y="0"/>
                    <a:pt x="9" y="1"/>
                    <a:pt x="13" y="1"/>
                  </a:cubicBezTo>
                  <a:cubicBezTo>
                    <a:pt x="33" y="3"/>
                    <a:pt x="53" y="4"/>
                    <a:pt x="73" y="5"/>
                  </a:cubicBezTo>
                  <a:cubicBezTo>
                    <a:pt x="126" y="8"/>
                    <a:pt x="179" y="8"/>
                    <a:pt x="232" y="6"/>
                  </a:cubicBezTo>
                  <a:cubicBezTo>
                    <a:pt x="288" y="5"/>
                    <a:pt x="345" y="3"/>
                    <a:pt x="401" y="1"/>
                  </a:cubicBezTo>
                  <a:cubicBezTo>
                    <a:pt x="404" y="1"/>
                    <a:pt x="407" y="1"/>
                    <a:pt x="409" y="1"/>
                  </a:cubicBezTo>
                  <a:close/>
                </a:path>
              </a:pathLst>
            </a:custGeom>
            <a:solidFill>
              <a:srgbClr val="4A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949A0B03-245D-9A69-1A2C-444FECEC7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" y="719"/>
              <a:ext cx="393" cy="194"/>
            </a:xfrm>
            <a:custGeom>
              <a:avLst/>
              <a:gdLst>
                <a:gd name="T0" fmla="*/ 224 w 224"/>
                <a:gd name="T1" fmla="*/ 109 h 110"/>
                <a:gd name="T2" fmla="*/ 181 w 224"/>
                <a:gd name="T3" fmla="*/ 110 h 110"/>
                <a:gd name="T4" fmla="*/ 176 w 224"/>
                <a:gd name="T5" fmla="*/ 107 h 110"/>
                <a:gd name="T6" fmla="*/ 111 w 224"/>
                <a:gd name="T7" fmla="*/ 53 h 110"/>
                <a:gd name="T8" fmla="*/ 32 w 224"/>
                <a:gd name="T9" fmla="*/ 11 h 110"/>
                <a:gd name="T10" fmla="*/ 0 w 224"/>
                <a:gd name="T11" fmla="*/ 1 h 110"/>
                <a:gd name="T12" fmla="*/ 41 w 224"/>
                <a:gd name="T13" fmla="*/ 1 h 110"/>
                <a:gd name="T14" fmla="*/ 67 w 224"/>
                <a:gd name="T15" fmla="*/ 9 h 110"/>
                <a:gd name="T16" fmla="*/ 134 w 224"/>
                <a:gd name="T17" fmla="*/ 38 h 110"/>
                <a:gd name="T18" fmla="*/ 184 w 224"/>
                <a:gd name="T19" fmla="*/ 75 h 110"/>
                <a:gd name="T20" fmla="*/ 222 w 224"/>
                <a:gd name="T21" fmla="*/ 107 h 110"/>
                <a:gd name="T22" fmla="*/ 224 w 224"/>
                <a:gd name="T23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" h="110">
                  <a:moveTo>
                    <a:pt x="224" y="109"/>
                  </a:moveTo>
                  <a:cubicBezTo>
                    <a:pt x="209" y="109"/>
                    <a:pt x="195" y="109"/>
                    <a:pt x="181" y="110"/>
                  </a:cubicBezTo>
                  <a:cubicBezTo>
                    <a:pt x="178" y="110"/>
                    <a:pt x="177" y="108"/>
                    <a:pt x="176" y="107"/>
                  </a:cubicBezTo>
                  <a:cubicBezTo>
                    <a:pt x="155" y="88"/>
                    <a:pt x="134" y="70"/>
                    <a:pt x="111" y="53"/>
                  </a:cubicBezTo>
                  <a:cubicBezTo>
                    <a:pt x="87" y="35"/>
                    <a:pt x="60" y="22"/>
                    <a:pt x="32" y="11"/>
                  </a:cubicBezTo>
                  <a:cubicBezTo>
                    <a:pt x="22" y="8"/>
                    <a:pt x="11" y="5"/>
                    <a:pt x="0" y="1"/>
                  </a:cubicBezTo>
                  <a:cubicBezTo>
                    <a:pt x="14" y="1"/>
                    <a:pt x="27" y="0"/>
                    <a:pt x="41" y="1"/>
                  </a:cubicBezTo>
                  <a:cubicBezTo>
                    <a:pt x="50" y="2"/>
                    <a:pt x="58" y="6"/>
                    <a:pt x="67" y="9"/>
                  </a:cubicBezTo>
                  <a:cubicBezTo>
                    <a:pt x="90" y="17"/>
                    <a:pt x="113" y="26"/>
                    <a:pt x="134" y="38"/>
                  </a:cubicBezTo>
                  <a:cubicBezTo>
                    <a:pt x="152" y="49"/>
                    <a:pt x="168" y="62"/>
                    <a:pt x="184" y="75"/>
                  </a:cubicBezTo>
                  <a:cubicBezTo>
                    <a:pt x="197" y="85"/>
                    <a:pt x="210" y="96"/>
                    <a:pt x="222" y="107"/>
                  </a:cubicBezTo>
                  <a:cubicBezTo>
                    <a:pt x="223" y="108"/>
                    <a:pt x="224" y="108"/>
                    <a:pt x="224" y="109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128C4443-385C-84E6-5B01-E199B0FA9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" y="718"/>
              <a:ext cx="386" cy="195"/>
            </a:xfrm>
            <a:custGeom>
              <a:avLst/>
              <a:gdLst>
                <a:gd name="T0" fmla="*/ 83 w 220"/>
                <a:gd name="T1" fmla="*/ 16 h 111"/>
                <a:gd name="T2" fmla="*/ 122 w 220"/>
                <a:gd name="T3" fmla="*/ 34 h 111"/>
                <a:gd name="T4" fmla="*/ 165 w 220"/>
                <a:gd name="T5" fmla="*/ 64 h 111"/>
                <a:gd name="T6" fmla="*/ 213 w 220"/>
                <a:gd name="T7" fmla="*/ 104 h 111"/>
                <a:gd name="T8" fmla="*/ 220 w 220"/>
                <a:gd name="T9" fmla="*/ 111 h 111"/>
                <a:gd name="T10" fmla="*/ 196 w 220"/>
                <a:gd name="T11" fmla="*/ 111 h 111"/>
                <a:gd name="T12" fmla="*/ 177 w 220"/>
                <a:gd name="T13" fmla="*/ 111 h 111"/>
                <a:gd name="T14" fmla="*/ 171 w 220"/>
                <a:gd name="T15" fmla="*/ 108 h 111"/>
                <a:gd name="T16" fmla="*/ 105 w 220"/>
                <a:gd name="T17" fmla="*/ 52 h 111"/>
                <a:gd name="T18" fmla="*/ 86 w 220"/>
                <a:gd name="T19" fmla="*/ 39 h 111"/>
                <a:gd name="T20" fmla="*/ 72 w 220"/>
                <a:gd name="T21" fmla="*/ 32 h 111"/>
                <a:gd name="T22" fmla="*/ 44 w 220"/>
                <a:gd name="T23" fmla="*/ 19 h 111"/>
                <a:gd name="T24" fmla="*/ 4 w 220"/>
                <a:gd name="T25" fmla="*/ 5 h 111"/>
                <a:gd name="T26" fmla="*/ 3 w 220"/>
                <a:gd name="T27" fmla="*/ 5 h 111"/>
                <a:gd name="T28" fmla="*/ 0 w 220"/>
                <a:gd name="T29" fmla="*/ 2 h 111"/>
                <a:gd name="T30" fmla="*/ 4 w 220"/>
                <a:gd name="T31" fmla="*/ 1 h 111"/>
                <a:gd name="T32" fmla="*/ 33 w 220"/>
                <a:gd name="T33" fmla="*/ 1 h 111"/>
                <a:gd name="T34" fmla="*/ 69 w 220"/>
                <a:gd name="T35" fmla="*/ 10 h 111"/>
                <a:gd name="T36" fmla="*/ 83 w 220"/>
                <a:gd name="T37" fmla="*/ 1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" h="111">
                  <a:moveTo>
                    <a:pt x="83" y="16"/>
                  </a:moveTo>
                  <a:cubicBezTo>
                    <a:pt x="96" y="21"/>
                    <a:pt x="109" y="27"/>
                    <a:pt x="122" y="34"/>
                  </a:cubicBezTo>
                  <a:cubicBezTo>
                    <a:pt x="138" y="42"/>
                    <a:pt x="151" y="53"/>
                    <a:pt x="165" y="64"/>
                  </a:cubicBezTo>
                  <a:cubicBezTo>
                    <a:pt x="181" y="77"/>
                    <a:pt x="197" y="90"/>
                    <a:pt x="213" y="104"/>
                  </a:cubicBezTo>
                  <a:cubicBezTo>
                    <a:pt x="215" y="106"/>
                    <a:pt x="217" y="108"/>
                    <a:pt x="220" y="111"/>
                  </a:cubicBezTo>
                  <a:cubicBezTo>
                    <a:pt x="211" y="111"/>
                    <a:pt x="204" y="111"/>
                    <a:pt x="196" y="111"/>
                  </a:cubicBezTo>
                  <a:cubicBezTo>
                    <a:pt x="190" y="111"/>
                    <a:pt x="183" y="110"/>
                    <a:pt x="177" y="111"/>
                  </a:cubicBezTo>
                  <a:cubicBezTo>
                    <a:pt x="174" y="111"/>
                    <a:pt x="172" y="110"/>
                    <a:pt x="171" y="108"/>
                  </a:cubicBezTo>
                  <a:cubicBezTo>
                    <a:pt x="150" y="88"/>
                    <a:pt x="128" y="69"/>
                    <a:pt x="105" y="52"/>
                  </a:cubicBezTo>
                  <a:cubicBezTo>
                    <a:pt x="99" y="47"/>
                    <a:pt x="93" y="42"/>
                    <a:pt x="86" y="39"/>
                  </a:cubicBezTo>
                  <a:cubicBezTo>
                    <a:pt x="81" y="38"/>
                    <a:pt x="77" y="34"/>
                    <a:pt x="72" y="32"/>
                  </a:cubicBezTo>
                  <a:cubicBezTo>
                    <a:pt x="63" y="27"/>
                    <a:pt x="54" y="23"/>
                    <a:pt x="44" y="19"/>
                  </a:cubicBezTo>
                  <a:cubicBezTo>
                    <a:pt x="31" y="13"/>
                    <a:pt x="17" y="9"/>
                    <a:pt x="4" y="5"/>
                  </a:cubicBezTo>
                  <a:cubicBezTo>
                    <a:pt x="3" y="4"/>
                    <a:pt x="4" y="5"/>
                    <a:pt x="3" y="5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0"/>
                    <a:pt x="3" y="1"/>
                    <a:pt x="4" y="1"/>
                  </a:cubicBezTo>
                  <a:cubicBezTo>
                    <a:pt x="14" y="0"/>
                    <a:pt x="23" y="1"/>
                    <a:pt x="33" y="1"/>
                  </a:cubicBezTo>
                  <a:cubicBezTo>
                    <a:pt x="46" y="1"/>
                    <a:pt x="57" y="6"/>
                    <a:pt x="69" y="10"/>
                  </a:cubicBezTo>
                  <a:cubicBezTo>
                    <a:pt x="74" y="11"/>
                    <a:pt x="79" y="13"/>
                    <a:pt x="83" y="1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A9AF8BA0-019E-0252-DE03-1B2380BE3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" y="718"/>
              <a:ext cx="358" cy="195"/>
            </a:xfrm>
            <a:custGeom>
              <a:avLst/>
              <a:gdLst>
                <a:gd name="T0" fmla="*/ 204 w 204"/>
                <a:gd name="T1" fmla="*/ 110 h 111"/>
                <a:gd name="T2" fmla="*/ 160 w 204"/>
                <a:gd name="T3" fmla="*/ 111 h 111"/>
                <a:gd name="T4" fmla="*/ 156 w 204"/>
                <a:gd name="T5" fmla="*/ 108 h 111"/>
                <a:gd name="T6" fmla="*/ 111 w 204"/>
                <a:gd name="T7" fmla="*/ 63 h 111"/>
                <a:gd name="T8" fmla="*/ 32 w 204"/>
                <a:gd name="T9" fmla="*/ 13 h 111"/>
                <a:gd name="T10" fmla="*/ 0 w 204"/>
                <a:gd name="T11" fmla="*/ 2 h 111"/>
                <a:gd name="T12" fmla="*/ 4 w 204"/>
                <a:gd name="T13" fmla="*/ 2 h 111"/>
                <a:gd name="T14" fmla="*/ 12 w 204"/>
                <a:gd name="T15" fmla="*/ 1 h 111"/>
                <a:gd name="T16" fmla="*/ 64 w 204"/>
                <a:gd name="T17" fmla="*/ 9 h 111"/>
                <a:gd name="T18" fmla="*/ 127 w 204"/>
                <a:gd name="T19" fmla="*/ 40 h 111"/>
                <a:gd name="T20" fmla="*/ 167 w 204"/>
                <a:gd name="T21" fmla="*/ 73 h 111"/>
                <a:gd name="T22" fmla="*/ 203 w 204"/>
                <a:gd name="T23" fmla="*/ 108 h 111"/>
                <a:gd name="T24" fmla="*/ 204 w 204"/>
                <a:gd name="T25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111">
                  <a:moveTo>
                    <a:pt x="204" y="110"/>
                  </a:moveTo>
                  <a:cubicBezTo>
                    <a:pt x="189" y="110"/>
                    <a:pt x="175" y="110"/>
                    <a:pt x="160" y="111"/>
                  </a:cubicBezTo>
                  <a:cubicBezTo>
                    <a:pt x="158" y="111"/>
                    <a:pt x="157" y="109"/>
                    <a:pt x="156" y="108"/>
                  </a:cubicBezTo>
                  <a:cubicBezTo>
                    <a:pt x="141" y="92"/>
                    <a:pt x="126" y="77"/>
                    <a:pt x="111" y="63"/>
                  </a:cubicBezTo>
                  <a:cubicBezTo>
                    <a:pt x="88" y="41"/>
                    <a:pt x="62" y="25"/>
                    <a:pt x="32" y="13"/>
                  </a:cubicBezTo>
                  <a:cubicBezTo>
                    <a:pt x="22" y="9"/>
                    <a:pt x="11" y="6"/>
                    <a:pt x="0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7" y="1"/>
                    <a:pt x="9" y="2"/>
                    <a:pt x="12" y="1"/>
                  </a:cubicBezTo>
                  <a:cubicBezTo>
                    <a:pt x="30" y="0"/>
                    <a:pt x="47" y="2"/>
                    <a:pt x="64" y="9"/>
                  </a:cubicBezTo>
                  <a:cubicBezTo>
                    <a:pt x="86" y="18"/>
                    <a:pt x="108" y="26"/>
                    <a:pt x="127" y="40"/>
                  </a:cubicBezTo>
                  <a:cubicBezTo>
                    <a:pt x="142" y="50"/>
                    <a:pt x="154" y="61"/>
                    <a:pt x="167" y="73"/>
                  </a:cubicBezTo>
                  <a:cubicBezTo>
                    <a:pt x="179" y="85"/>
                    <a:pt x="191" y="96"/>
                    <a:pt x="203" y="108"/>
                  </a:cubicBezTo>
                  <a:cubicBezTo>
                    <a:pt x="203" y="109"/>
                    <a:pt x="203" y="109"/>
                    <a:pt x="204" y="11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76E266C4-CB50-0127-4A0B-F14DE28D4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9" y="716"/>
              <a:ext cx="367" cy="197"/>
            </a:xfrm>
            <a:custGeom>
              <a:avLst/>
              <a:gdLst>
                <a:gd name="T0" fmla="*/ 89 w 209"/>
                <a:gd name="T1" fmla="*/ 21 h 112"/>
                <a:gd name="T2" fmla="*/ 91 w 209"/>
                <a:gd name="T3" fmla="*/ 22 h 112"/>
                <a:gd name="T4" fmla="*/ 90 w 209"/>
                <a:gd name="T5" fmla="*/ 28 h 112"/>
                <a:gd name="T6" fmla="*/ 88 w 209"/>
                <a:gd name="T7" fmla="*/ 32 h 112"/>
                <a:gd name="T8" fmla="*/ 93 w 209"/>
                <a:gd name="T9" fmla="*/ 29 h 112"/>
                <a:gd name="T10" fmla="*/ 100 w 209"/>
                <a:gd name="T11" fmla="*/ 30 h 112"/>
                <a:gd name="T12" fmla="*/ 99 w 209"/>
                <a:gd name="T13" fmla="*/ 36 h 112"/>
                <a:gd name="T14" fmla="*/ 95 w 209"/>
                <a:gd name="T15" fmla="*/ 43 h 112"/>
                <a:gd name="T16" fmla="*/ 104 w 209"/>
                <a:gd name="T17" fmla="*/ 31 h 112"/>
                <a:gd name="T18" fmla="*/ 107 w 209"/>
                <a:gd name="T19" fmla="*/ 28 h 112"/>
                <a:gd name="T20" fmla="*/ 147 w 209"/>
                <a:gd name="T21" fmla="*/ 55 h 112"/>
                <a:gd name="T22" fmla="*/ 209 w 209"/>
                <a:gd name="T23" fmla="*/ 111 h 112"/>
                <a:gd name="T24" fmla="*/ 198 w 209"/>
                <a:gd name="T25" fmla="*/ 111 h 112"/>
                <a:gd name="T26" fmla="*/ 166 w 209"/>
                <a:gd name="T27" fmla="*/ 112 h 112"/>
                <a:gd name="T28" fmla="*/ 160 w 209"/>
                <a:gd name="T29" fmla="*/ 109 h 112"/>
                <a:gd name="T30" fmla="*/ 100 w 209"/>
                <a:gd name="T31" fmla="*/ 53 h 112"/>
                <a:gd name="T32" fmla="*/ 32 w 209"/>
                <a:gd name="T33" fmla="*/ 14 h 112"/>
                <a:gd name="T34" fmla="*/ 0 w 209"/>
                <a:gd name="T35" fmla="*/ 2 h 112"/>
                <a:gd name="T36" fmla="*/ 20 w 209"/>
                <a:gd name="T37" fmla="*/ 2 h 112"/>
                <a:gd name="T38" fmla="*/ 69 w 209"/>
                <a:gd name="T39" fmla="*/ 12 h 112"/>
                <a:gd name="T40" fmla="*/ 83 w 209"/>
                <a:gd name="T41" fmla="*/ 18 h 112"/>
                <a:gd name="T42" fmla="*/ 81 w 209"/>
                <a:gd name="T43" fmla="*/ 23 h 112"/>
                <a:gd name="T44" fmla="*/ 78 w 209"/>
                <a:gd name="T45" fmla="*/ 27 h 112"/>
                <a:gd name="T46" fmla="*/ 89 w 209"/>
                <a:gd name="T47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112">
                  <a:moveTo>
                    <a:pt x="89" y="21"/>
                  </a:moveTo>
                  <a:cubicBezTo>
                    <a:pt x="90" y="21"/>
                    <a:pt x="91" y="21"/>
                    <a:pt x="91" y="22"/>
                  </a:cubicBezTo>
                  <a:cubicBezTo>
                    <a:pt x="93" y="24"/>
                    <a:pt x="92" y="26"/>
                    <a:pt x="90" y="28"/>
                  </a:cubicBezTo>
                  <a:cubicBezTo>
                    <a:pt x="89" y="29"/>
                    <a:pt x="88" y="30"/>
                    <a:pt x="88" y="32"/>
                  </a:cubicBezTo>
                  <a:cubicBezTo>
                    <a:pt x="90" y="32"/>
                    <a:pt x="91" y="30"/>
                    <a:pt x="93" y="29"/>
                  </a:cubicBezTo>
                  <a:cubicBezTo>
                    <a:pt x="95" y="28"/>
                    <a:pt x="98" y="27"/>
                    <a:pt x="100" y="30"/>
                  </a:cubicBezTo>
                  <a:cubicBezTo>
                    <a:pt x="102" y="32"/>
                    <a:pt x="101" y="34"/>
                    <a:pt x="99" y="36"/>
                  </a:cubicBezTo>
                  <a:cubicBezTo>
                    <a:pt x="97" y="38"/>
                    <a:pt x="94" y="40"/>
                    <a:pt x="95" y="43"/>
                  </a:cubicBezTo>
                  <a:cubicBezTo>
                    <a:pt x="98" y="39"/>
                    <a:pt x="104" y="37"/>
                    <a:pt x="104" y="31"/>
                  </a:cubicBezTo>
                  <a:cubicBezTo>
                    <a:pt x="105" y="29"/>
                    <a:pt x="105" y="28"/>
                    <a:pt x="107" y="28"/>
                  </a:cubicBezTo>
                  <a:cubicBezTo>
                    <a:pt x="122" y="35"/>
                    <a:pt x="135" y="45"/>
                    <a:pt x="147" y="55"/>
                  </a:cubicBezTo>
                  <a:cubicBezTo>
                    <a:pt x="168" y="72"/>
                    <a:pt x="189" y="91"/>
                    <a:pt x="209" y="111"/>
                  </a:cubicBezTo>
                  <a:cubicBezTo>
                    <a:pt x="205" y="111"/>
                    <a:pt x="202" y="111"/>
                    <a:pt x="198" y="111"/>
                  </a:cubicBezTo>
                  <a:cubicBezTo>
                    <a:pt x="187" y="111"/>
                    <a:pt x="177" y="111"/>
                    <a:pt x="166" y="112"/>
                  </a:cubicBezTo>
                  <a:cubicBezTo>
                    <a:pt x="163" y="112"/>
                    <a:pt x="162" y="111"/>
                    <a:pt x="160" y="109"/>
                  </a:cubicBezTo>
                  <a:cubicBezTo>
                    <a:pt x="141" y="89"/>
                    <a:pt x="121" y="70"/>
                    <a:pt x="100" y="53"/>
                  </a:cubicBezTo>
                  <a:cubicBezTo>
                    <a:pt x="80" y="36"/>
                    <a:pt x="57" y="24"/>
                    <a:pt x="32" y="14"/>
                  </a:cubicBezTo>
                  <a:cubicBezTo>
                    <a:pt x="22" y="10"/>
                    <a:pt x="11" y="7"/>
                    <a:pt x="0" y="2"/>
                  </a:cubicBezTo>
                  <a:cubicBezTo>
                    <a:pt x="6" y="2"/>
                    <a:pt x="13" y="3"/>
                    <a:pt x="20" y="2"/>
                  </a:cubicBezTo>
                  <a:cubicBezTo>
                    <a:pt x="37" y="0"/>
                    <a:pt x="53" y="6"/>
                    <a:pt x="69" y="12"/>
                  </a:cubicBezTo>
                  <a:cubicBezTo>
                    <a:pt x="74" y="14"/>
                    <a:pt x="78" y="16"/>
                    <a:pt x="83" y="18"/>
                  </a:cubicBezTo>
                  <a:cubicBezTo>
                    <a:pt x="84" y="20"/>
                    <a:pt x="82" y="21"/>
                    <a:pt x="81" y="23"/>
                  </a:cubicBezTo>
                  <a:cubicBezTo>
                    <a:pt x="80" y="24"/>
                    <a:pt x="79" y="25"/>
                    <a:pt x="78" y="27"/>
                  </a:cubicBezTo>
                  <a:cubicBezTo>
                    <a:pt x="83" y="26"/>
                    <a:pt x="84" y="21"/>
                    <a:pt x="89" y="2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F30E40E4-7D7E-9D99-25E4-2DA5D4B9B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" y="725"/>
              <a:ext cx="302" cy="188"/>
            </a:xfrm>
            <a:custGeom>
              <a:avLst/>
              <a:gdLst>
                <a:gd name="T0" fmla="*/ 6 w 172"/>
                <a:gd name="T1" fmla="*/ 0 h 107"/>
                <a:gd name="T2" fmla="*/ 66 w 172"/>
                <a:gd name="T3" fmla="*/ 23 h 107"/>
                <a:gd name="T4" fmla="*/ 73 w 172"/>
                <a:gd name="T5" fmla="*/ 27 h 107"/>
                <a:gd name="T6" fmla="*/ 172 w 172"/>
                <a:gd name="T7" fmla="*/ 105 h 107"/>
                <a:gd name="T8" fmla="*/ 171 w 172"/>
                <a:gd name="T9" fmla="*/ 106 h 107"/>
                <a:gd name="T10" fmla="*/ 149 w 172"/>
                <a:gd name="T11" fmla="*/ 106 h 107"/>
                <a:gd name="T12" fmla="*/ 130 w 172"/>
                <a:gd name="T13" fmla="*/ 107 h 107"/>
                <a:gd name="T14" fmla="*/ 122 w 172"/>
                <a:gd name="T15" fmla="*/ 103 h 107"/>
                <a:gd name="T16" fmla="*/ 48 w 172"/>
                <a:gd name="T17" fmla="*/ 39 h 107"/>
                <a:gd name="T18" fmla="*/ 3 w 172"/>
                <a:gd name="T19" fmla="*/ 15 h 107"/>
                <a:gd name="T20" fmla="*/ 0 w 172"/>
                <a:gd name="T21" fmla="*/ 13 h 107"/>
                <a:gd name="T22" fmla="*/ 5 w 172"/>
                <a:gd name="T23" fmla="*/ 9 h 107"/>
                <a:gd name="T24" fmla="*/ 11 w 172"/>
                <a:gd name="T25" fmla="*/ 11 h 107"/>
                <a:gd name="T26" fmla="*/ 13 w 172"/>
                <a:gd name="T27" fmla="*/ 10 h 107"/>
                <a:gd name="T28" fmla="*/ 12 w 172"/>
                <a:gd name="T29" fmla="*/ 9 h 107"/>
                <a:gd name="T30" fmla="*/ 6 w 172"/>
                <a:gd name="T31" fmla="*/ 6 h 107"/>
                <a:gd name="T32" fmla="*/ 6 w 172"/>
                <a:gd name="T3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07">
                  <a:moveTo>
                    <a:pt x="6" y="0"/>
                  </a:moveTo>
                  <a:cubicBezTo>
                    <a:pt x="27" y="7"/>
                    <a:pt x="47" y="14"/>
                    <a:pt x="66" y="23"/>
                  </a:cubicBezTo>
                  <a:cubicBezTo>
                    <a:pt x="68" y="24"/>
                    <a:pt x="71" y="25"/>
                    <a:pt x="73" y="27"/>
                  </a:cubicBezTo>
                  <a:cubicBezTo>
                    <a:pt x="110" y="47"/>
                    <a:pt x="140" y="77"/>
                    <a:pt x="172" y="105"/>
                  </a:cubicBezTo>
                  <a:cubicBezTo>
                    <a:pt x="172" y="106"/>
                    <a:pt x="171" y="106"/>
                    <a:pt x="171" y="106"/>
                  </a:cubicBezTo>
                  <a:cubicBezTo>
                    <a:pt x="164" y="106"/>
                    <a:pt x="156" y="106"/>
                    <a:pt x="149" y="106"/>
                  </a:cubicBezTo>
                  <a:cubicBezTo>
                    <a:pt x="143" y="106"/>
                    <a:pt x="136" y="106"/>
                    <a:pt x="130" y="107"/>
                  </a:cubicBezTo>
                  <a:cubicBezTo>
                    <a:pt x="127" y="107"/>
                    <a:pt x="125" y="105"/>
                    <a:pt x="122" y="103"/>
                  </a:cubicBezTo>
                  <a:cubicBezTo>
                    <a:pt x="99" y="80"/>
                    <a:pt x="75" y="58"/>
                    <a:pt x="48" y="39"/>
                  </a:cubicBezTo>
                  <a:cubicBezTo>
                    <a:pt x="34" y="29"/>
                    <a:pt x="19" y="21"/>
                    <a:pt x="3" y="15"/>
                  </a:cubicBezTo>
                  <a:cubicBezTo>
                    <a:pt x="2" y="14"/>
                    <a:pt x="1" y="13"/>
                    <a:pt x="0" y="13"/>
                  </a:cubicBezTo>
                  <a:cubicBezTo>
                    <a:pt x="0" y="9"/>
                    <a:pt x="2" y="8"/>
                    <a:pt x="5" y="9"/>
                  </a:cubicBezTo>
                  <a:cubicBezTo>
                    <a:pt x="7" y="10"/>
                    <a:pt x="9" y="11"/>
                    <a:pt x="11" y="11"/>
                  </a:cubicBezTo>
                  <a:cubicBezTo>
                    <a:pt x="12" y="11"/>
                    <a:pt x="12" y="11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0" y="8"/>
                    <a:pt x="8" y="7"/>
                    <a:pt x="6" y="6"/>
                  </a:cubicBezTo>
                  <a:cubicBezTo>
                    <a:pt x="3" y="4"/>
                    <a:pt x="3" y="2"/>
                    <a:pt x="6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D8B9A016-B863-295E-9960-0BFEF4A99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" y="726"/>
              <a:ext cx="486" cy="32"/>
            </a:xfrm>
            <a:custGeom>
              <a:avLst/>
              <a:gdLst>
                <a:gd name="T0" fmla="*/ 235 w 277"/>
                <a:gd name="T1" fmla="*/ 3 h 18"/>
                <a:gd name="T2" fmla="*/ 274 w 277"/>
                <a:gd name="T3" fmla="*/ 2 h 18"/>
                <a:gd name="T4" fmla="*/ 276 w 277"/>
                <a:gd name="T5" fmla="*/ 2 h 18"/>
                <a:gd name="T6" fmla="*/ 274 w 277"/>
                <a:gd name="T7" fmla="*/ 7 h 18"/>
                <a:gd name="T8" fmla="*/ 265 w 277"/>
                <a:gd name="T9" fmla="*/ 14 h 18"/>
                <a:gd name="T10" fmla="*/ 256 w 277"/>
                <a:gd name="T11" fmla="*/ 15 h 18"/>
                <a:gd name="T12" fmla="*/ 111 w 277"/>
                <a:gd name="T13" fmla="*/ 17 h 18"/>
                <a:gd name="T14" fmla="*/ 11 w 277"/>
                <a:gd name="T15" fmla="*/ 11 h 18"/>
                <a:gd name="T16" fmla="*/ 4 w 277"/>
                <a:gd name="T17" fmla="*/ 5 h 18"/>
                <a:gd name="T18" fmla="*/ 2 w 277"/>
                <a:gd name="T19" fmla="*/ 0 h 18"/>
                <a:gd name="T20" fmla="*/ 45 w 277"/>
                <a:gd name="T21" fmla="*/ 3 h 18"/>
                <a:gd name="T22" fmla="*/ 148 w 277"/>
                <a:gd name="T23" fmla="*/ 5 h 18"/>
                <a:gd name="T24" fmla="*/ 230 w 277"/>
                <a:gd name="T25" fmla="*/ 3 h 18"/>
                <a:gd name="T26" fmla="*/ 235 w 277"/>
                <a:gd name="T2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18">
                  <a:moveTo>
                    <a:pt x="235" y="3"/>
                  </a:moveTo>
                  <a:cubicBezTo>
                    <a:pt x="248" y="3"/>
                    <a:pt x="261" y="2"/>
                    <a:pt x="274" y="2"/>
                  </a:cubicBezTo>
                  <a:cubicBezTo>
                    <a:pt x="275" y="2"/>
                    <a:pt x="275" y="2"/>
                    <a:pt x="276" y="2"/>
                  </a:cubicBezTo>
                  <a:cubicBezTo>
                    <a:pt x="277" y="4"/>
                    <a:pt x="275" y="5"/>
                    <a:pt x="274" y="7"/>
                  </a:cubicBezTo>
                  <a:cubicBezTo>
                    <a:pt x="271" y="10"/>
                    <a:pt x="268" y="12"/>
                    <a:pt x="265" y="14"/>
                  </a:cubicBezTo>
                  <a:cubicBezTo>
                    <a:pt x="262" y="15"/>
                    <a:pt x="259" y="15"/>
                    <a:pt x="256" y="15"/>
                  </a:cubicBezTo>
                  <a:cubicBezTo>
                    <a:pt x="208" y="17"/>
                    <a:pt x="159" y="18"/>
                    <a:pt x="111" y="17"/>
                  </a:cubicBezTo>
                  <a:cubicBezTo>
                    <a:pt x="78" y="16"/>
                    <a:pt x="44" y="14"/>
                    <a:pt x="11" y="11"/>
                  </a:cubicBezTo>
                  <a:cubicBezTo>
                    <a:pt x="10" y="8"/>
                    <a:pt x="7" y="7"/>
                    <a:pt x="4" y="5"/>
                  </a:cubicBezTo>
                  <a:cubicBezTo>
                    <a:pt x="2" y="4"/>
                    <a:pt x="0" y="3"/>
                    <a:pt x="2" y="0"/>
                  </a:cubicBezTo>
                  <a:cubicBezTo>
                    <a:pt x="16" y="1"/>
                    <a:pt x="31" y="2"/>
                    <a:pt x="45" y="3"/>
                  </a:cubicBezTo>
                  <a:cubicBezTo>
                    <a:pt x="79" y="5"/>
                    <a:pt x="113" y="6"/>
                    <a:pt x="148" y="5"/>
                  </a:cubicBezTo>
                  <a:cubicBezTo>
                    <a:pt x="175" y="5"/>
                    <a:pt x="202" y="4"/>
                    <a:pt x="230" y="3"/>
                  </a:cubicBezTo>
                  <a:cubicBezTo>
                    <a:pt x="231" y="3"/>
                    <a:pt x="233" y="3"/>
                    <a:pt x="235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1A0E6287-042C-E68B-8199-D03C638E0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2" y="756"/>
              <a:ext cx="437" cy="35"/>
            </a:xfrm>
            <a:custGeom>
              <a:avLst/>
              <a:gdLst>
                <a:gd name="T0" fmla="*/ 248 w 249"/>
                <a:gd name="T1" fmla="*/ 18 h 20"/>
                <a:gd name="T2" fmla="*/ 133 w 249"/>
                <a:gd name="T3" fmla="*/ 19 h 20"/>
                <a:gd name="T4" fmla="*/ 24 w 249"/>
                <a:gd name="T5" fmla="*/ 13 h 20"/>
                <a:gd name="T6" fmla="*/ 8 w 249"/>
                <a:gd name="T7" fmla="*/ 6 h 20"/>
                <a:gd name="T8" fmla="*/ 0 w 249"/>
                <a:gd name="T9" fmla="*/ 0 h 20"/>
                <a:gd name="T10" fmla="*/ 22 w 249"/>
                <a:gd name="T11" fmla="*/ 2 h 20"/>
                <a:gd name="T12" fmla="*/ 104 w 249"/>
                <a:gd name="T13" fmla="*/ 7 h 20"/>
                <a:gd name="T14" fmla="*/ 229 w 249"/>
                <a:gd name="T15" fmla="*/ 6 h 20"/>
                <a:gd name="T16" fmla="*/ 231 w 249"/>
                <a:gd name="T17" fmla="*/ 6 h 20"/>
                <a:gd name="T18" fmla="*/ 244 w 249"/>
                <a:gd name="T19" fmla="*/ 6 h 20"/>
                <a:gd name="T20" fmla="*/ 246 w 249"/>
                <a:gd name="T21" fmla="*/ 7 h 20"/>
                <a:gd name="T22" fmla="*/ 248 w 249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9" h="20">
                  <a:moveTo>
                    <a:pt x="248" y="18"/>
                  </a:moveTo>
                  <a:cubicBezTo>
                    <a:pt x="210" y="19"/>
                    <a:pt x="172" y="20"/>
                    <a:pt x="133" y="19"/>
                  </a:cubicBezTo>
                  <a:cubicBezTo>
                    <a:pt x="97" y="18"/>
                    <a:pt x="60" y="16"/>
                    <a:pt x="24" y="13"/>
                  </a:cubicBezTo>
                  <a:cubicBezTo>
                    <a:pt x="18" y="12"/>
                    <a:pt x="13" y="8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  <a:cubicBezTo>
                    <a:pt x="8" y="1"/>
                    <a:pt x="15" y="1"/>
                    <a:pt x="22" y="2"/>
                  </a:cubicBezTo>
                  <a:cubicBezTo>
                    <a:pt x="49" y="5"/>
                    <a:pt x="77" y="6"/>
                    <a:pt x="104" y="7"/>
                  </a:cubicBezTo>
                  <a:cubicBezTo>
                    <a:pt x="145" y="8"/>
                    <a:pt x="187" y="7"/>
                    <a:pt x="229" y="6"/>
                  </a:cubicBezTo>
                  <a:cubicBezTo>
                    <a:pt x="229" y="6"/>
                    <a:pt x="230" y="6"/>
                    <a:pt x="231" y="6"/>
                  </a:cubicBezTo>
                  <a:cubicBezTo>
                    <a:pt x="235" y="6"/>
                    <a:pt x="240" y="6"/>
                    <a:pt x="244" y="6"/>
                  </a:cubicBezTo>
                  <a:cubicBezTo>
                    <a:pt x="245" y="6"/>
                    <a:pt x="246" y="6"/>
                    <a:pt x="246" y="7"/>
                  </a:cubicBezTo>
                  <a:cubicBezTo>
                    <a:pt x="247" y="11"/>
                    <a:pt x="249" y="14"/>
                    <a:pt x="248" y="18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C4AF28AE-EAB4-B4C3-63A3-9A11E0F24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821"/>
              <a:ext cx="375" cy="36"/>
            </a:xfrm>
            <a:custGeom>
              <a:avLst/>
              <a:gdLst>
                <a:gd name="T0" fmla="*/ 202 w 214"/>
                <a:gd name="T1" fmla="*/ 0 h 20"/>
                <a:gd name="T2" fmla="*/ 214 w 214"/>
                <a:gd name="T3" fmla="*/ 11 h 20"/>
                <a:gd name="T4" fmla="*/ 208 w 214"/>
                <a:gd name="T5" fmla="*/ 13 h 20"/>
                <a:gd name="T6" fmla="*/ 128 w 214"/>
                <a:gd name="T7" fmla="*/ 16 h 20"/>
                <a:gd name="T8" fmla="*/ 15 w 214"/>
                <a:gd name="T9" fmla="*/ 19 h 20"/>
                <a:gd name="T10" fmla="*/ 9 w 214"/>
                <a:gd name="T11" fmla="*/ 19 h 20"/>
                <a:gd name="T12" fmla="*/ 3 w 214"/>
                <a:gd name="T13" fmla="*/ 20 h 20"/>
                <a:gd name="T14" fmla="*/ 0 w 214"/>
                <a:gd name="T15" fmla="*/ 19 h 20"/>
                <a:gd name="T16" fmla="*/ 1 w 214"/>
                <a:gd name="T17" fmla="*/ 16 h 20"/>
                <a:gd name="T18" fmla="*/ 12 w 214"/>
                <a:gd name="T19" fmla="*/ 7 h 20"/>
                <a:gd name="T20" fmla="*/ 71 w 214"/>
                <a:gd name="T21" fmla="*/ 5 h 20"/>
                <a:gd name="T22" fmla="*/ 181 w 214"/>
                <a:gd name="T23" fmla="*/ 1 h 20"/>
                <a:gd name="T24" fmla="*/ 202 w 214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20">
                  <a:moveTo>
                    <a:pt x="202" y="0"/>
                  </a:moveTo>
                  <a:cubicBezTo>
                    <a:pt x="208" y="2"/>
                    <a:pt x="210" y="7"/>
                    <a:pt x="214" y="11"/>
                  </a:cubicBezTo>
                  <a:cubicBezTo>
                    <a:pt x="212" y="13"/>
                    <a:pt x="210" y="11"/>
                    <a:pt x="208" y="13"/>
                  </a:cubicBezTo>
                  <a:cubicBezTo>
                    <a:pt x="182" y="14"/>
                    <a:pt x="155" y="15"/>
                    <a:pt x="128" y="16"/>
                  </a:cubicBezTo>
                  <a:cubicBezTo>
                    <a:pt x="91" y="17"/>
                    <a:pt x="53" y="18"/>
                    <a:pt x="15" y="19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7" y="20"/>
                    <a:pt x="5" y="20"/>
                    <a:pt x="3" y="20"/>
                  </a:cubicBezTo>
                  <a:cubicBezTo>
                    <a:pt x="2" y="20"/>
                    <a:pt x="0" y="20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4" y="13"/>
                    <a:pt x="7" y="9"/>
                    <a:pt x="12" y="7"/>
                  </a:cubicBezTo>
                  <a:cubicBezTo>
                    <a:pt x="31" y="6"/>
                    <a:pt x="51" y="6"/>
                    <a:pt x="71" y="5"/>
                  </a:cubicBezTo>
                  <a:cubicBezTo>
                    <a:pt x="108" y="4"/>
                    <a:pt x="144" y="2"/>
                    <a:pt x="181" y="1"/>
                  </a:cubicBezTo>
                  <a:cubicBezTo>
                    <a:pt x="188" y="1"/>
                    <a:pt x="195" y="1"/>
                    <a:pt x="202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86878BB1-5B12-0B02-E47E-3F5AA33D2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" y="790"/>
              <a:ext cx="386" cy="35"/>
            </a:xfrm>
            <a:custGeom>
              <a:avLst/>
              <a:gdLst>
                <a:gd name="T0" fmla="*/ 220 w 220"/>
                <a:gd name="T1" fmla="*/ 19 h 20"/>
                <a:gd name="T2" fmla="*/ 128 w 220"/>
                <a:gd name="T3" fmla="*/ 19 h 20"/>
                <a:gd name="T4" fmla="*/ 22 w 220"/>
                <a:gd name="T5" fmla="*/ 12 h 20"/>
                <a:gd name="T6" fmla="*/ 17 w 220"/>
                <a:gd name="T7" fmla="*/ 11 h 20"/>
                <a:gd name="T8" fmla="*/ 0 w 220"/>
                <a:gd name="T9" fmla="*/ 0 h 20"/>
                <a:gd name="T10" fmla="*/ 20 w 220"/>
                <a:gd name="T11" fmla="*/ 2 h 20"/>
                <a:gd name="T12" fmla="*/ 172 w 220"/>
                <a:gd name="T13" fmla="*/ 7 h 20"/>
                <a:gd name="T14" fmla="*/ 211 w 220"/>
                <a:gd name="T15" fmla="*/ 7 h 20"/>
                <a:gd name="T16" fmla="*/ 217 w 220"/>
                <a:gd name="T17" fmla="*/ 12 h 20"/>
                <a:gd name="T18" fmla="*/ 220 w 220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0">
                  <a:moveTo>
                    <a:pt x="220" y="19"/>
                  </a:moveTo>
                  <a:cubicBezTo>
                    <a:pt x="189" y="20"/>
                    <a:pt x="159" y="20"/>
                    <a:pt x="128" y="19"/>
                  </a:cubicBezTo>
                  <a:cubicBezTo>
                    <a:pt x="92" y="18"/>
                    <a:pt x="57" y="15"/>
                    <a:pt x="22" y="12"/>
                  </a:cubicBezTo>
                  <a:cubicBezTo>
                    <a:pt x="20" y="12"/>
                    <a:pt x="18" y="12"/>
                    <a:pt x="17" y="11"/>
                  </a:cubicBezTo>
                  <a:cubicBezTo>
                    <a:pt x="11" y="8"/>
                    <a:pt x="6" y="4"/>
                    <a:pt x="0" y="0"/>
                  </a:cubicBezTo>
                  <a:cubicBezTo>
                    <a:pt x="7" y="1"/>
                    <a:pt x="13" y="1"/>
                    <a:pt x="20" y="2"/>
                  </a:cubicBezTo>
                  <a:cubicBezTo>
                    <a:pt x="71" y="7"/>
                    <a:pt x="121" y="8"/>
                    <a:pt x="172" y="7"/>
                  </a:cubicBezTo>
                  <a:cubicBezTo>
                    <a:pt x="185" y="7"/>
                    <a:pt x="198" y="7"/>
                    <a:pt x="211" y="7"/>
                  </a:cubicBezTo>
                  <a:cubicBezTo>
                    <a:pt x="217" y="6"/>
                    <a:pt x="217" y="6"/>
                    <a:pt x="217" y="12"/>
                  </a:cubicBezTo>
                  <a:cubicBezTo>
                    <a:pt x="218" y="14"/>
                    <a:pt x="220" y="16"/>
                    <a:pt x="22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93175EB8-22F6-F7DA-939B-20A6FA716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" y="823"/>
              <a:ext cx="369" cy="35"/>
            </a:xfrm>
            <a:custGeom>
              <a:avLst/>
              <a:gdLst>
                <a:gd name="T0" fmla="*/ 210 w 210"/>
                <a:gd name="T1" fmla="*/ 19 h 20"/>
                <a:gd name="T2" fmla="*/ 121 w 210"/>
                <a:gd name="T3" fmla="*/ 19 h 20"/>
                <a:gd name="T4" fmla="*/ 53 w 210"/>
                <a:gd name="T5" fmla="*/ 15 h 20"/>
                <a:gd name="T6" fmla="*/ 21 w 210"/>
                <a:gd name="T7" fmla="*/ 12 h 20"/>
                <a:gd name="T8" fmla="*/ 20 w 210"/>
                <a:gd name="T9" fmla="*/ 12 h 20"/>
                <a:gd name="T10" fmla="*/ 0 w 210"/>
                <a:gd name="T11" fmla="*/ 0 h 20"/>
                <a:gd name="T12" fmla="*/ 182 w 210"/>
                <a:gd name="T13" fmla="*/ 7 h 20"/>
                <a:gd name="T14" fmla="*/ 184 w 210"/>
                <a:gd name="T15" fmla="*/ 7 h 20"/>
                <a:gd name="T16" fmla="*/ 197 w 210"/>
                <a:gd name="T17" fmla="*/ 7 h 20"/>
                <a:gd name="T18" fmla="*/ 200 w 210"/>
                <a:gd name="T19" fmla="*/ 8 h 20"/>
                <a:gd name="T20" fmla="*/ 210 w 210"/>
                <a:gd name="T2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0">
                  <a:moveTo>
                    <a:pt x="210" y="19"/>
                  </a:moveTo>
                  <a:cubicBezTo>
                    <a:pt x="180" y="20"/>
                    <a:pt x="151" y="20"/>
                    <a:pt x="121" y="19"/>
                  </a:cubicBezTo>
                  <a:cubicBezTo>
                    <a:pt x="98" y="18"/>
                    <a:pt x="76" y="16"/>
                    <a:pt x="53" y="15"/>
                  </a:cubicBezTo>
                  <a:cubicBezTo>
                    <a:pt x="42" y="14"/>
                    <a:pt x="32" y="13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ubicBezTo>
                    <a:pt x="13" y="8"/>
                    <a:pt x="7" y="4"/>
                    <a:pt x="0" y="0"/>
                  </a:cubicBezTo>
                  <a:cubicBezTo>
                    <a:pt x="61" y="6"/>
                    <a:pt x="121" y="8"/>
                    <a:pt x="182" y="7"/>
                  </a:cubicBezTo>
                  <a:cubicBezTo>
                    <a:pt x="183" y="7"/>
                    <a:pt x="184" y="7"/>
                    <a:pt x="184" y="7"/>
                  </a:cubicBezTo>
                  <a:cubicBezTo>
                    <a:pt x="189" y="7"/>
                    <a:pt x="193" y="7"/>
                    <a:pt x="197" y="7"/>
                  </a:cubicBezTo>
                  <a:cubicBezTo>
                    <a:pt x="198" y="7"/>
                    <a:pt x="199" y="7"/>
                    <a:pt x="200" y="8"/>
                  </a:cubicBezTo>
                  <a:cubicBezTo>
                    <a:pt x="203" y="12"/>
                    <a:pt x="208" y="13"/>
                    <a:pt x="21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2395B4CA-7659-243A-0757-E517B662C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86"/>
              <a:ext cx="305" cy="35"/>
            </a:xfrm>
            <a:custGeom>
              <a:avLst/>
              <a:gdLst>
                <a:gd name="T0" fmla="*/ 158 w 174"/>
                <a:gd name="T1" fmla="*/ 1 h 20"/>
                <a:gd name="T2" fmla="*/ 163 w 174"/>
                <a:gd name="T3" fmla="*/ 3 h 20"/>
                <a:gd name="T4" fmla="*/ 174 w 174"/>
                <a:gd name="T5" fmla="*/ 12 h 20"/>
                <a:gd name="T6" fmla="*/ 166 w 174"/>
                <a:gd name="T7" fmla="*/ 13 h 20"/>
                <a:gd name="T8" fmla="*/ 84 w 174"/>
                <a:gd name="T9" fmla="*/ 16 h 20"/>
                <a:gd name="T10" fmla="*/ 5 w 174"/>
                <a:gd name="T11" fmla="*/ 19 h 20"/>
                <a:gd name="T12" fmla="*/ 5 w 174"/>
                <a:gd name="T13" fmla="*/ 19 h 20"/>
                <a:gd name="T14" fmla="*/ 0 w 174"/>
                <a:gd name="T15" fmla="*/ 18 h 20"/>
                <a:gd name="T16" fmla="*/ 2 w 174"/>
                <a:gd name="T17" fmla="*/ 15 h 20"/>
                <a:gd name="T18" fmla="*/ 12 w 174"/>
                <a:gd name="T19" fmla="*/ 6 h 20"/>
                <a:gd name="T20" fmla="*/ 50 w 174"/>
                <a:gd name="T21" fmla="*/ 5 h 20"/>
                <a:gd name="T22" fmla="*/ 153 w 174"/>
                <a:gd name="T23" fmla="*/ 1 h 20"/>
                <a:gd name="T24" fmla="*/ 158 w 174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20">
                  <a:moveTo>
                    <a:pt x="158" y="1"/>
                  </a:moveTo>
                  <a:cubicBezTo>
                    <a:pt x="160" y="0"/>
                    <a:pt x="161" y="1"/>
                    <a:pt x="163" y="3"/>
                  </a:cubicBezTo>
                  <a:cubicBezTo>
                    <a:pt x="166" y="6"/>
                    <a:pt x="170" y="9"/>
                    <a:pt x="174" y="12"/>
                  </a:cubicBezTo>
                  <a:cubicBezTo>
                    <a:pt x="171" y="13"/>
                    <a:pt x="168" y="12"/>
                    <a:pt x="166" y="13"/>
                  </a:cubicBezTo>
                  <a:cubicBezTo>
                    <a:pt x="139" y="14"/>
                    <a:pt x="111" y="15"/>
                    <a:pt x="84" y="16"/>
                  </a:cubicBezTo>
                  <a:cubicBezTo>
                    <a:pt x="58" y="17"/>
                    <a:pt x="31" y="18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1" y="20"/>
                    <a:pt x="0" y="18"/>
                  </a:cubicBezTo>
                  <a:cubicBezTo>
                    <a:pt x="0" y="17"/>
                    <a:pt x="1" y="16"/>
                    <a:pt x="2" y="15"/>
                  </a:cubicBezTo>
                  <a:cubicBezTo>
                    <a:pt x="6" y="12"/>
                    <a:pt x="8" y="8"/>
                    <a:pt x="12" y="6"/>
                  </a:cubicBezTo>
                  <a:cubicBezTo>
                    <a:pt x="25" y="6"/>
                    <a:pt x="37" y="5"/>
                    <a:pt x="50" y="5"/>
                  </a:cubicBezTo>
                  <a:cubicBezTo>
                    <a:pt x="84" y="3"/>
                    <a:pt x="118" y="2"/>
                    <a:pt x="153" y="1"/>
                  </a:cubicBezTo>
                  <a:cubicBezTo>
                    <a:pt x="154" y="1"/>
                    <a:pt x="156" y="1"/>
                    <a:pt x="158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C46F2A8A-970D-3DCE-A93B-C414F3FB2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" y="753"/>
              <a:ext cx="221" cy="30"/>
            </a:xfrm>
            <a:custGeom>
              <a:avLst/>
              <a:gdLst>
                <a:gd name="T0" fmla="*/ 105 w 126"/>
                <a:gd name="T1" fmla="*/ 0 h 17"/>
                <a:gd name="T2" fmla="*/ 119 w 126"/>
                <a:gd name="T3" fmla="*/ 7 h 17"/>
                <a:gd name="T4" fmla="*/ 126 w 126"/>
                <a:gd name="T5" fmla="*/ 11 h 17"/>
                <a:gd name="T6" fmla="*/ 123 w 126"/>
                <a:gd name="T7" fmla="*/ 13 h 17"/>
                <a:gd name="T8" fmla="*/ 29 w 126"/>
                <a:gd name="T9" fmla="*/ 16 h 17"/>
                <a:gd name="T10" fmla="*/ 0 w 126"/>
                <a:gd name="T11" fmla="*/ 17 h 17"/>
                <a:gd name="T12" fmla="*/ 0 w 126"/>
                <a:gd name="T13" fmla="*/ 16 h 17"/>
                <a:gd name="T14" fmla="*/ 5 w 126"/>
                <a:gd name="T15" fmla="*/ 5 h 17"/>
                <a:gd name="T16" fmla="*/ 31 w 126"/>
                <a:gd name="T17" fmla="*/ 3 h 17"/>
                <a:gd name="T18" fmla="*/ 105 w 126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7">
                  <a:moveTo>
                    <a:pt x="105" y="0"/>
                  </a:moveTo>
                  <a:cubicBezTo>
                    <a:pt x="110" y="1"/>
                    <a:pt x="114" y="5"/>
                    <a:pt x="119" y="7"/>
                  </a:cubicBezTo>
                  <a:cubicBezTo>
                    <a:pt x="122" y="8"/>
                    <a:pt x="124" y="10"/>
                    <a:pt x="126" y="11"/>
                  </a:cubicBezTo>
                  <a:cubicBezTo>
                    <a:pt x="126" y="13"/>
                    <a:pt x="124" y="11"/>
                    <a:pt x="123" y="13"/>
                  </a:cubicBezTo>
                  <a:cubicBezTo>
                    <a:pt x="91" y="14"/>
                    <a:pt x="60" y="15"/>
                    <a:pt x="29" y="16"/>
                  </a:cubicBezTo>
                  <a:cubicBezTo>
                    <a:pt x="19" y="17"/>
                    <a:pt x="1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3" y="13"/>
                    <a:pt x="4" y="9"/>
                    <a:pt x="5" y="5"/>
                  </a:cubicBezTo>
                  <a:cubicBezTo>
                    <a:pt x="14" y="3"/>
                    <a:pt x="23" y="4"/>
                    <a:pt x="31" y="3"/>
                  </a:cubicBezTo>
                  <a:cubicBezTo>
                    <a:pt x="56" y="2"/>
                    <a:pt x="80" y="1"/>
                    <a:pt x="10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3C6AD5B4-82B6-E348-8987-F3257AB58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" y="721"/>
              <a:ext cx="181" cy="26"/>
            </a:xfrm>
            <a:custGeom>
              <a:avLst/>
              <a:gdLst>
                <a:gd name="T0" fmla="*/ 73 w 103"/>
                <a:gd name="T1" fmla="*/ 0 h 15"/>
                <a:gd name="T2" fmla="*/ 92 w 103"/>
                <a:gd name="T3" fmla="*/ 7 h 15"/>
                <a:gd name="T4" fmla="*/ 103 w 103"/>
                <a:gd name="T5" fmla="*/ 11 h 15"/>
                <a:gd name="T6" fmla="*/ 46 w 103"/>
                <a:gd name="T7" fmla="*/ 14 h 15"/>
                <a:gd name="T8" fmla="*/ 13 w 103"/>
                <a:gd name="T9" fmla="*/ 15 h 15"/>
                <a:gd name="T10" fmla="*/ 2 w 103"/>
                <a:gd name="T11" fmla="*/ 5 h 15"/>
                <a:gd name="T12" fmla="*/ 1 w 103"/>
                <a:gd name="T13" fmla="*/ 3 h 15"/>
                <a:gd name="T14" fmla="*/ 68 w 103"/>
                <a:gd name="T15" fmla="*/ 0 h 15"/>
                <a:gd name="T16" fmla="*/ 73 w 103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5">
                  <a:moveTo>
                    <a:pt x="73" y="0"/>
                  </a:moveTo>
                  <a:cubicBezTo>
                    <a:pt x="79" y="3"/>
                    <a:pt x="85" y="4"/>
                    <a:pt x="92" y="7"/>
                  </a:cubicBezTo>
                  <a:cubicBezTo>
                    <a:pt x="95" y="8"/>
                    <a:pt x="99" y="9"/>
                    <a:pt x="103" y="11"/>
                  </a:cubicBezTo>
                  <a:cubicBezTo>
                    <a:pt x="84" y="13"/>
                    <a:pt x="65" y="13"/>
                    <a:pt x="46" y="14"/>
                  </a:cubicBezTo>
                  <a:cubicBezTo>
                    <a:pt x="35" y="14"/>
                    <a:pt x="24" y="15"/>
                    <a:pt x="13" y="15"/>
                  </a:cubicBezTo>
                  <a:cubicBezTo>
                    <a:pt x="9" y="12"/>
                    <a:pt x="6" y="8"/>
                    <a:pt x="2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24" y="2"/>
                    <a:pt x="46" y="1"/>
                    <a:pt x="68" y="0"/>
                  </a:cubicBezTo>
                  <a:cubicBezTo>
                    <a:pt x="70" y="0"/>
                    <a:pt x="71" y="0"/>
                    <a:pt x="73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2358E208-9CA4-07F2-AF45-E58988C85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" y="394"/>
              <a:ext cx="62" cy="77"/>
            </a:xfrm>
            <a:custGeom>
              <a:avLst/>
              <a:gdLst>
                <a:gd name="T0" fmla="*/ 34 w 35"/>
                <a:gd name="T1" fmla="*/ 44 h 44"/>
                <a:gd name="T2" fmla="*/ 16 w 35"/>
                <a:gd name="T3" fmla="*/ 33 h 44"/>
                <a:gd name="T4" fmla="*/ 3 w 35"/>
                <a:gd name="T5" fmla="*/ 24 h 44"/>
                <a:gd name="T6" fmla="*/ 3 w 35"/>
                <a:gd name="T7" fmla="*/ 20 h 44"/>
                <a:gd name="T8" fmla="*/ 30 w 35"/>
                <a:gd name="T9" fmla="*/ 2 h 44"/>
                <a:gd name="T10" fmla="*/ 34 w 35"/>
                <a:gd name="T11" fmla="*/ 1 h 44"/>
                <a:gd name="T12" fmla="*/ 34 w 35"/>
                <a:gd name="T13" fmla="*/ 4 h 44"/>
                <a:gd name="T14" fmla="*/ 34 w 35"/>
                <a:gd name="T15" fmla="*/ 42 h 44"/>
                <a:gd name="T16" fmla="*/ 34 w 3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34" y="44"/>
                  </a:moveTo>
                  <a:cubicBezTo>
                    <a:pt x="27" y="41"/>
                    <a:pt x="22" y="36"/>
                    <a:pt x="16" y="33"/>
                  </a:cubicBezTo>
                  <a:cubicBezTo>
                    <a:pt x="11" y="30"/>
                    <a:pt x="7" y="27"/>
                    <a:pt x="3" y="24"/>
                  </a:cubicBezTo>
                  <a:cubicBezTo>
                    <a:pt x="1" y="23"/>
                    <a:pt x="0" y="22"/>
                    <a:pt x="3" y="20"/>
                  </a:cubicBezTo>
                  <a:cubicBezTo>
                    <a:pt x="12" y="14"/>
                    <a:pt x="21" y="8"/>
                    <a:pt x="30" y="2"/>
                  </a:cubicBezTo>
                  <a:cubicBezTo>
                    <a:pt x="31" y="1"/>
                    <a:pt x="32" y="0"/>
                    <a:pt x="34" y="1"/>
                  </a:cubicBezTo>
                  <a:cubicBezTo>
                    <a:pt x="35" y="1"/>
                    <a:pt x="34" y="3"/>
                    <a:pt x="34" y="4"/>
                  </a:cubicBezTo>
                  <a:cubicBezTo>
                    <a:pt x="33" y="16"/>
                    <a:pt x="33" y="29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4ECCF397-7856-DD97-F194-64C2EA4B7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119"/>
              <a:ext cx="67" cy="72"/>
            </a:xfrm>
            <a:custGeom>
              <a:avLst/>
              <a:gdLst>
                <a:gd name="T0" fmla="*/ 2 w 38"/>
                <a:gd name="T1" fmla="*/ 41 h 41"/>
                <a:gd name="T2" fmla="*/ 1 w 38"/>
                <a:gd name="T3" fmla="*/ 26 h 41"/>
                <a:gd name="T4" fmla="*/ 1 w 38"/>
                <a:gd name="T5" fmla="*/ 5 h 41"/>
                <a:gd name="T6" fmla="*/ 3 w 38"/>
                <a:gd name="T7" fmla="*/ 2 h 41"/>
                <a:gd name="T8" fmla="*/ 36 w 38"/>
                <a:gd name="T9" fmla="*/ 14 h 41"/>
                <a:gd name="T10" fmla="*/ 36 w 38"/>
                <a:gd name="T11" fmla="*/ 17 h 41"/>
                <a:gd name="T12" fmla="*/ 3 w 38"/>
                <a:gd name="T13" fmla="*/ 41 h 41"/>
                <a:gd name="T14" fmla="*/ 2 w 38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2" y="41"/>
                  </a:moveTo>
                  <a:cubicBezTo>
                    <a:pt x="2" y="36"/>
                    <a:pt x="1" y="31"/>
                    <a:pt x="1" y="26"/>
                  </a:cubicBezTo>
                  <a:cubicBezTo>
                    <a:pt x="1" y="19"/>
                    <a:pt x="1" y="12"/>
                    <a:pt x="1" y="5"/>
                  </a:cubicBezTo>
                  <a:cubicBezTo>
                    <a:pt x="0" y="3"/>
                    <a:pt x="0" y="0"/>
                    <a:pt x="3" y="2"/>
                  </a:cubicBezTo>
                  <a:cubicBezTo>
                    <a:pt x="14" y="6"/>
                    <a:pt x="25" y="9"/>
                    <a:pt x="36" y="14"/>
                  </a:cubicBezTo>
                  <a:cubicBezTo>
                    <a:pt x="38" y="15"/>
                    <a:pt x="38" y="16"/>
                    <a:pt x="36" y="17"/>
                  </a:cubicBezTo>
                  <a:cubicBezTo>
                    <a:pt x="25" y="24"/>
                    <a:pt x="14" y="32"/>
                    <a:pt x="3" y="41"/>
                  </a:cubicBezTo>
                  <a:cubicBezTo>
                    <a:pt x="3" y="41"/>
                    <a:pt x="3" y="41"/>
                    <a:pt x="2" y="41"/>
                  </a:cubicBezTo>
                  <a:close/>
                </a:path>
              </a:pathLst>
            </a:custGeom>
            <a:solidFill>
              <a:srgbClr val="E3A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ED86A065-747C-62A9-779D-A9063ECDD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" y="47"/>
              <a:ext cx="79" cy="60"/>
            </a:xfrm>
            <a:custGeom>
              <a:avLst/>
              <a:gdLst>
                <a:gd name="T0" fmla="*/ 22 w 45"/>
                <a:gd name="T1" fmla="*/ 0 h 34"/>
                <a:gd name="T2" fmla="*/ 31 w 45"/>
                <a:gd name="T3" fmla="*/ 13 h 34"/>
                <a:gd name="T4" fmla="*/ 43 w 45"/>
                <a:gd name="T5" fmla="*/ 31 h 34"/>
                <a:gd name="T6" fmla="*/ 44 w 45"/>
                <a:gd name="T7" fmla="*/ 33 h 34"/>
                <a:gd name="T8" fmla="*/ 41 w 45"/>
                <a:gd name="T9" fmla="*/ 34 h 34"/>
                <a:gd name="T10" fmla="*/ 15 w 45"/>
                <a:gd name="T11" fmla="*/ 33 h 34"/>
                <a:gd name="T12" fmla="*/ 4 w 45"/>
                <a:gd name="T13" fmla="*/ 34 h 34"/>
                <a:gd name="T14" fmla="*/ 1 w 45"/>
                <a:gd name="T15" fmla="*/ 33 h 34"/>
                <a:gd name="T16" fmla="*/ 2 w 45"/>
                <a:gd name="T17" fmla="*/ 30 h 34"/>
                <a:gd name="T18" fmla="*/ 17 w 45"/>
                <a:gd name="T19" fmla="*/ 8 h 34"/>
                <a:gd name="T20" fmla="*/ 22 w 45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34">
                  <a:moveTo>
                    <a:pt x="22" y="0"/>
                  </a:moveTo>
                  <a:cubicBezTo>
                    <a:pt x="26" y="4"/>
                    <a:pt x="28" y="9"/>
                    <a:pt x="31" y="13"/>
                  </a:cubicBezTo>
                  <a:cubicBezTo>
                    <a:pt x="35" y="19"/>
                    <a:pt x="39" y="25"/>
                    <a:pt x="43" y="31"/>
                  </a:cubicBezTo>
                  <a:cubicBezTo>
                    <a:pt x="44" y="31"/>
                    <a:pt x="45" y="32"/>
                    <a:pt x="44" y="33"/>
                  </a:cubicBezTo>
                  <a:cubicBezTo>
                    <a:pt x="44" y="34"/>
                    <a:pt x="42" y="34"/>
                    <a:pt x="41" y="34"/>
                  </a:cubicBezTo>
                  <a:cubicBezTo>
                    <a:pt x="32" y="33"/>
                    <a:pt x="24" y="33"/>
                    <a:pt x="15" y="33"/>
                  </a:cubicBezTo>
                  <a:cubicBezTo>
                    <a:pt x="11" y="33"/>
                    <a:pt x="8" y="34"/>
                    <a:pt x="4" y="34"/>
                  </a:cubicBezTo>
                  <a:cubicBezTo>
                    <a:pt x="3" y="34"/>
                    <a:pt x="2" y="34"/>
                    <a:pt x="1" y="33"/>
                  </a:cubicBezTo>
                  <a:cubicBezTo>
                    <a:pt x="0" y="32"/>
                    <a:pt x="1" y="31"/>
                    <a:pt x="2" y="30"/>
                  </a:cubicBezTo>
                  <a:cubicBezTo>
                    <a:pt x="7" y="23"/>
                    <a:pt x="12" y="16"/>
                    <a:pt x="17" y="8"/>
                  </a:cubicBezTo>
                  <a:cubicBezTo>
                    <a:pt x="19" y="6"/>
                    <a:pt x="20" y="3"/>
                    <a:pt x="22" y="0"/>
                  </a:cubicBezTo>
                  <a:close/>
                </a:path>
              </a:pathLst>
            </a:custGeom>
            <a:solidFill>
              <a:srgbClr val="E8A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F6A67D40-E253-745D-16D9-BAD6476C4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594"/>
              <a:ext cx="70" cy="65"/>
            </a:xfrm>
            <a:custGeom>
              <a:avLst/>
              <a:gdLst>
                <a:gd name="T0" fmla="*/ 32 w 40"/>
                <a:gd name="T1" fmla="*/ 36 h 37"/>
                <a:gd name="T2" fmla="*/ 5 w 40"/>
                <a:gd name="T3" fmla="*/ 36 h 37"/>
                <a:gd name="T4" fmla="*/ 0 w 40"/>
                <a:gd name="T5" fmla="*/ 35 h 37"/>
                <a:gd name="T6" fmla="*/ 2 w 40"/>
                <a:gd name="T7" fmla="*/ 31 h 37"/>
                <a:gd name="T8" fmla="*/ 23 w 40"/>
                <a:gd name="T9" fmla="*/ 2 h 37"/>
                <a:gd name="T10" fmla="*/ 25 w 40"/>
                <a:gd name="T11" fmla="*/ 0 h 37"/>
                <a:gd name="T12" fmla="*/ 27 w 40"/>
                <a:gd name="T13" fmla="*/ 2 h 37"/>
                <a:gd name="T14" fmla="*/ 39 w 40"/>
                <a:gd name="T15" fmla="*/ 34 h 37"/>
                <a:gd name="T16" fmla="*/ 36 w 40"/>
                <a:gd name="T17" fmla="*/ 37 h 37"/>
                <a:gd name="T18" fmla="*/ 32 w 40"/>
                <a:gd name="T19" fmla="*/ 37 h 37"/>
                <a:gd name="T20" fmla="*/ 32 w 40"/>
                <a:gd name="T2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7">
                  <a:moveTo>
                    <a:pt x="32" y="36"/>
                  </a:moveTo>
                  <a:cubicBezTo>
                    <a:pt x="23" y="36"/>
                    <a:pt x="14" y="36"/>
                    <a:pt x="5" y="36"/>
                  </a:cubicBezTo>
                  <a:cubicBezTo>
                    <a:pt x="3" y="36"/>
                    <a:pt x="1" y="36"/>
                    <a:pt x="0" y="35"/>
                  </a:cubicBezTo>
                  <a:cubicBezTo>
                    <a:pt x="0" y="33"/>
                    <a:pt x="2" y="32"/>
                    <a:pt x="2" y="31"/>
                  </a:cubicBezTo>
                  <a:cubicBezTo>
                    <a:pt x="10" y="22"/>
                    <a:pt x="18" y="13"/>
                    <a:pt x="23" y="2"/>
                  </a:cubicBezTo>
                  <a:cubicBezTo>
                    <a:pt x="24" y="1"/>
                    <a:pt x="24" y="0"/>
                    <a:pt x="25" y="0"/>
                  </a:cubicBezTo>
                  <a:cubicBezTo>
                    <a:pt x="27" y="0"/>
                    <a:pt x="27" y="1"/>
                    <a:pt x="27" y="2"/>
                  </a:cubicBezTo>
                  <a:cubicBezTo>
                    <a:pt x="31" y="13"/>
                    <a:pt x="35" y="23"/>
                    <a:pt x="39" y="34"/>
                  </a:cubicBezTo>
                  <a:cubicBezTo>
                    <a:pt x="40" y="36"/>
                    <a:pt x="39" y="37"/>
                    <a:pt x="36" y="37"/>
                  </a:cubicBezTo>
                  <a:cubicBezTo>
                    <a:pt x="35" y="37"/>
                    <a:pt x="34" y="37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9F2D3B1E-6895-A0D5-46E8-69ADB1D59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" y="119"/>
              <a:ext cx="65" cy="72"/>
            </a:xfrm>
            <a:custGeom>
              <a:avLst/>
              <a:gdLst>
                <a:gd name="T0" fmla="*/ 36 w 37"/>
                <a:gd name="T1" fmla="*/ 41 h 41"/>
                <a:gd name="T2" fmla="*/ 17 w 37"/>
                <a:gd name="T3" fmla="*/ 27 h 41"/>
                <a:gd name="T4" fmla="*/ 2 w 37"/>
                <a:gd name="T5" fmla="*/ 17 h 41"/>
                <a:gd name="T6" fmla="*/ 0 w 37"/>
                <a:gd name="T7" fmla="*/ 15 h 41"/>
                <a:gd name="T8" fmla="*/ 2 w 37"/>
                <a:gd name="T9" fmla="*/ 14 h 41"/>
                <a:gd name="T10" fmla="*/ 34 w 37"/>
                <a:gd name="T11" fmla="*/ 2 h 41"/>
                <a:gd name="T12" fmla="*/ 37 w 37"/>
                <a:gd name="T13" fmla="*/ 4 h 41"/>
                <a:gd name="T14" fmla="*/ 36 w 37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1">
                  <a:moveTo>
                    <a:pt x="36" y="41"/>
                  </a:moveTo>
                  <a:cubicBezTo>
                    <a:pt x="29" y="36"/>
                    <a:pt x="23" y="32"/>
                    <a:pt x="17" y="27"/>
                  </a:cubicBezTo>
                  <a:cubicBezTo>
                    <a:pt x="12" y="23"/>
                    <a:pt x="7" y="20"/>
                    <a:pt x="2" y="17"/>
                  </a:cubicBezTo>
                  <a:cubicBezTo>
                    <a:pt x="1" y="16"/>
                    <a:pt x="0" y="16"/>
                    <a:pt x="0" y="15"/>
                  </a:cubicBezTo>
                  <a:cubicBezTo>
                    <a:pt x="0" y="14"/>
                    <a:pt x="1" y="14"/>
                    <a:pt x="2" y="14"/>
                  </a:cubicBezTo>
                  <a:cubicBezTo>
                    <a:pt x="13" y="10"/>
                    <a:pt x="23" y="6"/>
                    <a:pt x="34" y="2"/>
                  </a:cubicBezTo>
                  <a:cubicBezTo>
                    <a:pt x="37" y="0"/>
                    <a:pt x="37" y="2"/>
                    <a:pt x="37" y="4"/>
                  </a:cubicBezTo>
                  <a:cubicBezTo>
                    <a:pt x="36" y="16"/>
                    <a:pt x="37" y="29"/>
                    <a:pt x="36" y="41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AA7B814D-2686-37A0-18C9-B7442ED40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9" y="394"/>
              <a:ext cx="58" cy="77"/>
            </a:xfrm>
            <a:custGeom>
              <a:avLst/>
              <a:gdLst>
                <a:gd name="T0" fmla="*/ 1 w 33"/>
                <a:gd name="T1" fmla="*/ 42 h 44"/>
                <a:gd name="T2" fmla="*/ 1 w 33"/>
                <a:gd name="T3" fmla="*/ 3 h 44"/>
                <a:gd name="T4" fmla="*/ 1 w 33"/>
                <a:gd name="T5" fmla="*/ 1 h 44"/>
                <a:gd name="T6" fmla="*/ 4 w 33"/>
                <a:gd name="T7" fmla="*/ 2 h 44"/>
                <a:gd name="T8" fmla="*/ 27 w 33"/>
                <a:gd name="T9" fmla="*/ 17 h 44"/>
                <a:gd name="T10" fmla="*/ 33 w 33"/>
                <a:gd name="T11" fmla="*/ 22 h 44"/>
                <a:gd name="T12" fmla="*/ 27 w 33"/>
                <a:gd name="T13" fmla="*/ 27 h 44"/>
                <a:gd name="T14" fmla="*/ 4 w 33"/>
                <a:gd name="T15" fmla="*/ 43 h 44"/>
                <a:gd name="T16" fmla="*/ 1 w 33"/>
                <a:gd name="T17" fmla="*/ 44 h 44"/>
                <a:gd name="T18" fmla="*/ 1 w 33"/>
                <a:gd name="T1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4">
                  <a:moveTo>
                    <a:pt x="1" y="42"/>
                  </a:moveTo>
                  <a:cubicBezTo>
                    <a:pt x="2" y="29"/>
                    <a:pt x="2" y="16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12" y="7"/>
                    <a:pt x="19" y="12"/>
                    <a:pt x="27" y="17"/>
                  </a:cubicBezTo>
                  <a:cubicBezTo>
                    <a:pt x="29" y="18"/>
                    <a:pt x="33" y="20"/>
                    <a:pt x="33" y="22"/>
                  </a:cubicBezTo>
                  <a:cubicBezTo>
                    <a:pt x="33" y="25"/>
                    <a:pt x="29" y="26"/>
                    <a:pt x="27" y="27"/>
                  </a:cubicBezTo>
                  <a:cubicBezTo>
                    <a:pt x="19" y="33"/>
                    <a:pt x="11" y="38"/>
                    <a:pt x="4" y="43"/>
                  </a:cubicBezTo>
                  <a:cubicBezTo>
                    <a:pt x="3" y="43"/>
                    <a:pt x="2" y="44"/>
                    <a:pt x="1" y="44"/>
                  </a:cubicBezTo>
                  <a:cubicBezTo>
                    <a:pt x="0" y="43"/>
                    <a:pt x="1" y="42"/>
                    <a:pt x="1" y="42"/>
                  </a:cubicBezTo>
                  <a:close/>
                </a:path>
              </a:pathLst>
            </a:custGeom>
            <a:solidFill>
              <a:srgbClr val="EA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47FF5179-01B2-7422-70D8-E1E2E162E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494"/>
              <a:ext cx="68" cy="77"/>
            </a:xfrm>
            <a:custGeom>
              <a:avLst/>
              <a:gdLst>
                <a:gd name="T0" fmla="*/ 25 w 39"/>
                <a:gd name="T1" fmla="*/ 0 h 44"/>
                <a:gd name="T2" fmla="*/ 38 w 39"/>
                <a:gd name="T3" fmla="*/ 40 h 44"/>
                <a:gd name="T4" fmla="*/ 36 w 39"/>
                <a:gd name="T5" fmla="*/ 43 h 44"/>
                <a:gd name="T6" fmla="*/ 3 w 39"/>
                <a:gd name="T7" fmla="*/ 34 h 44"/>
                <a:gd name="T8" fmla="*/ 2 w 39"/>
                <a:gd name="T9" fmla="*/ 31 h 44"/>
                <a:gd name="T10" fmla="*/ 25 w 39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4">
                  <a:moveTo>
                    <a:pt x="25" y="0"/>
                  </a:moveTo>
                  <a:cubicBezTo>
                    <a:pt x="29" y="15"/>
                    <a:pt x="33" y="28"/>
                    <a:pt x="38" y="40"/>
                  </a:cubicBezTo>
                  <a:cubicBezTo>
                    <a:pt x="39" y="43"/>
                    <a:pt x="38" y="44"/>
                    <a:pt x="36" y="43"/>
                  </a:cubicBezTo>
                  <a:cubicBezTo>
                    <a:pt x="25" y="40"/>
                    <a:pt x="14" y="37"/>
                    <a:pt x="3" y="34"/>
                  </a:cubicBezTo>
                  <a:cubicBezTo>
                    <a:pt x="1" y="33"/>
                    <a:pt x="0" y="33"/>
                    <a:pt x="2" y="31"/>
                  </a:cubicBezTo>
                  <a:cubicBezTo>
                    <a:pt x="9" y="21"/>
                    <a:pt x="17" y="11"/>
                    <a:pt x="25" y="0"/>
                  </a:cubicBezTo>
                  <a:close/>
                </a:path>
              </a:pathLst>
            </a:custGeom>
            <a:solidFill>
              <a:srgbClr val="E8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4D07965E-A50A-D067-478B-5561626E6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594"/>
              <a:ext cx="70" cy="65"/>
            </a:xfrm>
            <a:custGeom>
              <a:avLst/>
              <a:gdLst>
                <a:gd name="T0" fmla="*/ 40 w 40"/>
                <a:gd name="T1" fmla="*/ 35 h 37"/>
                <a:gd name="T2" fmla="*/ 35 w 40"/>
                <a:gd name="T3" fmla="*/ 36 h 37"/>
                <a:gd name="T4" fmla="*/ 5 w 40"/>
                <a:gd name="T5" fmla="*/ 37 h 37"/>
                <a:gd name="T6" fmla="*/ 2 w 40"/>
                <a:gd name="T7" fmla="*/ 33 h 37"/>
                <a:gd name="T8" fmla="*/ 13 w 40"/>
                <a:gd name="T9" fmla="*/ 2 h 37"/>
                <a:gd name="T10" fmla="*/ 14 w 40"/>
                <a:gd name="T11" fmla="*/ 0 h 37"/>
                <a:gd name="T12" fmla="*/ 17 w 40"/>
                <a:gd name="T13" fmla="*/ 2 h 37"/>
                <a:gd name="T14" fmla="*/ 34 w 40"/>
                <a:gd name="T15" fmla="*/ 27 h 37"/>
                <a:gd name="T16" fmla="*/ 40 w 40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7">
                  <a:moveTo>
                    <a:pt x="40" y="35"/>
                  </a:moveTo>
                  <a:cubicBezTo>
                    <a:pt x="38" y="36"/>
                    <a:pt x="37" y="36"/>
                    <a:pt x="35" y="36"/>
                  </a:cubicBezTo>
                  <a:cubicBezTo>
                    <a:pt x="25" y="36"/>
                    <a:pt x="15" y="37"/>
                    <a:pt x="5" y="37"/>
                  </a:cubicBezTo>
                  <a:cubicBezTo>
                    <a:pt x="1" y="37"/>
                    <a:pt x="0" y="36"/>
                    <a:pt x="2" y="33"/>
                  </a:cubicBezTo>
                  <a:cubicBezTo>
                    <a:pt x="5" y="23"/>
                    <a:pt x="9" y="12"/>
                    <a:pt x="13" y="2"/>
                  </a:cubicBezTo>
                  <a:cubicBezTo>
                    <a:pt x="13" y="1"/>
                    <a:pt x="13" y="0"/>
                    <a:pt x="14" y="0"/>
                  </a:cubicBezTo>
                  <a:cubicBezTo>
                    <a:pt x="15" y="0"/>
                    <a:pt x="16" y="1"/>
                    <a:pt x="17" y="2"/>
                  </a:cubicBezTo>
                  <a:cubicBezTo>
                    <a:pt x="21" y="11"/>
                    <a:pt x="28" y="18"/>
                    <a:pt x="34" y="27"/>
                  </a:cubicBezTo>
                  <a:cubicBezTo>
                    <a:pt x="36" y="29"/>
                    <a:pt x="39" y="31"/>
                    <a:pt x="40" y="35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03B26B93-02D5-9507-1A0E-A037E3745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" y="293"/>
              <a:ext cx="70" cy="76"/>
            </a:xfrm>
            <a:custGeom>
              <a:avLst/>
              <a:gdLst>
                <a:gd name="T0" fmla="*/ 0 w 40"/>
                <a:gd name="T1" fmla="*/ 0 h 43"/>
                <a:gd name="T2" fmla="*/ 18 w 40"/>
                <a:gd name="T3" fmla="*/ 5 h 43"/>
                <a:gd name="T4" fmla="*/ 37 w 40"/>
                <a:gd name="T5" fmla="*/ 10 h 43"/>
                <a:gd name="T6" fmla="*/ 39 w 40"/>
                <a:gd name="T7" fmla="*/ 14 h 43"/>
                <a:gd name="T8" fmla="*/ 16 w 40"/>
                <a:gd name="T9" fmla="*/ 42 h 43"/>
                <a:gd name="T10" fmla="*/ 14 w 40"/>
                <a:gd name="T11" fmla="*/ 43 h 43"/>
                <a:gd name="T12" fmla="*/ 0 w 40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0" y="0"/>
                  </a:moveTo>
                  <a:cubicBezTo>
                    <a:pt x="7" y="2"/>
                    <a:pt x="13" y="3"/>
                    <a:pt x="18" y="5"/>
                  </a:cubicBezTo>
                  <a:cubicBezTo>
                    <a:pt x="25" y="7"/>
                    <a:pt x="31" y="8"/>
                    <a:pt x="37" y="10"/>
                  </a:cubicBezTo>
                  <a:cubicBezTo>
                    <a:pt x="39" y="11"/>
                    <a:pt x="40" y="11"/>
                    <a:pt x="39" y="14"/>
                  </a:cubicBezTo>
                  <a:cubicBezTo>
                    <a:pt x="31" y="23"/>
                    <a:pt x="23" y="33"/>
                    <a:pt x="16" y="42"/>
                  </a:cubicBezTo>
                  <a:cubicBezTo>
                    <a:pt x="15" y="43"/>
                    <a:pt x="15" y="43"/>
                    <a:pt x="14" y="43"/>
                  </a:cubicBezTo>
                  <a:cubicBezTo>
                    <a:pt x="11" y="28"/>
                    <a:pt x="7" y="15"/>
                    <a:pt x="0" y="0"/>
                  </a:cubicBezTo>
                  <a:close/>
                </a:path>
              </a:pathLst>
            </a:custGeom>
            <a:solidFill>
              <a:srgbClr val="E9A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76DF89C4-A23B-0D34-BA00-0A2ED9FED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293"/>
              <a:ext cx="70" cy="76"/>
            </a:xfrm>
            <a:custGeom>
              <a:avLst/>
              <a:gdLst>
                <a:gd name="T0" fmla="*/ 25 w 40"/>
                <a:gd name="T1" fmla="*/ 43 h 43"/>
                <a:gd name="T2" fmla="*/ 2 w 40"/>
                <a:gd name="T3" fmla="*/ 14 h 43"/>
                <a:gd name="T4" fmla="*/ 3 w 40"/>
                <a:gd name="T5" fmla="*/ 10 h 43"/>
                <a:gd name="T6" fmla="*/ 36 w 40"/>
                <a:gd name="T7" fmla="*/ 1 h 43"/>
                <a:gd name="T8" fmla="*/ 38 w 40"/>
                <a:gd name="T9" fmla="*/ 3 h 43"/>
                <a:gd name="T10" fmla="*/ 26 w 40"/>
                <a:gd name="T11" fmla="*/ 42 h 43"/>
                <a:gd name="T12" fmla="*/ 25 w 40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25" y="43"/>
                  </a:moveTo>
                  <a:cubicBezTo>
                    <a:pt x="17" y="33"/>
                    <a:pt x="10" y="24"/>
                    <a:pt x="2" y="14"/>
                  </a:cubicBezTo>
                  <a:cubicBezTo>
                    <a:pt x="1" y="13"/>
                    <a:pt x="0" y="11"/>
                    <a:pt x="3" y="10"/>
                  </a:cubicBezTo>
                  <a:cubicBezTo>
                    <a:pt x="14" y="7"/>
                    <a:pt x="25" y="4"/>
                    <a:pt x="36" y="1"/>
                  </a:cubicBezTo>
                  <a:cubicBezTo>
                    <a:pt x="38" y="0"/>
                    <a:pt x="40" y="1"/>
                    <a:pt x="38" y="3"/>
                  </a:cubicBezTo>
                  <a:cubicBezTo>
                    <a:pt x="33" y="16"/>
                    <a:pt x="29" y="29"/>
                    <a:pt x="26" y="42"/>
                  </a:cubicBezTo>
                  <a:cubicBezTo>
                    <a:pt x="26" y="43"/>
                    <a:pt x="25" y="43"/>
                    <a:pt x="25" y="43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33">
              <a:extLst>
                <a:ext uri="{FF2B5EF4-FFF2-40B4-BE49-F238E27FC236}">
                  <a16:creationId xmlns:a16="http://schemas.microsoft.com/office/drawing/2014/main" id="{3A1D055A-B1E0-CA94-0575-EFFA657D1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" y="496"/>
              <a:ext cx="68" cy="75"/>
            </a:xfrm>
            <a:custGeom>
              <a:avLst/>
              <a:gdLst>
                <a:gd name="T0" fmla="*/ 14 w 39"/>
                <a:gd name="T1" fmla="*/ 0 h 43"/>
                <a:gd name="T2" fmla="*/ 27 w 39"/>
                <a:gd name="T3" fmla="*/ 17 h 43"/>
                <a:gd name="T4" fmla="*/ 37 w 39"/>
                <a:gd name="T5" fmla="*/ 29 h 43"/>
                <a:gd name="T6" fmla="*/ 36 w 39"/>
                <a:gd name="T7" fmla="*/ 33 h 43"/>
                <a:gd name="T8" fmla="*/ 4 w 39"/>
                <a:gd name="T9" fmla="*/ 42 h 43"/>
                <a:gd name="T10" fmla="*/ 1 w 39"/>
                <a:gd name="T11" fmla="*/ 42 h 43"/>
                <a:gd name="T12" fmla="*/ 1 w 39"/>
                <a:gd name="T13" fmla="*/ 39 h 43"/>
                <a:gd name="T14" fmla="*/ 14 w 39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3">
                  <a:moveTo>
                    <a:pt x="14" y="0"/>
                  </a:moveTo>
                  <a:cubicBezTo>
                    <a:pt x="19" y="6"/>
                    <a:pt x="23" y="11"/>
                    <a:pt x="27" y="17"/>
                  </a:cubicBezTo>
                  <a:cubicBezTo>
                    <a:pt x="31" y="21"/>
                    <a:pt x="34" y="25"/>
                    <a:pt x="37" y="29"/>
                  </a:cubicBezTo>
                  <a:cubicBezTo>
                    <a:pt x="39" y="31"/>
                    <a:pt x="39" y="32"/>
                    <a:pt x="36" y="33"/>
                  </a:cubicBezTo>
                  <a:cubicBezTo>
                    <a:pt x="25" y="36"/>
                    <a:pt x="15" y="39"/>
                    <a:pt x="4" y="42"/>
                  </a:cubicBezTo>
                  <a:cubicBezTo>
                    <a:pt x="3" y="42"/>
                    <a:pt x="1" y="43"/>
                    <a:pt x="1" y="42"/>
                  </a:cubicBezTo>
                  <a:cubicBezTo>
                    <a:pt x="0" y="41"/>
                    <a:pt x="1" y="40"/>
                    <a:pt x="1" y="39"/>
                  </a:cubicBezTo>
                  <a:cubicBezTo>
                    <a:pt x="7" y="27"/>
                    <a:pt x="10" y="14"/>
                    <a:pt x="14" y="0"/>
                  </a:cubicBezTo>
                  <a:close/>
                </a:path>
              </a:pathLst>
            </a:custGeom>
            <a:solidFill>
              <a:srgbClr val="EB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602EE877-D351-CC66-E43E-393135B19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66"/>
              <a:ext cx="73" cy="67"/>
            </a:xfrm>
            <a:custGeom>
              <a:avLst/>
              <a:gdLst>
                <a:gd name="T0" fmla="*/ 2 w 42"/>
                <a:gd name="T1" fmla="*/ 38 h 38"/>
                <a:gd name="T2" fmla="*/ 1 w 42"/>
                <a:gd name="T3" fmla="*/ 35 h 38"/>
                <a:gd name="T4" fmla="*/ 10 w 42"/>
                <a:gd name="T5" fmla="*/ 3 h 38"/>
                <a:gd name="T6" fmla="*/ 14 w 42"/>
                <a:gd name="T7" fmla="*/ 2 h 38"/>
                <a:gd name="T8" fmla="*/ 29 w 42"/>
                <a:gd name="T9" fmla="*/ 14 h 38"/>
                <a:gd name="T10" fmla="*/ 39 w 42"/>
                <a:gd name="T11" fmla="*/ 22 h 38"/>
                <a:gd name="T12" fmla="*/ 42 w 42"/>
                <a:gd name="T13" fmla="*/ 25 h 38"/>
                <a:gd name="T14" fmla="*/ 38 w 42"/>
                <a:gd name="T15" fmla="*/ 26 h 38"/>
                <a:gd name="T16" fmla="*/ 17 w 42"/>
                <a:gd name="T17" fmla="*/ 32 h 38"/>
                <a:gd name="T18" fmla="*/ 5 w 42"/>
                <a:gd name="T19" fmla="*/ 37 h 38"/>
                <a:gd name="T20" fmla="*/ 2 w 42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38">
                  <a:moveTo>
                    <a:pt x="2" y="38"/>
                  </a:moveTo>
                  <a:cubicBezTo>
                    <a:pt x="0" y="38"/>
                    <a:pt x="0" y="37"/>
                    <a:pt x="1" y="35"/>
                  </a:cubicBezTo>
                  <a:cubicBezTo>
                    <a:pt x="4" y="24"/>
                    <a:pt x="7" y="14"/>
                    <a:pt x="10" y="3"/>
                  </a:cubicBezTo>
                  <a:cubicBezTo>
                    <a:pt x="10" y="0"/>
                    <a:pt x="12" y="1"/>
                    <a:pt x="14" y="2"/>
                  </a:cubicBezTo>
                  <a:cubicBezTo>
                    <a:pt x="19" y="6"/>
                    <a:pt x="24" y="10"/>
                    <a:pt x="29" y="14"/>
                  </a:cubicBezTo>
                  <a:cubicBezTo>
                    <a:pt x="33" y="17"/>
                    <a:pt x="36" y="19"/>
                    <a:pt x="39" y="22"/>
                  </a:cubicBezTo>
                  <a:cubicBezTo>
                    <a:pt x="40" y="23"/>
                    <a:pt x="42" y="23"/>
                    <a:pt x="42" y="25"/>
                  </a:cubicBezTo>
                  <a:cubicBezTo>
                    <a:pt x="41" y="26"/>
                    <a:pt x="40" y="26"/>
                    <a:pt x="38" y="26"/>
                  </a:cubicBezTo>
                  <a:cubicBezTo>
                    <a:pt x="31" y="28"/>
                    <a:pt x="24" y="30"/>
                    <a:pt x="17" y="32"/>
                  </a:cubicBezTo>
                  <a:cubicBezTo>
                    <a:pt x="13" y="34"/>
                    <a:pt x="9" y="35"/>
                    <a:pt x="5" y="37"/>
                  </a:cubicBezTo>
                  <a:cubicBezTo>
                    <a:pt x="4" y="37"/>
                    <a:pt x="3" y="38"/>
                    <a:pt x="2" y="38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07DDB532-3060-433B-C209-98E0A0D1F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" y="66"/>
              <a:ext cx="73" cy="69"/>
            </a:xfrm>
            <a:custGeom>
              <a:avLst/>
              <a:gdLst>
                <a:gd name="T0" fmla="*/ 42 w 42"/>
                <a:gd name="T1" fmla="*/ 36 h 39"/>
                <a:gd name="T2" fmla="*/ 39 w 42"/>
                <a:gd name="T3" fmla="*/ 38 h 39"/>
                <a:gd name="T4" fmla="*/ 27 w 42"/>
                <a:gd name="T5" fmla="*/ 33 h 39"/>
                <a:gd name="T6" fmla="*/ 4 w 42"/>
                <a:gd name="T7" fmla="*/ 27 h 39"/>
                <a:gd name="T8" fmla="*/ 0 w 42"/>
                <a:gd name="T9" fmla="*/ 25 h 39"/>
                <a:gd name="T10" fmla="*/ 3 w 42"/>
                <a:gd name="T11" fmla="*/ 22 h 39"/>
                <a:gd name="T12" fmla="*/ 27 w 42"/>
                <a:gd name="T13" fmla="*/ 3 h 39"/>
                <a:gd name="T14" fmla="*/ 33 w 42"/>
                <a:gd name="T15" fmla="*/ 5 h 39"/>
                <a:gd name="T16" fmla="*/ 40 w 42"/>
                <a:gd name="T17" fmla="*/ 31 h 39"/>
                <a:gd name="T18" fmla="*/ 42 w 42"/>
                <a:gd name="T1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9">
                  <a:moveTo>
                    <a:pt x="42" y="36"/>
                  </a:moveTo>
                  <a:cubicBezTo>
                    <a:pt x="42" y="39"/>
                    <a:pt x="40" y="38"/>
                    <a:pt x="39" y="38"/>
                  </a:cubicBezTo>
                  <a:cubicBezTo>
                    <a:pt x="35" y="36"/>
                    <a:pt x="31" y="35"/>
                    <a:pt x="27" y="33"/>
                  </a:cubicBezTo>
                  <a:cubicBezTo>
                    <a:pt x="20" y="30"/>
                    <a:pt x="12" y="28"/>
                    <a:pt x="4" y="27"/>
                  </a:cubicBezTo>
                  <a:cubicBezTo>
                    <a:pt x="3" y="26"/>
                    <a:pt x="1" y="26"/>
                    <a:pt x="0" y="25"/>
                  </a:cubicBezTo>
                  <a:cubicBezTo>
                    <a:pt x="0" y="23"/>
                    <a:pt x="2" y="23"/>
                    <a:pt x="3" y="22"/>
                  </a:cubicBezTo>
                  <a:cubicBezTo>
                    <a:pt x="11" y="15"/>
                    <a:pt x="19" y="9"/>
                    <a:pt x="27" y="3"/>
                  </a:cubicBezTo>
                  <a:cubicBezTo>
                    <a:pt x="31" y="0"/>
                    <a:pt x="31" y="0"/>
                    <a:pt x="33" y="5"/>
                  </a:cubicBezTo>
                  <a:cubicBezTo>
                    <a:pt x="35" y="13"/>
                    <a:pt x="38" y="22"/>
                    <a:pt x="40" y="31"/>
                  </a:cubicBezTo>
                  <a:cubicBezTo>
                    <a:pt x="41" y="33"/>
                    <a:pt x="41" y="34"/>
                    <a:pt x="4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4B7A5EA3-CD2C-9988-E5C1-BAAF49B44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205"/>
              <a:ext cx="72" cy="65"/>
            </a:xfrm>
            <a:custGeom>
              <a:avLst/>
              <a:gdLst>
                <a:gd name="T0" fmla="*/ 41 w 41"/>
                <a:gd name="T1" fmla="*/ 2 h 37"/>
                <a:gd name="T2" fmla="*/ 26 w 41"/>
                <a:gd name="T3" fmla="*/ 21 h 37"/>
                <a:gd name="T4" fmla="*/ 17 w 41"/>
                <a:gd name="T5" fmla="*/ 34 h 37"/>
                <a:gd name="T6" fmla="*/ 15 w 41"/>
                <a:gd name="T7" fmla="*/ 37 h 37"/>
                <a:gd name="T8" fmla="*/ 13 w 41"/>
                <a:gd name="T9" fmla="*/ 34 h 37"/>
                <a:gd name="T10" fmla="*/ 1 w 41"/>
                <a:gd name="T11" fmla="*/ 3 h 37"/>
                <a:gd name="T12" fmla="*/ 3 w 41"/>
                <a:gd name="T13" fmla="*/ 0 h 37"/>
                <a:gd name="T14" fmla="*/ 41 w 41"/>
                <a:gd name="T1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41" y="2"/>
                  </a:moveTo>
                  <a:cubicBezTo>
                    <a:pt x="35" y="9"/>
                    <a:pt x="30" y="15"/>
                    <a:pt x="26" y="21"/>
                  </a:cubicBezTo>
                  <a:cubicBezTo>
                    <a:pt x="23" y="26"/>
                    <a:pt x="20" y="30"/>
                    <a:pt x="17" y="34"/>
                  </a:cubicBezTo>
                  <a:cubicBezTo>
                    <a:pt x="16" y="35"/>
                    <a:pt x="16" y="37"/>
                    <a:pt x="15" y="37"/>
                  </a:cubicBezTo>
                  <a:cubicBezTo>
                    <a:pt x="13" y="37"/>
                    <a:pt x="13" y="35"/>
                    <a:pt x="13" y="34"/>
                  </a:cubicBezTo>
                  <a:cubicBezTo>
                    <a:pt x="9" y="24"/>
                    <a:pt x="5" y="14"/>
                    <a:pt x="1" y="3"/>
                  </a:cubicBezTo>
                  <a:cubicBezTo>
                    <a:pt x="1" y="1"/>
                    <a:pt x="0" y="0"/>
                    <a:pt x="3" y="0"/>
                  </a:cubicBezTo>
                  <a:cubicBezTo>
                    <a:pt x="15" y="1"/>
                    <a:pt x="28" y="0"/>
                    <a:pt x="41" y="2"/>
                  </a:cubicBezTo>
                  <a:close/>
                </a:path>
              </a:pathLst>
            </a:custGeom>
            <a:solidFill>
              <a:srgbClr val="E3A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691D3E14-C7C5-A13A-67AC-A97610407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" y="725"/>
              <a:ext cx="120" cy="26"/>
            </a:xfrm>
            <a:custGeom>
              <a:avLst/>
              <a:gdLst>
                <a:gd name="T0" fmla="*/ 12 w 68"/>
                <a:gd name="T1" fmla="*/ 3 h 15"/>
                <a:gd name="T2" fmla="*/ 14 w 68"/>
                <a:gd name="T3" fmla="*/ 2 h 15"/>
                <a:gd name="T4" fmla="*/ 53 w 68"/>
                <a:gd name="T5" fmla="*/ 1 h 15"/>
                <a:gd name="T6" fmla="*/ 60 w 68"/>
                <a:gd name="T7" fmla="*/ 3 h 15"/>
                <a:gd name="T8" fmla="*/ 66 w 68"/>
                <a:gd name="T9" fmla="*/ 9 h 15"/>
                <a:gd name="T10" fmla="*/ 68 w 68"/>
                <a:gd name="T11" fmla="*/ 12 h 15"/>
                <a:gd name="T12" fmla="*/ 65 w 68"/>
                <a:gd name="T13" fmla="*/ 13 h 15"/>
                <a:gd name="T14" fmla="*/ 63 w 68"/>
                <a:gd name="T15" fmla="*/ 14 h 15"/>
                <a:gd name="T16" fmla="*/ 0 w 68"/>
                <a:gd name="T17" fmla="*/ 15 h 15"/>
                <a:gd name="T18" fmla="*/ 12 w 68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5">
                  <a:moveTo>
                    <a:pt x="12" y="3"/>
                  </a:moveTo>
                  <a:cubicBezTo>
                    <a:pt x="13" y="3"/>
                    <a:pt x="13" y="2"/>
                    <a:pt x="14" y="2"/>
                  </a:cubicBezTo>
                  <a:cubicBezTo>
                    <a:pt x="27" y="2"/>
                    <a:pt x="40" y="2"/>
                    <a:pt x="53" y="1"/>
                  </a:cubicBezTo>
                  <a:cubicBezTo>
                    <a:pt x="56" y="0"/>
                    <a:pt x="58" y="1"/>
                    <a:pt x="60" y="3"/>
                  </a:cubicBezTo>
                  <a:cubicBezTo>
                    <a:pt x="62" y="5"/>
                    <a:pt x="64" y="7"/>
                    <a:pt x="66" y="9"/>
                  </a:cubicBezTo>
                  <a:cubicBezTo>
                    <a:pt x="67" y="10"/>
                    <a:pt x="68" y="11"/>
                    <a:pt x="68" y="12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4" y="13"/>
                    <a:pt x="64" y="13"/>
                    <a:pt x="63" y="14"/>
                  </a:cubicBezTo>
                  <a:cubicBezTo>
                    <a:pt x="42" y="14"/>
                    <a:pt x="21" y="15"/>
                    <a:pt x="0" y="15"/>
                  </a:cubicBezTo>
                  <a:cubicBezTo>
                    <a:pt x="2" y="10"/>
                    <a:pt x="7" y="6"/>
                    <a:pt x="12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2CEE0541-4156-B86D-F456-17675E01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207"/>
              <a:ext cx="61" cy="65"/>
            </a:xfrm>
            <a:custGeom>
              <a:avLst/>
              <a:gdLst>
                <a:gd name="T0" fmla="*/ 34 w 35"/>
                <a:gd name="T1" fmla="*/ 14 h 37"/>
                <a:gd name="T2" fmla="*/ 26 w 35"/>
                <a:gd name="T3" fmla="*/ 37 h 37"/>
                <a:gd name="T4" fmla="*/ 23 w 35"/>
                <a:gd name="T5" fmla="*/ 34 h 37"/>
                <a:gd name="T6" fmla="*/ 3 w 35"/>
                <a:gd name="T7" fmla="*/ 6 h 37"/>
                <a:gd name="T8" fmla="*/ 1 w 35"/>
                <a:gd name="T9" fmla="*/ 2 h 37"/>
                <a:gd name="T10" fmla="*/ 4 w 35"/>
                <a:gd name="T11" fmla="*/ 1 h 37"/>
                <a:gd name="T12" fmla="*/ 18 w 35"/>
                <a:gd name="T13" fmla="*/ 0 h 37"/>
                <a:gd name="T14" fmla="*/ 22 w 35"/>
                <a:gd name="T15" fmla="*/ 3 h 37"/>
                <a:gd name="T16" fmla="*/ 32 w 35"/>
                <a:gd name="T17" fmla="*/ 11 h 37"/>
                <a:gd name="T18" fmla="*/ 34 w 35"/>
                <a:gd name="T1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7">
                  <a:moveTo>
                    <a:pt x="34" y="14"/>
                  </a:moveTo>
                  <a:cubicBezTo>
                    <a:pt x="32" y="22"/>
                    <a:pt x="29" y="29"/>
                    <a:pt x="26" y="37"/>
                  </a:cubicBezTo>
                  <a:cubicBezTo>
                    <a:pt x="25" y="36"/>
                    <a:pt x="24" y="35"/>
                    <a:pt x="23" y="34"/>
                  </a:cubicBezTo>
                  <a:cubicBezTo>
                    <a:pt x="17" y="24"/>
                    <a:pt x="11" y="14"/>
                    <a:pt x="3" y="6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9" y="0"/>
                    <a:pt x="13" y="0"/>
                    <a:pt x="18" y="0"/>
                  </a:cubicBezTo>
                  <a:cubicBezTo>
                    <a:pt x="20" y="0"/>
                    <a:pt x="21" y="1"/>
                    <a:pt x="22" y="3"/>
                  </a:cubicBezTo>
                  <a:cubicBezTo>
                    <a:pt x="24" y="7"/>
                    <a:pt x="27" y="10"/>
                    <a:pt x="32" y="11"/>
                  </a:cubicBezTo>
                  <a:cubicBezTo>
                    <a:pt x="34" y="11"/>
                    <a:pt x="35" y="12"/>
                    <a:pt x="34" y="14"/>
                  </a:cubicBezTo>
                  <a:close/>
                </a:path>
              </a:pathLst>
            </a:custGeom>
            <a:solidFill>
              <a:srgbClr val="E7A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BF215D82-D8DE-8165-A1E5-B99F5CAD6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" y="799"/>
              <a:ext cx="95" cy="24"/>
            </a:xfrm>
            <a:custGeom>
              <a:avLst/>
              <a:gdLst>
                <a:gd name="T0" fmla="*/ 7 w 54"/>
                <a:gd name="T1" fmla="*/ 1 h 14"/>
                <a:gd name="T2" fmla="*/ 54 w 54"/>
                <a:gd name="T3" fmla="*/ 0 h 14"/>
                <a:gd name="T4" fmla="*/ 51 w 54"/>
                <a:gd name="T5" fmla="*/ 4 h 14"/>
                <a:gd name="T6" fmla="*/ 42 w 54"/>
                <a:gd name="T7" fmla="*/ 13 h 14"/>
                <a:gd name="T8" fmla="*/ 7 w 54"/>
                <a:gd name="T9" fmla="*/ 13 h 14"/>
                <a:gd name="T10" fmla="*/ 1 w 54"/>
                <a:gd name="T11" fmla="*/ 9 h 14"/>
                <a:gd name="T12" fmla="*/ 1 w 54"/>
                <a:gd name="T13" fmla="*/ 3 h 14"/>
                <a:gd name="T14" fmla="*/ 5 w 54"/>
                <a:gd name="T15" fmla="*/ 2 h 14"/>
                <a:gd name="T16" fmla="*/ 7 w 54"/>
                <a:gd name="T1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4">
                  <a:moveTo>
                    <a:pt x="7" y="1"/>
                  </a:moveTo>
                  <a:cubicBezTo>
                    <a:pt x="23" y="1"/>
                    <a:pt x="38" y="1"/>
                    <a:pt x="54" y="0"/>
                  </a:cubicBezTo>
                  <a:cubicBezTo>
                    <a:pt x="54" y="2"/>
                    <a:pt x="52" y="3"/>
                    <a:pt x="51" y="4"/>
                  </a:cubicBezTo>
                  <a:cubicBezTo>
                    <a:pt x="48" y="7"/>
                    <a:pt x="46" y="11"/>
                    <a:pt x="42" y="13"/>
                  </a:cubicBezTo>
                  <a:cubicBezTo>
                    <a:pt x="30" y="13"/>
                    <a:pt x="19" y="14"/>
                    <a:pt x="7" y="13"/>
                  </a:cubicBezTo>
                  <a:cubicBezTo>
                    <a:pt x="5" y="12"/>
                    <a:pt x="3" y="11"/>
                    <a:pt x="1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1" y="1"/>
                    <a:pt x="3" y="2"/>
                    <a:pt x="5" y="2"/>
                  </a:cubicBezTo>
                  <a:cubicBezTo>
                    <a:pt x="6" y="2"/>
                    <a:pt x="7" y="2"/>
                    <a:pt x="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7BC522AF-3224-0CDB-F5D5-44DDEBCC4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0" y="763"/>
              <a:ext cx="88" cy="25"/>
            </a:xfrm>
            <a:custGeom>
              <a:avLst/>
              <a:gdLst>
                <a:gd name="T0" fmla="*/ 48 w 50"/>
                <a:gd name="T1" fmla="*/ 12 h 14"/>
                <a:gd name="T2" fmla="*/ 0 w 50"/>
                <a:gd name="T3" fmla="*/ 14 h 14"/>
                <a:gd name="T4" fmla="*/ 3 w 50"/>
                <a:gd name="T5" fmla="*/ 12 h 14"/>
                <a:gd name="T6" fmla="*/ 7 w 50"/>
                <a:gd name="T7" fmla="*/ 12 h 14"/>
                <a:gd name="T8" fmla="*/ 14 w 50"/>
                <a:gd name="T9" fmla="*/ 4 h 14"/>
                <a:gd name="T10" fmla="*/ 11 w 50"/>
                <a:gd name="T11" fmla="*/ 3 h 14"/>
                <a:gd name="T12" fmla="*/ 6 w 50"/>
                <a:gd name="T13" fmla="*/ 1 h 14"/>
                <a:gd name="T14" fmla="*/ 19 w 50"/>
                <a:gd name="T15" fmla="*/ 1 h 14"/>
                <a:gd name="T16" fmla="*/ 47 w 50"/>
                <a:gd name="T17" fmla="*/ 0 h 14"/>
                <a:gd name="T18" fmla="*/ 48 w 50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4">
                  <a:moveTo>
                    <a:pt x="48" y="12"/>
                  </a:moveTo>
                  <a:cubicBezTo>
                    <a:pt x="32" y="13"/>
                    <a:pt x="16" y="13"/>
                    <a:pt x="0" y="14"/>
                  </a:cubicBezTo>
                  <a:cubicBezTo>
                    <a:pt x="0" y="12"/>
                    <a:pt x="1" y="12"/>
                    <a:pt x="3" y="12"/>
                  </a:cubicBezTo>
                  <a:cubicBezTo>
                    <a:pt x="4" y="12"/>
                    <a:pt x="6" y="12"/>
                    <a:pt x="7" y="12"/>
                  </a:cubicBezTo>
                  <a:cubicBezTo>
                    <a:pt x="14" y="12"/>
                    <a:pt x="15" y="10"/>
                    <a:pt x="14" y="4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8" y="3"/>
                    <a:pt x="6" y="1"/>
                  </a:cubicBezTo>
                  <a:cubicBezTo>
                    <a:pt x="11" y="0"/>
                    <a:pt x="15" y="1"/>
                    <a:pt x="19" y="1"/>
                  </a:cubicBezTo>
                  <a:cubicBezTo>
                    <a:pt x="28" y="0"/>
                    <a:pt x="38" y="0"/>
                    <a:pt x="47" y="0"/>
                  </a:cubicBezTo>
                  <a:cubicBezTo>
                    <a:pt x="49" y="4"/>
                    <a:pt x="50" y="8"/>
                    <a:pt x="48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0BFBED39-2F1A-24A7-614C-F94BDB81C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" y="686"/>
              <a:ext cx="88" cy="24"/>
            </a:xfrm>
            <a:custGeom>
              <a:avLst/>
              <a:gdLst>
                <a:gd name="T0" fmla="*/ 49 w 50"/>
                <a:gd name="T1" fmla="*/ 4 h 14"/>
                <a:gd name="T2" fmla="*/ 49 w 50"/>
                <a:gd name="T3" fmla="*/ 5 h 14"/>
                <a:gd name="T4" fmla="*/ 50 w 50"/>
                <a:gd name="T5" fmla="*/ 5 h 14"/>
                <a:gd name="T6" fmla="*/ 48 w 50"/>
                <a:gd name="T7" fmla="*/ 14 h 14"/>
                <a:gd name="T8" fmla="*/ 19 w 50"/>
                <a:gd name="T9" fmla="*/ 12 h 14"/>
                <a:gd name="T10" fmla="*/ 5 w 50"/>
                <a:gd name="T11" fmla="*/ 4 h 14"/>
                <a:gd name="T12" fmla="*/ 0 w 50"/>
                <a:gd name="T13" fmla="*/ 0 h 14"/>
                <a:gd name="T14" fmla="*/ 40 w 50"/>
                <a:gd name="T15" fmla="*/ 4 h 14"/>
                <a:gd name="T16" fmla="*/ 49 w 50"/>
                <a:gd name="T1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">
                  <a:moveTo>
                    <a:pt x="49" y="4"/>
                  </a:moveTo>
                  <a:cubicBezTo>
                    <a:pt x="49" y="4"/>
                    <a:pt x="49" y="4"/>
                    <a:pt x="49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8" y="8"/>
                    <a:pt x="48" y="11"/>
                    <a:pt x="48" y="14"/>
                  </a:cubicBezTo>
                  <a:cubicBezTo>
                    <a:pt x="38" y="14"/>
                    <a:pt x="28" y="13"/>
                    <a:pt x="19" y="12"/>
                  </a:cubicBezTo>
                  <a:cubicBezTo>
                    <a:pt x="14" y="11"/>
                    <a:pt x="10" y="7"/>
                    <a:pt x="5" y="4"/>
                  </a:cubicBezTo>
                  <a:cubicBezTo>
                    <a:pt x="3" y="3"/>
                    <a:pt x="2" y="2"/>
                    <a:pt x="0" y="0"/>
                  </a:cubicBezTo>
                  <a:cubicBezTo>
                    <a:pt x="13" y="1"/>
                    <a:pt x="26" y="3"/>
                    <a:pt x="40" y="4"/>
                  </a:cubicBezTo>
                  <a:cubicBezTo>
                    <a:pt x="42" y="5"/>
                    <a:pt x="46" y="4"/>
                    <a:pt x="49" y="4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61F0D589-5D41-03C0-C566-1787F9300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" y="760"/>
              <a:ext cx="60" cy="24"/>
            </a:xfrm>
            <a:custGeom>
              <a:avLst/>
              <a:gdLst>
                <a:gd name="T0" fmla="*/ 1 w 34"/>
                <a:gd name="T1" fmla="*/ 14 h 14"/>
                <a:gd name="T2" fmla="*/ 0 w 34"/>
                <a:gd name="T3" fmla="*/ 2 h 14"/>
                <a:gd name="T4" fmla="*/ 32 w 34"/>
                <a:gd name="T5" fmla="*/ 1 h 14"/>
                <a:gd name="T6" fmla="*/ 24 w 34"/>
                <a:gd name="T7" fmla="*/ 13 h 14"/>
                <a:gd name="T8" fmla="*/ 10 w 34"/>
                <a:gd name="T9" fmla="*/ 14 h 14"/>
                <a:gd name="T10" fmla="*/ 1 w 34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">
                  <a:moveTo>
                    <a:pt x="1" y="14"/>
                  </a:moveTo>
                  <a:cubicBezTo>
                    <a:pt x="1" y="10"/>
                    <a:pt x="0" y="6"/>
                    <a:pt x="0" y="2"/>
                  </a:cubicBezTo>
                  <a:cubicBezTo>
                    <a:pt x="10" y="2"/>
                    <a:pt x="21" y="0"/>
                    <a:pt x="32" y="1"/>
                  </a:cubicBezTo>
                  <a:cubicBezTo>
                    <a:pt x="34" y="6"/>
                    <a:pt x="30" y="12"/>
                    <a:pt x="24" y="13"/>
                  </a:cubicBezTo>
                  <a:cubicBezTo>
                    <a:pt x="20" y="14"/>
                    <a:pt x="15" y="13"/>
                    <a:pt x="10" y="14"/>
                  </a:cubicBezTo>
                  <a:cubicBezTo>
                    <a:pt x="7" y="14"/>
                    <a:pt x="4" y="14"/>
                    <a:pt x="1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4BE15E51-24FA-9966-916C-3498FAAD0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797"/>
              <a:ext cx="56" cy="24"/>
            </a:xfrm>
            <a:custGeom>
              <a:avLst/>
              <a:gdLst>
                <a:gd name="T0" fmla="*/ 0 w 32"/>
                <a:gd name="T1" fmla="*/ 14 h 14"/>
                <a:gd name="T2" fmla="*/ 12 w 32"/>
                <a:gd name="T3" fmla="*/ 1 h 14"/>
                <a:gd name="T4" fmla="*/ 32 w 32"/>
                <a:gd name="T5" fmla="*/ 0 h 14"/>
                <a:gd name="T6" fmla="*/ 21 w 32"/>
                <a:gd name="T7" fmla="*/ 12 h 14"/>
                <a:gd name="T8" fmla="*/ 25 w 32"/>
                <a:gd name="T9" fmla="*/ 13 h 14"/>
                <a:gd name="T10" fmla="*/ 0 w 3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cubicBezTo>
                    <a:pt x="4" y="9"/>
                    <a:pt x="8" y="5"/>
                    <a:pt x="12" y="1"/>
                  </a:cubicBezTo>
                  <a:cubicBezTo>
                    <a:pt x="18" y="1"/>
                    <a:pt x="25" y="0"/>
                    <a:pt x="32" y="0"/>
                  </a:cubicBezTo>
                  <a:cubicBezTo>
                    <a:pt x="28" y="4"/>
                    <a:pt x="25" y="8"/>
                    <a:pt x="21" y="12"/>
                  </a:cubicBezTo>
                  <a:cubicBezTo>
                    <a:pt x="22" y="13"/>
                    <a:pt x="24" y="13"/>
                    <a:pt x="25" y="13"/>
                  </a:cubicBezTo>
                  <a:cubicBezTo>
                    <a:pt x="17" y="14"/>
                    <a:pt x="8" y="14"/>
                    <a:pt x="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8279D321-2D30-D99D-E77E-16AA6375D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" y="719"/>
              <a:ext cx="61" cy="28"/>
            </a:xfrm>
            <a:custGeom>
              <a:avLst/>
              <a:gdLst>
                <a:gd name="T0" fmla="*/ 25 w 35"/>
                <a:gd name="T1" fmla="*/ 3 h 16"/>
                <a:gd name="T2" fmla="*/ 27 w 35"/>
                <a:gd name="T3" fmla="*/ 8 h 16"/>
                <a:gd name="T4" fmla="*/ 32 w 35"/>
                <a:gd name="T5" fmla="*/ 11 h 16"/>
                <a:gd name="T6" fmla="*/ 34 w 35"/>
                <a:gd name="T7" fmla="*/ 14 h 16"/>
                <a:gd name="T8" fmla="*/ 31 w 35"/>
                <a:gd name="T9" fmla="*/ 16 h 16"/>
                <a:gd name="T10" fmla="*/ 25 w 35"/>
                <a:gd name="T11" fmla="*/ 14 h 16"/>
                <a:gd name="T12" fmla="*/ 19 w 35"/>
                <a:gd name="T13" fmla="*/ 16 h 16"/>
                <a:gd name="T14" fmla="*/ 1 w 35"/>
                <a:gd name="T15" fmla="*/ 9 h 16"/>
                <a:gd name="T16" fmla="*/ 4 w 35"/>
                <a:gd name="T17" fmla="*/ 4 h 16"/>
                <a:gd name="T18" fmla="*/ 7 w 35"/>
                <a:gd name="T19" fmla="*/ 1 h 16"/>
                <a:gd name="T20" fmla="*/ 25 w 35"/>
                <a:gd name="T2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6">
                  <a:moveTo>
                    <a:pt x="25" y="3"/>
                  </a:moveTo>
                  <a:cubicBezTo>
                    <a:pt x="23" y="6"/>
                    <a:pt x="23" y="8"/>
                    <a:pt x="27" y="8"/>
                  </a:cubicBezTo>
                  <a:cubicBezTo>
                    <a:pt x="29" y="9"/>
                    <a:pt x="30" y="10"/>
                    <a:pt x="32" y="11"/>
                  </a:cubicBezTo>
                  <a:cubicBezTo>
                    <a:pt x="33" y="12"/>
                    <a:pt x="35" y="12"/>
                    <a:pt x="34" y="14"/>
                  </a:cubicBezTo>
                  <a:cubicBezTo>
                    <a:pt x="33" y="15"/>
                    <a:pt x="32" y="16"/>
                    <a:pt x="31" y="16"/>
                  </a:cubicBezTo>
                  <a:cubicBezTo>
                    <a:pt x="29" y="16"/>
                    <a:pt x="27" y="15"/>
                    <a:pt x="25" y="14"/>
                  </a:cubicBezTo>
                  <a:cubicBezTo>
                    <a:pt x="23" y="12"/>
                    <a:pt x="20" y="11"/>
                    <a:pt x="19" y="16"/>
                  </a:cubicBezTo>
                  <a:cubicBezTo>
                    <a:pt x="13" y="14"/>
                    <a:pt x="7" y="11"/>
                    <a:pt x="1" y="9"/>
                  </a:cubicBezTo>
                  <a:cubicBezTo>
                    <a:pt x="0" y="6"/>
                    <a:pt x="3" y="6"/>
                    <a:pt x="4" y="4"/>
                  </a:cubicBezTo>
                  <a:cubicBezTo>
                    <a:pt x="5" y="3"/>
                    <a:pt x="7" y="2"/>
                    <a:pt x="7" y="1"/>
                  </a:cubicBezTo>
                  <a:cubicBezTo>
                    <a:pt x="14" y="0"/>
                    <a:pt x="20" y="1"/>
                    <a:pt x="25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45">
              <a:extLst>
                <a:ext uri="{FF2B5EF4-FFF2-40B4-BE49-F238E27FC236}">
                  <a16:creationId xmlns:a16="http://schemas.microsoft.com/office/drawing/2014/main" id="{B93DA0E7-C30E-C8CC-4E19-42AA31BDD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" y="765"/>
              <a:ext cx="42" cy="23"/>
            </a:xfrm>
            <a:custGeom>
              <a:avLst/>
              <a:gdLst>
                <a:gd name="T0" fmla="*/ 14 w 24"/>
                <a:gd name="T1" fmla="*/ 0 h 13"/>
                <a:gd name="T2" fmla="*/ 23 w 24"/>
                <a:gd name="T3" fmla="*/ 1 h 13"/>
                <a:gd name="T4" fmla="*/ 23 w 24"/>
                <a:gd name="T5" fmla="*/ 9 h 13"/>
                <a:gd name="T6" fmla="*/ 20 w 24"/>
                <a:gd name="T7" fmla="*/ 12 h 13"/>
                <a:gd name="T8" fmla="*/ 8 w 24"/>
                <a:gd name="T9" fmla="*/ 13 h 13"/>
                <a:gd name="T10" fmla="*/ 7 w 24"/>
                <a:gd name="T11" fmla="*/ 13 h 13"/>
                <a:gd name="T12" fmla="*/ 3 w 24"/>
                <a:gd name="T13" fmla="*/ 1 h 13"/>
                <a:gd name="T14" fmla="*/ 14 w 2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3">
                  <a:moveTo>
                    <a:pt x="14" y="0"/>
                  </a:moveTo>
                  <a:cubicBezTo>
                    <a:pt x="17" y="1"/>
                    <a:pt x="21" y="0"/>
                    <a:pt x="23" y="1"/>
                  </a:cubicBezTo>
                  <a:cubicBezTo>
                    <a:pt x="24" y="2"/>
                    <a:pt x="22" y="6"/>
                    <a:pt x="23" y="9"/>
                  </a:cubicBezTo>
                  <a:cubicBezTo>
                    <a:pt x="24" y="12"/>
                    <a:pt x="22" y="12"/>
                    <a:pt x="20" y="12"/>
                  </a:cubicBezTo>
                  <a:cubicBezTo>
                    <a:pt x="16" y="12"/>
                    <a:pt x="12" y="11"/>
                    <a:pt x="8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" y="9"/>
                    <a:pt x="0" y="5"/>
                    <a:pt x="3" y="1"/>
                  </a:cubicBezTo>
                  <a:cubicBezTo>
                    <a:pt x="7" y="1"/>
                    <a:pt x="11" y="0"/>
                    <a:pt x="14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49AAE104-7C29-B114-541F-AE1D9B32D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" y="835"/>
              <a:ext cx="50" cy="22"/>
            </a:xfrm>
            <a:custGeom>
              <a:avLst/>
              <a:gdLst>
                <a:gd name="T0" fmla="*/ 19 w 28"/>
                <a:gd name="T1" fmla="*/ 12 h 12"/>
                <a:gd name="T2" fmla="*/ 12 w 28"/>
                <a:gd name="T3" fmla="*/ 12 h 12"/>
                <a:gd name="T4" fmla="*/ 1 w 28"/>
                <a:gd name="T5" fmla="*/ 2 h 12"/>
                <a:gd name="T6" fmla="*/ 1 w 28"/>
                <a:gd name="T7" fmla="*/ 0 h 12"/>
                <a:gd name="T8" fmla="*/ 24 w 28"/>
                <a:gd name="T9" fmla="*/ 0 h 12"/>
                <a:gd name="T10" fmla="*/ 19 w 28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2">
                  <a:moveTo>
                    <a:pt x="19" y="12"/>
                  </a:moveTo>
                  <a:cubicBezTo>
                    <a:pt x="17" y="12"/>
                    <a:pt x="14" y="12"/>
                    <a:pt x="12" y="12"/>
                  </a:cubicBezTo>
                  <a:cubicBezTo>
                    <a:pt x="7" y="10"/>
                    <a:pt x="4" y="6"/>
                    <a:pt x="1" y="2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9" y="0"/>
                    <a:pt x="17" y="0"/>
                    <a:pt x="24" y="0"/>
                  </a:cubicBezTo>
                  <a:cubicBezTo>
                    <a:pt x="28" y="6"/>
                    <a:pt x="26" y="10"/>
                    <a:pt x="19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698F85CA-DD19-AC6C-B445-72FCEA75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205"/>
              <a:ext cx="63" cy="27"/>
            </a:xfrm>
            <a:custGeom>
              <a:avLst/>
              <a:gdLst>
                <a:gd name="T0" fmla="*/ 30 w 36"/>
                <a:gd name="T1" fmla="*/ 15 h 15"/>
                <a:gd name="T2" fmla="*/ 29 w 36"/>
                <a:gd name="T3" fmla="*/ 13 h 15"/>
                <a:gd name="T4" fmla="*/ 16 w 36"/>
                <a:gd name="T5" fmla="*/ 4 h 15"/>
                <a:gd name="T6" fmla="*/ 12 w 36"/>
                <a:gd name="T7" fmla="*/ 2 h 15"/>
                <a:gd name="T8" fmla="*/ 0 w 36"/>
                <a:gd name="T9" fmla="*/ 2 h 15"/>
                <a:gd name="T10" fmla="*/ 14 w 36"/>
                <a:gd name="T11" fmla="*/ 1 h 15"/>
                <a:gd name="T12" fmla="*/ 32 w 36"/>
                <a:gd name="T13" fmla="*/ 0 h 15"/>
                <a:gd name="T14" fmla="*/ 35 w 36"/>
                <a:gd name="T15" fmla="*/ 4 h 15"/>
                <a:gd name="T16" fmla="*/ 30 w 36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5">
                  <a:moveTo>
                    <a:pt x="30" y="15"/>
                  </a:moveTo>
                  <a:cubicBezTo>
                    <a:pt x="30" y="14"/>
                    <a:pt x="30" y="13"/>
                    <a:pt x="29" y="13"/>
                  </a:cubicBezTo>
                  <a:cubicBezTo>
                    <a:pt x="22" y="13"/>
                    <a:pt x="19" y="9"/>
                    <a:pt x="16" y="4"/>
                  </a:cubicBezTo>
                  <a:cubicBezTo>
                    <a:pt x="15" y="2"/>
                    <a:pt x="14" y="2"/>
                    <a:pt x="12" y="2"/>
                  </a:cubicBezTo>
                  <a:cubicBezTo>
                    <a:pt x="8" y="2"/>
                    <a:pt x="4" y="2"/>
                    <a:pt x="0" y="2"/>
                  </a:cubicBezTo>
                  <a:cubicBezTo>
                    <a:pt x="4" y="0"/>
                    <a:pt x="9" y="1"/>
                    <a:pt x="14" y="1"/>
                  </a:cubicBezTo>
                  <a:cubicBezTo>
                    <a:pt x="20" y="1"/>
                    <a:pt x="26" y="1"/>
                    <a:pt x="32" y="0"/>
                  </a:cubicBezTo>
                  <a:cubicBezTo>
                    <a:pt x="35" y="0"/>
                    <a:pt x="36" y="1"/>
                    <a:pt x="35" y="4"/>
                  </a:cubicBezTo>
                  <a:cubicBezTo>
                    <a:pt x="33" y="8"/>
                    <a:pt x="32" y="11"/>
                    <a:pt x="30" y="15"/>
                  </a:cubicBezTo>
                  <a:close/>
                </a:path>
              </a:pathLst>
            </a:custGeom>
            <a:solidFill>
              <a:srgbClr val="EEC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09DBC867-85DA-32C8-E81B-4941746CE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" y="755"/>
              <a:ext cx="37" cy="42"/>
            </a:xfrm>
            <a:custGeom>
              <a:avLst/>
              <a:gdLst>
                <a:gd name="T0" fmla="*/ 21 w 21"/>
                <a:gd name="T1" fmla="*/ 6 h 24"/>
                <a:gd name="T2" fmla="*/ 20 w 21"/>
                <a:gd name="T3" fmla="*/ 7 h 24"/>
                <a:gd name="T4" fmla="*/ 10 w 21"/>
                <a:gd name="T5" fmla="*/ 22 h 24"/>
                <a:gd name="T6" fmla="*/ 8 w 21"/>
                <a:gd name="T7" fmla="*/ 22 h 24"/>
                <a:gd name="T8" fmla="*/ 7 w 21"/>
                <a:gd name="T9" fmla="*/ 19 h 24"/>
                <a:gd name="T10" fmla="*/ 13 w 21"/>
                <a:gd name="T11" fmla="*/ 13 h 24"/>
                <a:gd name="T12" fmla="*/ 13 w 21"/>
                <a:gd name="T13" fmla="*/ 8 h 24"/>
                <a:gd name="T14" fmla="*/ 8 w 21"/>
                <a:gd name="T15" fmla="*/ 8 h 24"/>
                <a:gd name="T16" fmla="*/ 4 w 21"/>
                <a:gd name="T17" fmla="*/ 11 h 24"/>
                <a:gd name="T18" fmla="*/ 1 w 21"/>
                <a:gd name="T19" fmla="*/ 12 h 24"/>
                <a:gd name="T20" fmla="*/ 1 w 21"/>
                <a:gd name="T21" fmla="*/ 8 h 24"/>
                <a:gd name="T22" fmla="*/ 5 w 21"/>
                <a:gd name="T23" fmla="*/ 0 h 24"/>
                <a:gd name="T24" fmla="*/ 21 w 21"/>
                <a:gd name="T2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4">
                  <a:moveTo>
                    <a:pt x="21" y="6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15"/>
                    <a:pt x="13" y="17"/>
                    <a:pt x="10" y="22"/>
                  </a:cubicBezTo>
                  <a:cubicBezTo>
                    <a:pt x="9" y="24"/>
                    <a:pt x="8" y="23"/>
                    <a:pt x="8" y="22"/>
                  </a:cubicBezTo>
                  <a:cubicBezTo>
                    <a:pt x="6" y="21"/>
                    <a:pt x="6" y="20"/>
                    <a:pt x="7" y="19"/>
                  </a:cubicBezTo>
                  <a:cubicBezTo>
                    <a:pt x="9" y="17"/>
                    <a:pt x="11" y="15"/>
                    <a:pt x="13" y="13"/>
                  </a:cubicBezTo>
                  <a:cubicBezTo>
                    <a:pt x="14" y="12"/>
                    <a:pt x="15" y="10"/>
                    <a:pt x="13" y="8"/>
                  </a:cubicBezTo>
                  <a:cubicBezTo>
                    <a:pt x="12" y="6"/>
                    <a:pt x="10" y="7"/>
                    <a:pt x="8" y="8"/>
                  </a:cubicBezTo>
                  <a:cubicBezTo>
                    <a:pt x="7" y="9"/>
                    <a:pt x="6" y="10"/>
                    <a:pt x="4" y="11"/>
                  </a:cubicBezTo>
                  <a:cubicBezTo>
                    <a:pt x="3" y="11"/>
                    <a:pt x="3" y="13"/>
                    <a:pt x="1" y="12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4" y="5"/>
                    <a:pt x="6" y="3"/>
                    <a:pt x="5" y="0"/>
                  </a:cubicBezTo>
                  <a:cubicBezTo>
                    <a:pt x="11" y="1"/>
                    <a:pt x="16" y="4"/>
                    <a:pt x="21" y="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AD5EE5FE-2C8E-65DD-367E-1B0028DF1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" y="723"/>
              <a:ext cx="54" cy="24"/>
            </a:xfrm>
            <a:custGeom>
              <a:avLst/>
              <a:gdLst>
                <a:gd name="T0" fmla="*/ 21 w 31"/>
                <a:gd name="T1" fmla="*/ 2 h 14"/>
                <a:gd name="T2" fmla="*/ 24 w 31"/>
                <a:gd name="T3" fmla="*/ 6 h 14"/>
                <a:gd name="T4" fmla="*/ 29 w 31"/>
                <a:gd name="T5" fmla="*/ 9 h 14"/>
                <a:gd name="T6" fmla="*/ 30 w 31"/>
                <a:gd name="T7" fmla="*/ 13 h 14"/>
                <a:gd name="T8" fmla="*/ 0 w 31"/>
                <a:gd name="T9" fmla="*/ 0 h 14"/>
                <a:gd name="T10" fmla="*/ 10 w 31"/>
                <a:gd name="T11" fmla="*/ 1 h 14"/>
                <a:gd name="T12" fmla="*/ 21 w 31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21" y="2"/>
                  </a:moveTo>
                  <a:cubicBezTo>
                    <a:pt x="21" y="4"/>
                    <a:pt x="21" y="6"/>
                    <a:pt x="24" y="6"/>
                  </a:cubicBezTo>
                  <a:cubicBezTo>
                    <a:pt x="26" y="7"/>
                    <a:pt x="27" y="8"/>
                    <a:pt x="29" y="9"/>
                  </a:cubicBezTo>
                  <a:cubicBezTo>
                    <a:pt x="31" y="10"/>
                    <a:pt x="31" y="11"/>
                    <a:pt x="30" y="13"/>
                  </a:cubicBezTo>
                  <a:cubicBezTo>
                    <a:pt x="18" y="14"/>
                    <a:pt x="9" y="6"/>
                    <a:pt x="0" y="0"/>
                  </a:cubicBezTo>
                  <a:cubicBezTo>
                    <a:pt x="3" y="0"/>
                    <a:pt x="7" y="1"/>
                    <a:pt x="10" y="1"/>
                  </a:cubicBezTo>
                  <a:cubicBezTo>
                    <a:pt x="14" y="1"/>
                    <a:pt x="18" y="2"/>
                    <a:pt x="21" y="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D2D67001-AEC7-DBDA-1225-1596433D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" y="719"/>
              <a:ext cx="57" cy="16"/>
            </a:xfrm>
            <a:custGeom>
              <a:avLst/>
              <a:gdLst>
                <a:gd name="T0" fmla="*/ 30 w 32"/>
                <a:gd name="T1" fmla="*/ 1 h 9"/>
                <a:gd name="T2" fmla="*/ 28 w 32"/>
                <a:gd name="T3" fmla="*/ 5 h 9"/>
                <a:gd name="T4" fmla="*/ 24 w 32"/>
                <a:gd name="T5" fmla="*/ 9 h 9"/>
                <a:gd name="T6" fmla="*/ 0 w 32"/>
                <a:gd name="T7" fmla="*/ 2 h 9"/>
                <a:gd name="T8" fmla="*/ 3 w 32"/>
                <a:gd name="T9" fmla="*/ 1 h 9"/>
                <a:gd name="T10" fmla="*/ 30 w 32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9">
                  <a:moveTo>
                    <a:pt x="30" y="1"/>
                  </a:moveTo>
                  <a:cubicBezTo>
                    <a:pt x="32" y="3"/>
                    <a:pt x="29" y="3"/>
                    <a:pt x="28" y="5"/>
                  </a:cubicBezTo>
                  <a:cubicBezTo>
                    <a:pt x="27" y="6"/>
                    <a:pt x="25" y="7"/>
                    <a:pt x="24" y="9"/>
                  </a:cubicBezTo>
                  <a:cubicBezTo>
                    <a:pt x="16" y="7"/>
                    <a:pt x="8" y="3"/>
                    <a:pt x="0" y="2"/>
                  </a:cubicBezTo>
                  <a:cubicBezTo>
                    <a:pt x="0" y="0"/>
                    <a:pt x="2" y="1"/>
                    <a:pt x="3" y="1"/>
                  </a:cubicBezTo>
                  <a:cubicBezTo>
                    <a:pt x="12" y="1"/>
                    <a:pt x="21" y="1"/>
                    <a:pt x="30" y="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0FB005DC-CA06-1978-45FA-BC976567C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" y="693"/>
              <a:ext cx="42" cy="21"/>
            </a:xfrm>
            <a:custGeom>
              <a:avLst/>
              <a:gdLst>
                <a:gd name="T0" fmla="*/ 4 w 24"/>
                <a:gd name="T1" fmla="*/ 10 h 12"/>
                <a:gd name="T2" fmla="*/ 5 w 24"/>
                <a:gd name="T3" fmla="*/ 1 h 12"/>
                <a:gd name="T4" fmla="*/ 17 w 24"/>
                <a:gd name="T5" fmla="*/ 1 h 12"/>
                <a:gd name="T6" fmla="*/ 12 w 24"/>
                <a:gd name="T7" fmla="*/ 2 h 12"/>
                <a:gd name="T8" fmla="*/ 8 w 24"/>
                <a:gd name="T9" fmla="*/ 5 h 12"/>
                <a:gd name="T10" fmla="*/ 10 w 24"/>
                <a:gd name="T11" fmla="*/ 9 h 12"/>
                <a:gd name="T12" fmla="*/ 14 w 24"/>
                <a:gd name="T13" fmla="*/ 7 h 12"/>
                <a:gd name="T14" fmla="*/ 19 w 24"/>
                <a:gd name="T15" fmla="*/ 3 h 12"/>
                <a:gd name="T16" fmla="*/ 22 w 24"/>
                <a:gd name="T17" fmla="*/ 4 h 12"/>
                <a:gd name="T18" fmla="*/ 22 w 24"/>
                <a:gd name="T19" fmla="*/ 7 h 12"/>
                <a:gd name="T20" fmla="*/ 19 w 24"/>
                <a:gd name="T21" fmla="*/ 10 h 12"/>
                <a:gd name="T22" fmla="*/ 24 w 24"/>
                <a:gd name="T23" fmla="*/ 12 h 12"/>
                <a:gd name="T24" fmla="*/ 4 w 24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2">
                  <a:moveTo>
                    <a:pt x="4" y="10"/>
                  </a:moveTo>
                  <a:cubicBezTo>
                    <a:pt x="0" y="6"/>
                    <a:pt x="3" y="4"/>
                    <a:pt x="5" y="1"/>
                  </a:cubicBezTo>
                  <a:cubicBezTo>
                    <a:pt x="9" y="1"/>
                    <a:pt x="13" y="0"/>
                    <a:pt x="17" y="1"/>
                  </a:cubicBezTo>
                  <a:cubicBezTo>
                    <a:pt x="15" y="1"/>
                    <a:pt x="14" y="1"/>
                    <a:pt x="12" y="2"/>
                  </a:cubicBezTo>
                  <a:cubicBezTo>
                    <a:pt x="10" y="2"/>
                    <a:pt x="9" y="4"/>
                    <a:pt x="8" y="5"/>
                  </a:cubicBezTo>
                  <a:cubicBezTo>
                    <a:pt x="8" y="7"/>
                    <a:pt x="9" y="8"/>
                    <a:pt x="10" y="9"/>
                  </a:cubicBezTo>
                  <a:cubicBezTo>
                    <a:pt x="12" y="10"/>
                    <a:pt x="13" y="8"/>
                    <a:pt x="14" y="7"/>
                  </a:cubicBezTo>
                  <a:cubicBezTo>
                    <a:pt x="16" y="6"/>
                    <a:pt x="17" y="5"/>
                    <a:pt x="19" y="3"/>
                  </a:cubicBezTo>
                  <a:cubicBezTo>
                    <a:pt x="20" y="2"/>
                    <a:pt x="21" y="3"/>
                    <a:pt x="22" y="4"/>
                  </a:cubicBezTo>
                  <a:cubicBezTo>
                    <a:pt x="23" y="5"/>
                    <a:pt x="23" y="5"/>
                    <a:pt x="22" y="7"/>
                  </a:cubicBezTo>
                  <a:cubicBezTo>
                    <a:pt x="21" y="8"/>
                    <a:pt x="20" y="9"/>
                    <a:pt x="19" y="10"/>
                  </a:cubicBezTo>
                  <a:cubicBezTo>
                    <a:pt x="20" y="12"/>
                    <a:pt x="23" y="10"/>
                    <a:pt x="24" y="12"/>
                  </a:cubicBezTo>
                  <a:cubicBezTo>
                    <a:pt x="17" y="12"/>
                    <a:pt x="10" y="11"/>
                    <a:pt x="4" y="10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D5E59C24-CFEE-D847-68BF-10E9D8C27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" y="834"/>
              <a:ext cx="35" cy="24"/>
            </a:xfrm>
            <a:custGeom>
              <a:avLst/>
              <a:gdLst>
                <a:gd name="T0" fmla="*/ 0 w 20"/>
                <a:gd name="T1" fmla="*/ 13 h 14"/>
                <a:gd name="T2" fmla="*/ 5 w 20"/>
                <a:gd name="T3" fmla="*/ 1 h 14"/>
                <a:gd name="T4" fmla="*/ 20 w 20"/>
                <a:gd name="T5" fmla="*/ 0 h 14"/>
                <a:gd name="T6" fmla="*/ 8 w 20"/>
                <a:gd name="T7" fmla="*/ 11 h 14"/>
                <a:gd name="T8" fmla="*/ 9 w 20"/>
                <a:gd name="T9" fmla="*/ 12 h 14"/>
                <a:gd name="T10" fmla="*/ 17 w 20"/>
                <a:gd name="T11" fmla="*/ 12 h 14"/>
                <a:gd name="T12" fmla="*/ 0 w 20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0" y="13"/>
                  </a:moveTo>
                  <a:cubicBezTo>
                    <a:pt x="6" y="11"/>
                    <a:pt x="7" y="6"/>
                    <a:pt x="5" y="1"/>
                  </a:cubicBezTo>
                  <a:cubicBezTo>
                    <a:pt x="10" y="0"/>
                    <a:pt x="15" y="0"/>
                    <a:pt x="20" y="0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8" y="11"/>
                    <a:pt x="8" y="11"/>
                    <a:pt x="9" y="12"/>
                  </a:cubicBezTo>
                  <a:cubicBezTo>
                    <a:pt x="11" y="12"/>
                    <a:pt x="14" y="12"/>
                    <a:pt x="17" y="12"/>
                  </a:cubicBezTo>
                  <a:cubicBezTo>
                    <a:pt x="11" y="14"/>
                    <a:pt x="6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FC92CB1D-B161-3F0E-3851-8271409D9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" y="834"/>
              <a:ext cx="56" cy="23"/>
            </a:xfrm>
            <a:custGeom>
              <a:avLst/>
              <a:gdLst>
                <a:gd name="T0" fmla="*/ 21 w 32"/>
                <a:gd name="T1" fmla="*/ 1 h 13"/>
                <a:gd name="T2" fmla="*/ 22 w 32"/>
                <a:gd name="T3" fmla="*/ 3 h 13"/>
                <a:gd name="T4" fmla="*/ 32 w 32"/>
                <a:gd name="T5" fmla="*/ 13 h 13"/>
                <a:gd name="T6" fmla="*/ 26 w 32"/>
                <a:gd name="T7" fmla="*/ 13 h 13"/>
                <a:gd name="T8" fmla="*/ 15 w 32"/>
                <a:gd name="T9" fmla="*/ 2 h 13"/>
                <a:gd name="T10" fmla="*/ 10 w 32"/>
                <a:gd name="T11" fmla="*/ 2 h 13"/>
                <a:gd name="T12" fmla="*/ 0 w 32"/>
                <a:gd name="T13" fmla="*/ 1 h 13"/>
                <a:gd name="T14" fmla="*/ 21 w 32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3">
                  <a:moveTo>
                    <a:pt x="21" y="1"/>
                  </a:moveTo>
                  <a:cubicBezTo>
                    <a:pt x="20" y="2"/>
                    <a:pt x="21" y="3"/>
                    <a:pt x="22" y="3"/>
                  </a:cubicBezTo>
                  <a:cubicBezTo>
                    <a:pt x="26" y="6"/>
                    <a:pt x="28" y="10"/>
                    <a:pt x="32" y="13"/>
                  </a:cubicBezTo>
                  <a:cubicBezTo>
                    <a:pt x="30" y="13"/>
                    <a:pt x="28" y="13"/>
                    <a:pt x="26" y="13"/>
                  </a:cubicBezTo>
                  <a:cubicBezTo>
                    <a:pt x="23" y="9"/>
                    <a:pt x="18" y="6"/>
                    <a:pt x="15" y="2"/>
                  </a:cubicBezTo>
                  <a:cubicBezTo>
                    <a:pt x="14" y="1"/>
                    <a:pt x="12" y="2"/>
                    <a:pt x="10" y="2"/>
                  </a:cubicBezTo>
                  <a:cubicBezTo>
                    <a:pt x="7" y="2"/>
                    <a:pt x="4" y="2"/>
                    <a:pt x="0" y="1"/>
                  </a:cubicBezTo>
                  <a:cubicBezTo>
                    <a:pt x="7" y="0"/>
                    <a:pt x="14" y="1"/>
                    <a:pt x="21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C2BA2A00-74C6-9C1E-9895-F9D72A167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62"/>
              <a:ext cx="47" cy="22"/>
            </a:xfrm>
            <a:custGeom>
              <a:avLst/>
              <a:gdLst>
                <a:gd name="T0" fmla="*/ 0 w 27"/>
                <a:gd name="T1" fmla="*/ 13 h 13"/>
                <a:gd name="T2" fmla="*/ 11 w 27"/>
                <a:gd name="T3" fmla="*/ 11 h 13"/>
                <a:gd name="T4" fmla="*/ 22 w 27"/>
                <a:gd name="T5" fmla="*/ 0 h 13"/>
                <a:gd name="T6" fmla="*/ 26 w 27"/>
                <a:gd name="T7" fmla="*/ 0 h 13"/>
                <a:gd name="T8" fmla="*/ 21 w 27"/>
                <a:gd name="T9" fmla="*/ 12 h 13"/>
                <a:gd name="T10" fmla="*/ 0 w 27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3">
                  <a:moveTo>
                    <a:pt x="0" y="13"/>
                  </a:moveTo>
                  <a:cubicBezTo>
                    <a:pt x="3" y="10"/>
                    <a:pt x="7" y="11"/>
                    <a:pt x="11" y="11"/>
                  </a:cubicBezTo>
                  <a:cubicBezTo>
                    <a:pt x="17" y="11"/>
                    <a:pt x="22" y="7"/>
                    <a:pt x="22" y="0"/>
                  </a:cubicBezTo>
                  <a:cubicBezTo>
                    <a:pt x="23" y="0"/>
                    <a:pt x="25" y="0"/>
                    <a:pt x="26" y="0"/>
                  </a:cubicBezTo>
                  <a:cubicBezTo>
                    <a:pt x="27" y="5"/>
                    <a:pt x="24" y="9"/>
                    <a:pt x="21" y="12"/>
                  </a:cubicBezTo>
                  <a:cubicBezTo>
                    <a:pt x="14" y="13"/>
                    <a:pt x="7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55">
              <a:extLst>
                <a:ext uri="{FF2B5EF4-FFF2-40B4-BE49-F238E27FC236}">
                  <a16:creationId xmlns:a16="http://schemas.microsoft.com/office/drawing/2014/main" id="{B2F52791-3DE9-1000-1C7B-B8A266C09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725"/>
              <a:ext cx="37" cy="24"/>
            </a:xfrm>
            <a:custGeom>
              <a:avLst/>
              <a:gdLst>
                <a:gd name="T0" fmla="*/ 10 w 21"/>
                <a:gd name="T1" fmla="*/ 14 h 14"/>
                <a:gd name="T2" fmla="*/ 15 w 21"/>
                <a:gd name="T3" fmla="*/ 12 h 14"/>
                <a:gd name="T4" fmla="*/ 0 w 21"/>
                <a:gd name="T5" fmla="*/ 1 h 14"/>
                <a:gd name="T6" fmla="*/ 2 w 21"/>
                <a:gd name="T7" fmla="*/ 0 h 14"/>
                <a:gd name="T8" fmla="*/ 9 w 21"/>
                <a:gd name="T9" fmla="*/ 1 h 14"/>
                <a:gd name="T10" fmla="*/ 18 w 21"/>
                <a:gd name="T11" fmla="*/ 9 h 14"/>
                <a:gd name="T12" fmla="*/ 21 w 21"/>
                <a:gd name="T13" fmla="*/ 13 h 14"/>
                <a:gd name="T14" fmla="*/ 10 w 2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4">
                  <a:moveTo>
                    <a:pt x="10" y="14"/>
                  </a:moveTo>
                  <a:cubicBezTo>
                    <a:pt x="12" y="13"/>
                    <a:pt x="13" y="13"/>
                    <a:pt x="15" y="12"/>
                  </a:cubicBezTo>
                  <a:cubicBezTo>
                    <a:pt x="9" y="9"/>
                    <a:pt x="7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5" y="0"/>
                    <a:pt x="7" y="0"/>
                    <a:pt x="9" y="1"/>
                  </a:cubicBezTo>
                  <a:cubicBezTo>
                    <a:pt x="11" y="4"/>
                    <a:pt x="15" y="6"/>
                    <a:pt x="18" y="9"/>
                  </a:cubicBezTo>
                  <a:cubicBezTo>
                    <a:pt x="19" y="10"/>
                    <a:pt x="20" y="12"/>
                    <a:pt x="21" y="13"/>
                  </a:cubicBezTo>
                  <a:cubicBezTo>
                    <a:pt x="17" y="13"/>
                    <a:pt x="14" y="14"/>
                    <a:pt x="1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A6EBCD6D-4B9F-414F-CB19-7E40944F0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" y="800"/>
              <a:ext cx="26" cy="23"/>
            </a:xfrm>
            <a:custGeom>
              <a:avLst/>
              <a:gdLst>
                <a:gd name="T0" fmla="*/ 15 w 15"/>
                <a:gd name="T1" fmla="*/ 0 h 13"/>
                <a:gd name="T2" fmla="*/ 13 w 15"/>
                <a:gd name="T3" fmla="*/ 10 h 13"/>
                <a:gd name="T4" fmla="*/ 15 w 15"/>
                <a:gd name="T5" fmla="*/ 12 h 13"/>
                <a:gd name="T6" fmla="*/ 9 w 15"/>
                <a:gd name="T7" fmla="*/ 13 h 13"/>
                <a:gd name="T8" fmla="*/ 5 w 15"/>
                <a:gd name="T9" fmla="*/ 6 h 13"/>
                <a:gd name="T10" fmla="*/ 0 w 15"/>
                <a:gd name="T11" fmla="*/ 1 h 13"/>
                <a:gd name="T12" fmla="*/ 15 w 1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3">
                  <a:moveTo>
                    <a:pt x="15" y="0"/>
                  </a:moveTo>
                  <a:cubicBezTo>
                    <a:pt x="8" y="3"/>
                    <a:pt x="7" y="4"/>
                    <a:pt x="13" y="10"/>
                  </a:cubicBezTo>
                  <a:cubicBezTo>
                    <a:pt x="14" y="11"/>
                    <a:pt x="15" y="12"/>
                    <a:pt x="15" y="12"/>
                  </a:cubicBezTo>
                  <a:cubicBezTo>
                    <a:pt x="13" y="13"/>
                    <a:pt x="11" y="13"/>
                    <a:pt x="9" y="13"/>
                  </a:cubicBezTo>
                  <a:cubicBezTo>
                    <a:pt x="7" y="11"/>
                    <a:pt x="5" y="9"/>
                    <a:pt x="5" y="6"/>
                  </a:cubicBezTo>
                  <a:cubicBezTo>
                    <a:pt x="6" y="2"/>
                    <a:pt x="4" y="0"/>
                    <a:pt x="0" y="1"/>
                  </a:cubicBezTo>
                  <a:cubicBezTo>
                    <a:pt x="5" y="0"/>
                    <a:pt x="10" y="0"/>
                    <a:pt x="1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57">
              <a:extLst>
                <a:ext uri="{FF2B5EF4-FFF2-40B4-BE49-F238E27FC236}">
                  <a16:creationId xmlns:a16="http://schemas.microsoft.com/office/drawing/2014/main" id="{7A202D1B-5783-EFD0-D29D-BD76855BB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" y="728"/>
              <a:ext cx="30" cy="23"/>
            </a:xfrm>
            <a:custGeom>
              <a:avLst/>
              <a:gdLst>
                <a:gd name="T0" fmla="*/ 17 w 17"/>
                <a:gd name="T1" fmla="*/ 1 h 13"/>
                <a:gd name="T2" fmla="*/ 5 w 17"/>
                <a:gd name="T3" fmla="*/ 13 h 13"/>
                <a:gd name="T4" fmla="*/ 0 w 17"/>
                <a:gd name="T5" fmla="*/ 13 h 13"/>
                <a:gd name="T6" fmla="*/ 11 w 17"/>
                <a:gd name="T7" fmla="*/ 1 h 13"/>
                <a:gd name="T8" fmla="*/ 17 w 17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7" y="1"/>
                  </a:moveTo>
                  <a:cubicBezTo>
                    <a:pt x="13" y="5"/>
                    <a:pt x="9" y="9"/>
                    <a:pt x="5" y="13"/>
                  </a:cubicBezTo>
                  <a:cubicBezTo>
                    <a:pt x="3" y="13"/>
                    <a:pt x="2" y="13"/>
                    <a:pt x="0" y="13"/>
                  </a:cubicBezTo>
                  <a:cubicBezTo>
                    <a:pt x="3" y="9"/>
                    <a:pt x="8" y="6"/>
                    <a:pt x="11" y="1"/>
                  </a:cubicBezTo>
                  <a:cubicBezTo>
                    <a:pt x="13" y="1"/>
                    <a:pt x="15" y="0"/>
                    <a:pt x="1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58">
              <a:extLst>
                <a:ext uri="{FF2B5EF4-FFF2-40B4-BE49-F238E27FC236}">
                  <a16:creationId xmlns:a16="http://schemas.microsoft.com/office/drawing/2014/main" id="{FE331D70-DC21-D4A3-0E0E-243EDF9F2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" y="765"/>
              <a:ext cx="40" cy="23"/>
            </a:xfrm>
            <a:custGeom>
              <a:avLst/>
              <a:gdLst>
                <a:gd name="T0" fmla="*/ 19 w 23"/>
                <a:gd name="T1" fmla="*/ 1 h 13"/>
                <a:gd name="T2" fmla="*/ 23 w 23"/>
                <a:gd name="T3" fmla="*/ 13 h 13"/>
                <a:gd name="T4" fmla="*/ 17 w 23"/>
                <a:gd name="T5" fmla="*/ 13 h 13"/>
                <a:gd name="T6" fmla="*/ 14 w 23"/>
                <a:gd name="T7" fmla="*/ 3 h 13"/>
                <a:gd name="T8" fmla="*/ 12 w 23"/>
                <a:gd name="T9" fmla="*/ 1 h 13"/>
                <a:gd name="T10" fmla="*/ 0 w 23"/>
                <a:gd name="T11" fmla="*/ 1 h 13"/>
                <a:gd name="T12" fmla="*/ 19 w 23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">
                  <a:moveTo>
                    <a:pt x="19" y="1"/>
                  </a:moveTo>
                  <a:cubicBezTo>
                    <a:pt x="17" y="6"/>
                    <a:pt x="21" y="9"/>
                    <a:pt x="23" y="13"/>
                  </a:cubicBezTo>
                  <a:cubicBezTo>
                    <a:pt x="21" y="13"/>
                    <a:pt x="19" y="13"/>
                    <a:pt x="17" y="13"/>
                  </a:cubicBezTo>
                  <a:cubicBezTo>
                    <a:pt x="16" y="10"/>
                    <a:pt x="14" y="7"/>
                    <a:pt x="14" y="3"/>
                  </a:cubicBezTo>
                  <a:cubicBezTo>
                    <a:pt x="15" y="1"/>
                    <a:pt x="13" y="1"/>
                    <a:pt x="12" y="1"/>
                  </a:cubicBezTo>
                  <a:cubicBezTo>
                    <a:pt x="8" y="1"/>
                    <a:pt x="4" y="1"/>
                    <a:pt x="0" y="1"/>
                  </a:cubicBezTo>
                  <a:cubicBezTo>
                    <a:pt x="6" y="0"/>
                    <a:pt x="13" y="0"/>
                    <a:pt x="19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59">
              <a:extLst>
                <a:ext uri="{FF2B5EF4-FFF2-40B4-BE49-F238E27FC236}">
                  <a16:creationId xmlns:a16="http://schemas.microsoft.com/office/drawing/2014/main" id="{60D8AC21-ED7E-78BD-7A7F-18EE60451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" y="747"/>
              <a:ext cx="23" cy="22"/>
            </a:xfrm>
            <a:custGeom>
              <a:avLst/>
              <a:gdLst>
                <a:gd name="T0" fmla="*/ 13 w 13"/>
                <a:gd name="T1" fmla="*/ 3 h 12"/>
                <a:gd name="T2" fmla="*/ 5 w 13"/>
                <a:gd name="T3" fmla="*/ 10 h 12"/>
                <a:gd name="T4" fmla="*/ 2 w 13"/>
                <a:gd name="T5" fmla="*/ 10 h 12"/>
                <a:gd name="T6" fmla="*/ 2 w 13"/>
                <a:gd name="T7" fmla="*/ 7 h 12"/>
                <a:gd name="T8" fmla="*/ 7 w 13"/>
                <a:gd name="T9" fmla="*/ 0 h 12"/>
                <a:gd name="T10" fmla="*/ 13 w 13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13" y="3"/>
                  </a:moveTo>
                  <a:cubicBezTo>
                    <a:pt x="10" y="5"/>
                    <a:pt x="8" y="7"/>
                    <a:pt x="5" y="10"/>
                  </a:cubicBezTo>
                  <a:cubicBezTo>
                    <a:pt x="4" y="11"/>
                    <a:pt x="3" y="12"/>
                    <a:pt x="2" y="10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5"/>
                    <a:pt x="6" y="3"/>
                    <a:pt x="7" y="0"/>
                  </a:cubicBezTo>
                  <a:cubicBezTo>
                    <a:pt x="9" y="1"/>
                    <a:pt x="11" y="2"/>
                    <a:pt x="13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60">
              <a:extLst>
                <a:ext uri="{FF2B5EF4-FFF2-40B4-BE49-F238E27FC236}">
                  <a16:creationId xmlns:a16="http://schemas.microsoft.com/office/drawing/2014/main" id="{C4E8E346-3CEA-E3D1-2161-D5C5F8A8A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" y="691"/>
              <a:ext cx="16" cy="4"/>
            </a:xfrm>
            <a:custGeom>
              <a:avLst/>
              <a:gdLst>
                <a:gd name="T0" fmla="*/ 9 w 9"/>
                <a:gd name="T1" fmla="*/ 1 h 2"/>
                <a:gd name="T2" fmla="*/ 0 w 9"/>
                <a:gd name="T3" fmla="*/ 1 h 2"/>
                <a:gd name="T4" fmla="*/ 9 w 9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9" y="1"/>
                  </a:moveTo>
                  <a:cubicBezTo>
                    <a:pt x="6" y="2"/>
                    <a:pt x="2" y="2"/>
                    <a:pt x="0" y="1"/>
                  </a:cubicBezTo>
                  <a:cubicBezTo>
                    <a:pt x="3" y="0"/>
                    <a:pt x="6" y="1"/>
                    <a:pt x="9" y="1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61">
              <a:extLst>
                <a:ext uri="{FF2B5EF4-FFF2-40B4-BE49-F238E27FC236}">
                  <a16:creationId xmlns:a16="http://schemas.microsoft.com/office/drawing/2014/main" id="{ED6B6A2D-7259-9578-73DD-0040ABC72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" y="682"/>
              <a:ext cx="656" cy="25"/>
            </a:xfrm>
            <a:custGeom>
              <a:avLst/>
              <a:gdLst>
                <a:gd name="T0" fmla="*/ 262 w 374"/>
                <a:gd name="T1" fmla="*/ 0 h 14"/>
                <a:gd name="T2" fmla="*/ 265 w 374"/>
                <a:gd name="T3" fmla="*/ 0 h 14"/>
                <a:gd name="T4" fmla="*/ 266 w 374"/>
                <a:gd name="T5" fmla="*/ 5 h 14"/>
                <a:gd name="T6" fmla="*/ 262 w 374"/>
                <a:gd name="T7" fmla="*/ 10 h 14"/>
                <a:gd name="T8" fmla="*/ 267 w 374"/>
                <a:gd name="T9" fmla="*/ 9 h 14"/>
                <a:gd name="T10" fmla="*/ 273 w 374"/>
                <a:gd name="T11" fmla="*/ 9 h 14"/>
                <a:gd name="T12" fmla="*/ 281 w 374"/>
                <a:gd name="T13" fmla="*/ 11 h 14"/>
                <a:gd name="T14" fmla="*/ 362 w 374"/>
                <a:gd name="T15" fmla="*/ 11 h 14"/>
                <a:gd name="T16" fmla="*/ 372 w 374"/>
                <a:gd name="T17" fmla="*/ 11 h 14"/>
                <a:gd name="T18" fmla="*/ 371 w 374"/>
                <a:gd name="T19" fmla="*/ 13 h 14"/>
                <a:gd name="T20" fmla="*/ 355 w 374"/>
                <a:gd name="T21" fmla="*/ 13 h 14"/>
                <a:gd name="T22" fmla="*/ 261 w 374"/>
                <a:gd name="T23" fmla="*/ 13 h 14"/>
                <a:gd name="T24" fmla="*/ 14 w 374"/>
                <a:gd name="T25" fmla="*/ 13 h 14"/>
                <a:gd name="T26" fmla="*/ 0 w 374"/>
                <a:gd name="T27" fmla="*/ 13 h 14"/>
                <a:gd name="T28" fmla="*/ 9 w 374"/>
                <a:gd name="T29" fmla="*/ 12 h 14"/>
                <a:gd name="T30" fmla="*/ 246 w 374"/>
                <a:gd name="T31" fmla="*/ 12 h 14"/>
                <a:gd name="T32" fmla="*/ 255 w 374"/>
                <a:gd name="T33" fmla="*/ 8 h 14"/>
                <a:gd name="T34" fmla="*/ 262 w 374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4" h="14">
                  <a:moveTo>
                    <a:pt x="262" y="0"/>
                  </a:moveTo>
                  <a:cubicBezTo>
                    <a:pt x="263" y="0"/>
                    <a:pt x="264" y="0"/>
                    <a:pt x="265" y="0"/>
                  </a:cubicBezTo>
                  <a:cubicBezTo>
                    <a:pt x="268" y="2"/>
                    <a:pt x="267" y="3"/>
                    <a:pt x="266" y="5"/>
                  </a:cubicBezTo>
                  <a:cubicBezTo>
                    <a:pt x="265" y="7"/>
                    <a:pt x="263" y="8"/>
                    <a:pt x="262" y="10"/>
                  </a:cubicBezTo>
                  <a:cubicBezTo>
                    <a:pt x="264" y="11"/>
                    <a:pt x="266" y="10"/>
                    <a:pt x="267" y="9"/>
                  </a:cubicBezTo>
                  <a:cubicBezTo>
                    <a:pt x="269" y="7"/>
                    <a:pt x="271" y="7"/>
                    <a:pt x="273" y="9"/>
                  </a:cubicBezTo>
                  <a:cubicBezTo>
                    <a:pt x="275" y="11"/>
                    <a:pt x="278" y="11"/>
                    <a:pt x="281" y="11"/>
                  </a:cubicBezTo>
                  <a:cubicBezTo>
                    <a:pt x="308" y="11"/>
                    <a:pt x="335" y="11"/>
                    <a:pt x="362" y="11"/>
                  </a:cubicBezTo>
                  <a:cubicBezTo>
                    <a:pt x="365" y="11"/>
                    <a:pt x="369" y="10"/>
                    <a:pt x="372" y="11"/>
                  </a:cubicBezTo>
                  <a:cubicBezTo>
                    <a:pt x="374" y="14"/>
                    <a:pt x="371" y="13"/>
                    <a:pt x="371" y="13"/>
                  </a:cubicBezTo>
                  <a:cubicBezTo>
                    <a:pt x="366" y="13"/>
                    <a:pt x="360" y="13"/>
                    <a:pt x="355" y="13"/>
                  </a:cubicBezTo>
                  <a:cubicBezTo>
                    <a:pt x="324" y="13"/>
                    <a:pt x="292" y="13"/>
                    <a:pt x="261" y="13"/>
                  </a:cubicBezTo>
                  <a:cubicBezTo>
                    <a:pt x="178" y="13"/>
                    <a:pt x="96" y="13"/>
                    <a:pt x="14" y="13"/>
                  </a:cubicBezTo>
                  <a:cubicBezTo>
                    <a:pt x="9" y="13"/>
                    <a:pt x="5" y="13"/>
                    <a:pt x="0" y="13"/>
                  </a:cubicBezTo>
                  <a:cubicBezTo>
                    <a:pt x="3" y="11"/>
                    <a:pt x="6" y="12"/>
                    <a:pt x="9" y="12"/>
                  </a:cubicBezTo>
                  <a:cubicBezTo>
                    <a:pt x="88" y="12"/>
                    <a:pt x="167" y="12"/>
                    <a:pt x="246" y="12"/>
                  </a:cubicBezTo>
                  <a:cubicBezTo>
                    <a:pt x="249" y="12"/>
                    <a:pt x="253" y="12"/>
                    <a:pt x="255" y="8"/>
                  </a:cubicBezTo>
                  <a:cubicBezTo>
                    <a:pt x="257" y="5"/>
                    <a:pt x="260" y="3"/>
                    <a:pt x="262" y="0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62">
              <a:extLst>
                <a:ext uri="{FF2B5EF4-FFF2-40B4-BE49-F238E27FC236}">
                  <a16:creationId xmlns:a16="http://schemas.microsoft.com/office/drawing/2014/main" id="{1D5F412B-5C7B-B5D4-F439-BC8B44BD2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700"/>
              <a:ext cx="67" cy="14"/>
            </a:xfrm>
            <a:custGeom>
              <a:avLst/>
              <a:gdLst>
                <a:gd name="T0" fmla="*/ 38 w 38"/>
                <a:gd name="T1" fmla="*/ 6 h 8"/>
                <a:gd name="T2" fmla="*/ 30 w 38"/>
                <a:gd name="T3" fmla="*/ 6 h 8"/>
                <a:gd name="T4" fmla="*/ 0 w 38"/>
                <a:gd name="T5" fmla="*/ 7 h 8"/>
                <a:gd name="T6" fmla="*/ 16 w 38"/>
                <a:gd name="T7" fmla="*/ 4 h 8"/>
                <a:gd name="T8" fmla="*/ 22 w 38"/>
                <a:gd name="T9" fmla="*/ 5 h 8"/>
                <a:gd name="T10" fmla="*/ 38 w 38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">
                  <a:moveTo>
                    <a:pt x="38" y="6"/>
                  </a:moveTo>
                  <a:cubicBezTo>
                    <a:pt x="36" y="7"/>
                    <a:pt x="33" y="6"/>
                    <a:pt x="30" y="6"/>
                  </a:cubicBezTo>
                  <a:cubicBezTo>
                    <a:pt x="20" y="6"/>
                    <a:pt x="10" y="8"/>
                    <a:pt x="0" y="7"/>
                  </a:cubicBezTo>
                  <a:cubicBezTo>
                    <a:pt x="4" y="1"/>
                    <a:pt x="10" y="0"/>
                    <a:pt x="16" y="4"/>
                  </a:cubicBezTo>
                  <a:cubicBezTo>
                    <a:pt x="18" y="5"/>
                    <a:pt x="20" y="6"/>
                    <a:pt x="22" y="5"/>
                  </a:cubicBezTo>
                  <a:cubicBezTo>
                    <a:pt x="27" y="3"/>
                    <a:pt x="33" y="4"/>
                    <a:pt x="38" y="6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63">
              <a:extLst>
                <a:ext uri="{FF2B5EF4-FFF2-40B4-BE49-F238E27FC236}">
                  <a16:creationId xmlns:a16="http://schemas.microsoft.com/office/drawing/2014/main" id="{967D12FF-61DC-D8FB-728D-41491D2B5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797"/>
              <a:ext cx="38" cy="38"/>
            </a:xfrm>
            <a:custGeom>
              <a:avLst/>
              <a:gdLst>
                <a:gd name="T0" fmla="*/ 4 w 22"/>
                <a:gd name="T1" fmla="*/ 0 h 22"/>
                <a:gd name="T2" fmla="*/ 6 w 22"/>
                <a:gd name="T3" fmla="*/ 1 h 22"/>
                <a:gd name="T4" fmla="*/ 20 w 22"/>
                <a:gd name="T5" fmla="*/ 16 h 22"/>
                <a:gd name="T6" fmla="*/ 21 w 22"/>
                <a:gd name="T7" fmla="*/ 20 h 22"/>
                <a:gd name="T8" fmla="*/ 17 w 22"/>
                <a:gd name="T9" fmla="*/ 19 h 22"/>
                <a:gd name="T10" fmla="*/ 6 w 22"/>
                <a:gd name="T11" fmla="*/ 9 h 22"/>
                <a:gd name="T12" fmla="*/ 3 w 22"/>
                <a:gd name="T13" fmla="*/ 7 h 22"/>
                <a:gd name="T14" fmla="*/ 0 w 22"/>
                <a:gd name="T15" fmla="*/ 3 h 22"/>
                <a:gd name="T16" fmla="*/ 4 w 22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4" y="0"/>
                  </a:moveTo>
                  <a:cubicBezTo>
                    <a:pt x="5" y="0"/>
                    <a:pt x="5" y="0"/>
                    <a:pt x="6" y="1"/>
                  </a:cubicBezTo>
                  <a:cubicBezTo>
                    <a:pt x="11" y="6"/>
                    <a:pt x="15" y="11"/>
                    <a:pt x="20" y="16"/>
                  </a:cubicBezTo>
                  <a:cubicBezTo>
                    <a:pt x="22" y="17"/>
                    <a:pt x="22" y="18"/>
                    <a:pt x="21" y="20"/>
                  </a:cubicBezTo>
                  <a:cubicBezTo>
                    <a:pt x="19" y="22"/>
                    <a:pt x="18" y="20"/>
                    <a:pt x="17" y="19"/>
                  </a:cubicBezTo>
                  <a:cubicBezTo>
                    <a:pt x="13" y="16"/>
                    <a:pt x="10" y="12"/>
                    <a:pt x="6" y="9"/>
                  </a:cubicBezTo>
                  <a:cubicBezTo>
                    <a:pt x="5" y="8"/>
                    <a:pt x="5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64">
              <a:extLst>
                <a:ext uri="{FF2B5EF4-FFF2-40B4-BE49-F238E27FC236}">
                  <a16:creationId xmlns:a16="http://schemas.microsoft.com/office/drawing/2014/main" id="{1A966A57-A1B2-9EEF-9C45-66DB11497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" y="679"/>
              <a:ext cx="201" cy="26"/>
            </a:xfrm>
            <a:custGeom>
              <a:avLst/>
              <a:gdLst>
                <a:gd name="T0" fmla="*/ 114 w 114"/>
                <a:gd name="T1" fmla="*/ 13 h 15"/>
                <a:gd name="T2" fmla="*/ 109 w 114"/>
                <a:gd name="T3" fmla="*/ 14 h 15"/>
                <a:gd name="T4" fmla="*/ 20 w 114"/>
                <a:gd name="T5" fmla="*/ 14 h 15"/>
                <a:gd name="T6" fmla="*/ 19 w 114"/>
                <a:gd name="T7" fmla="*/ 14 h 15"/>
                <a:gd name="T8" fmla="*/ 5 w 114"/>
                <a:gd name="T9" fmla="*/ 14 h 15"/>
                <a:gd name="T10" fmla="*/ 1 w 114"/>
                <a:gd name="T11" fmla="*/ 13 h 15"/>
                <a:gd name="T12" fmla="*/ 3 w 114"/>
                <a:gd name="T13" fmla="*/ 10 h 15"/>
                <a:gd name="T14" fmla="*/ 7 w 114"/>
                <a:gd name="T15" fmla="*/ 2 h 15"/>
                <a:gd name="T16" fmla="*/ 78 w 114"/>
                <a:gd name="T17" fmla="*/ 2 h 15"/>
                <a:gd name="T18" fmla="*/ 83 w 114"/>
                <a:gd name="T19" fmla="*/ 2 h 15"/>
                <a:gd name="T20" fmla="*/ 114 w 114"/>
                <a:gd name="T2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5">
                  <a:moveTo>
                    <a:pt x="114" y="13"/>
                  </a:moveTo>
                  <a:cubicBezTo>
                    <a:pt x="113" y="14"/>
                    <a:pt x="111" y="14"/>
                    <a:pt x="109" y="14"/>
                  </a:cubicBezTo>
                  <a:cubicBezTo>
                    <a:pt x="79" y="14"/>
                    <a:pt x="50" y="14"/>
                    <a:pt x="20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4" y="11"/>
                    <a:pt x="10" y="12"/>
                    <a:pt x="5" y="14"/>
                  </a:cubicBezTo>
                  <a:cubicBezTo>
                    <a:pt x="4" y="14"/>
                    <a:pt x="1" y="15"/>
                    <a:pt x="1" y="13"/>
                  </a:cubicBezTo>
                  <a:cubicBezTo>
                    <a:pt x="0" y="12"/>
                    <a:pt x="3" y="11"/>
                    <a:pt x="3" y="10"/>
                  </a:cubicBezTo>
                  <a:cubicBezTo>
                    <a:pt x="5" y="8"/>
                    <a:pt x="9" y="7"/>
                    <a:pt x="7" y="2"/>
                  </a:cubicBezTo>
                  <a:cubicBezTo>
                    <a:pt x="31" y="2"/>
                    <a:pt x="54" y="2"/>
                    <a:pt x="78" y="2"/>
                  </a:cubicBezTo>
                  <a:cubicBezTo>
                    <a:pt x="80" y="2"/>
                    <a:pt x="81" y="3"/>
                    <a:pt x="83" y="2"/>
                  </a:cubicBezTo>
                  <a:cubicBezTo>
                    <a:pt x="95" y="0"/>
                    <a:pt x="105" y="6"/>
                    <a:pt x="114" y="13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65">
              <a:extLst>
                <a:ext uri="{FF2B5EF4-FFF2-40B4-BE49-F238E27FC236}">
                  <a16:creationId xmlns:a16="http://schemas.microsoft.com/office/drawing/2014/main" id="{1C78A759-BE48-4F8C-991F-5585F53CB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" y="723"/>
              <a:ext cx="16" cy="17"/>
            </a:xfrm>
            <a:custGeom>
              <a:avLst/>
              <a:gdLst>
                <a:gd name="T0" fmla="*/ 9 w 9"/>
                <a:gd name="T1" fmla="*/ 4 h 10"/>
                <a:gd name="T2" fmla="*/ 4 w 9"/>
                <a:gd name="T3" fmla="*/ 10 h 10"/>
                <a:gd name="T4" fmla="*/ 0 w 9"/>
                <a:gd name="T5" fmla="*/ 6 h 10"/>
                <a:gd name="T6" fmla="*/ 5 w 9"/>
                <a:gd name="T7" fmla="*/ 0 h 10"/>
                <a:gd name="T8" fmla="*/ 9 w 9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cubicBezTo>
                    <a:pt x="8" y="7"/>
                    <a:pt x="6" y="9"/>
                    <a:pt x="4" y="10"/>
                  </a:cubicBez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7" y="0"/>
                    <a:pt x="8" y="2"/>
                    <a:pt x="9" y="4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66">
              <a:extLst>
                <a:ext uri="{FF2B5EF4-FFF2-40B4-BE49-F238E27FC236}">
                  <a16:creationId xmlns:a16="http://schemas.microsoft.com/office/drawing/2014/main" id="{328DE3B1-6BEF-666B-EEEF-10A25FE54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" y="682"/>
              <a:ext cx="154" cy="21"/>
            </a:xfrm>
            <a:custGeom>
              <a:avLst/>
              <a:gdLst>
                <a:gd name="T0" fmla="*/ 0 w 88"/>
                <a:gd name="T1" fmla="*/ 7 h 12"/>
                <a:gd name="T2" fmla="*/ 21 w 88"/>
                <a:gd name="T3" fmla="*/ 1 h 12"/>
                <a:gd name="T4" fmla="*/ 72 w 88"/>
                <a:gd name="T5" fmla="*/ 1 h 12"/>
                <a:gd name="T6" fmla="*/ 85 w 88"/>
                <a:gd name="T7" fmla="*/ 6 h 12"/>
                <a:gd name="T8" fmla="*/ 87 w 88"/>
                <a:gd name="T9" fmla="*/ 9 h 12"/>
                <a:gd name="T10" fmla="*/ 84 w 88"/>
                <a:gd name="T11" fmla="*/ 9 h 12"/>
                <a:gd name="T12" fmla="*/ 80 w 88"/>
                <a:gd name="T13" fmla="*/ 8 h 12"/>
                <a:gd name="T14" fmla="*/ 82 w 88"/>
                <a:gd name="T15" fmla="*/ 6 h 12"/>
                <a:gd name="T16" fmla="*/ 77 w 88"/>
                <a:gd name="T17" fmla="*/ 9 h 12"/>
                <a:gd name="T18" fmla="*/ 74 w 88"/>
                <a:gd name="T19" fmla="*/ 11 h 12"/>
                <a:gd name="T20" fmla="*/ 71 w 88"/>
                <a:gd name="T21" fmla="*/ 11 h 12"/>
                <a:gd name="T22" fmla="*/ 16 w 88"/>
                <a:gd name="T23" fmla="*/ 11 h 12"/>
                <a:gd name="T24" fmla="*/ 7 w 88"/>
                <a:gd name="T25" fmla="*/ 11 h 12"/>
                <a:gd name="T26" fmla="*/ 0 w 88"/>
                <a:gd name="T2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">
                  <a:moveTo>
                    <a:pt x="0" y="7"/>
                  </a:moveTo>
                  <a:cubicBezTo>
                    <a:pt x="6" y="0"/>
                    <a:pt x="14" y="1"/>
                    <a:pt x="21" y="1"/>
                  </a:cubicBezTo>
                  <a:cubicBezTo>
                    <a:pt x="38" y="1"/>
                    <a:pt x="55" y="1"/>
                    <a:pt x="72" y="1"/>
                  </a:cubicBezTo>
                  <a:cubicBezTo>
                    <a:pt x="77" y="1"/>
                    <a:pt x="81" y="4"/>
                    <a:pt x="85" y="6"/>
                  </a:cubicBezTo>
                  <a:cubicBezTo>
                    <a:pt x="86" y="7"/>
                    <a:pt x="88" y="7"/>
                    <a:pt x="87" y="9"/>
                  </a:cubicBezTo>
                  <a:cubicBezTo>
                    <a:pt x="86" y="10"/>
                    <a:pt x="85" y="9"/>
                    <a:pt x="84" y="9"/>
                  </a:cubicBezTo>
                  <a:cubicBezTo>
                    <a:pt x="83" y="9"/>
                    <a:pt x="81" y="8"/>
                    <a:pt x="80" y="8"/>
                  </a:cubicBezTo>
                  <a:cubicBezTo>
                    <a:pt x="80" y="6"/>
                    <a:pt x="82" y="7"/>
                    <a:pt x="82" y="6"/>
                  </a:cubicBezTo>
                  <a:cubicBezTo>
                    <a:pt x="79" y="6"/>
                    <a:pt x="77" y="5"/>
                    <a:pt x="77" y="9"/>
                  </a:cubicBezTo>
                  <a:cubicBezTo>
                    <a:pt x="77" y="10"/>
                    <a:pt x="75" y="11"/>
                    <a:pt x="74" y="11"/>
                  </a:cubicBezTo>
                  <a:cubicBezTo>
                    <a:pt x="73" y="11"/>
                    <a:pt x="72" y="11"/>
                    <a:pt x="71" y="11"/>
                  </a:cubicBezTo>
                  <a:cubicBezTo>
                    <a:pt x="52" y="10"/>
                    <a:pt x="34" y="12"/>
                    <a:pt x="16" y="11"/>
                  </a:cubicBezTo>
                  <a:cubicBezTo>
                    <a:pt x="13" y="11"/>
                    <a:pt x="10" y="11"/>
                    <a:pt x="7" y="11"/>
                  </a:cubicBezTo>
                  <a:cubicBezTo>
                    <a:pt x="3" y="11"/>
                    <a:pt x="4" y="6"/>
                    <a:pt x="0" y="7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7776361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E57B79D9-CB05-4833-B438-726D031ED0F2}"/>
              </a:ext>
            </a:extLst>
          </p:cNvPr>
          <p:cNvSpPr txBox="1"/>
          <p:nvPr/>
        </p:nvSpPr>
        <p:spPr>
          <a:xfrm>
            <a:off x="599755" y="1680285"/>
            <a:ext cx="150634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97E42D"/>
                </a:solidFill>
                <a:cs typeface="Arial" panose="020B0604020202020204" pitchFamily="34" charset="0"/>
              </a:rPr>
              <a:t>$ 3.99</a:t>
            </a:r>
            <a:endParaRPr lang="ko-KR" altLang="en-US" sz="3600" b="1" dirty="0">
              <a:solidFill>
                <a:srgbClr val="97E42D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D415946-B97C-4AAB-BF7A-BF8F6F5850AB}"/>
              </a:ext>
            </a:extLst>
          </p:cNvPr>
          <p:cNvSpPr txBox="1"/>
          <p:nvPr/>
        </p:nvSpPr>
        <p:spPr>
          <a:xfrm>
            <a:off x="5546889" y="2730514"/>
            <a:ext cx="150634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272F1D"/>
                </a:solidFill>
                <a:cs typeface="Arial" panose="020B0604020202020204" pitchFamily="34" charset="0"/>
              </a:rPr>
              <a:t>$ 5.99</a:t>
            </a:r>
            <a:endParaRPr lang="ko-KR" altLang="en-US" sz="3600" b="1" dirty="0">
              <a:solidFill>
                <a:srgbClr val="272F1D"/>
              </a:solidFill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C5A5D10-8DCF-4BF2-990A-A99D411A36DE}"/>
              </a:ext>
            </a:extLst>
          </p:cNvPr>
          <p:cNvSpPr txBox="1"/>
          <p:nvPr/>
        </p:nvSpPr>
        <p:spPr>
          <a:xfrm>
            <a:off x="599755" y="3818843"/>
            <a:ext cx="150634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>
                <a:solidFill>
                  <a:srgbClr val="97E42D"/>
                </a:solidFill>
                <a:cs typeface="Arial" panose="020B0604020202020204" pitchFamily="34" charset="0"/>
              </a:rPr>
              <a:t>$ 1.99</a:t>
            </a:r>
            <a:endParaRPr lang="ko-KR" altLang="en-US" sz="3600" b="1">
              <a:solidFill>
                <a:srgbClr val="97E42D"/>
              </a:solidFill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09CE52C-04F0-4A38-BC05-11E836566F10}"/>
              </a:ext>
            </a:extLst>
          </p:cNvPr>
          <p:cNvSpPr txBox="1"/>
          <p:nvPr/>
        </p:nvSpPr>
        <p:spPr>
          <a:xfrm>
            <a:off x="5546889" y="4907172"/>
            <a:ext cx="150634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>
                <a:solidFill>
                  <a:srgbClr val="272F1D"/>
                </a:solidFill>
                <a:cs typeface="Arial" panose="020B0604020202020204" pitchFamily="34" charset="0"/>
              </a:rPr>
              <a:t>$ 2.99</a:t>
            </a:r>
            <a:endParaRPr lang="ko-KR" altLang="en-US" sz="3600" b="1">
              <a:solidFill>
                <a:srgbClr val="272F1D"/>
              </a:solidFill>
              <a:cs typeface="Arial" panose="020B06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6C4FDB5-A2B0-46DB-B8B8-17E0651638AC}"/>
              </a:ext>
            </a:extLst>
          </p:cNvPr>
          <p:cNvGrpSpPr/>
          <p:nvPr/>
        </p:nvGrpSpPr>
        <p:grpSpPr>
          <a:xfrm>
            <a:off x="2132217" y="1829852"/>
            <a:ext cx="3933092" cy="793957"/>
            <a:chOff x="1985513" y="4307149"/>
            <a:chExt cx="2380861" cy="79395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5F4A0F3-9560-4ED0-A660-9979E33F3EAD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524ACC8-10B1-49AE-978B-3F73DC90CAA4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>
                  <a:solidFill>
                    <a:srgbClr val="154B01"/>
                  </a:solidFill>
                  <a:ea typeface="FZShuTi" pitchFamily="2" charset="-122"/>
                  <a:cs typeface="Arial" panose="020B0604020202020204" pitchFamily="34" charset="0"/>
                </a:rPr>
                <a:t>EASY TO CHANGE COLORS, PHOTOS.  </a:t>
              </a:r>
              <a:endParaRPr lang="ko-KR" altLang="en-US" sz="1600">
                <a:solidFill>
                  <a:srgbClr val="154B0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150A061-7F91-4DEF-9270-5E2F038B87C0}"/>
              </a:ext>
            </a:extLst>
          </p:cNvPr>
          <p:cNvGrpSpPr/>
          <p:nvPr/>
        </p:nvGrpSpPr>
        <p:grpSpPr>
          <a:xfrm>
            <a:off x="1613797" y="2882047"/>
            <a:ext cx="3933092" cy="793957"/>
            <a:chOff x="1985513" y="4307149"/>
            <a:chExt cx="2380861" cy="79395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C426D22-FC72-4208-BD39-F09CC4D141BD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F563564-D9DB-481F-BC74-B6B7DF93AB1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>
                  <a:solidFill>
                    <a:srgbClr val="154B01"/>
                  </a:solidFill>
                  <a:ea typeface="FZShuTi" pitchFamily="2" charset="-122"/>
                  <a:cs typeface="Arial" panose="020B0604020202020204" pitchFamily="34" charset="0"/>
                </a:rPr>
                <a:t>EASY TO CHANGE COLORS, PHOTOS.  </a:t>
              </a:r>
              <a:endParaRPr lang="ko-KR" altLang="en-US" sz="1600">
                <a:solidFill>
                  <a:srgbClr val="154B0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70C44A7-3DCD-4E88-B47F-671079B68E53}"/>
              </a:ext>
            </a:extLst>
          </p:cNvPr>
          <p:cNvGrpSpPr/>
          <p:nvPr/>
        </p:nvGrpSpPr>
        <p:grpSpPr>
          <a:xfrm>
            <a:off x="2132217" y="3972342"/>
            <a:ext cx="3933092" cy="793957"/>
            <a:chOff x="1985513" y="4307149"/>
            <a:chExt cx="2380861" cy="793957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FDB1AE6-80E7-4B97-B085-E02CF7B2A66C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F0A68EB-DFF2-49C1-B693-9F87008A304C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>
                  <a:solidFill>
                    <a:srgbClr val="154B01"/>
                  </a:solidFill>
                  <a:ea typeface="FZShuTi" pitchFamily="2" charset="-122"/>
                  <a:cs typeface="Arial" panose="020B0604020202020204" pitchFamily="34" charset="0"/>
                </a:rPr>
                <a:t>EASY TO CHANGE COLORS, PHOTOS.  </a:t>
              </a:r>
              <a:endParaRPr lang="ko-KR" altLang="en-US" sz="1600">
                <a:solidFill>
                  <a:srgbClr val="154B0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7E4E828-90E2-4489-B968-9812CAF75377}"/>
              </a:ext>
            </a:extLst>
          </p:cNvPr>
          <p:cNvGrpSpPr/>
          <p:nvPr/>
        </p:nvGrpSpPr>
        <p:grpSpPr>
          <a:xfrm>
            <a:off x="1613797" y="5062637"/>
            <a:ext cx="3933092" cy="793957"/>
            <a:chOff x="1985513" y="4307149"/>
            <a:chExt cx="2380861" cy="793957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A1CCFCB-7013-4F3B-99F4-23456C217C0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7E763B6-A645-4006-A3A6-7049D1D9A650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>
                  <a:solidFill>
                    <a:srgbClr val="154B01"/>
                  </a:solidFill>
                  <a:ea typeface="FZShuTi" pitchFamily="2" charset="-122"/>
                  <a:cs typeface="Arial" panose="020B0604020202020204" pitchFamily="34" charset="0"/>
                </a:rPr>
                <a:t>EASY TO CHANGE COLORS, PHOTOS.  </a:t>
              </a:r>
              <a:endParaRPr lang="ko-KR" altLang="en-US" sz="1600">
                <a:solidFill>
                  <a:srgbClr val="154B0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17" name="Grupo 116">
            <a:extLst>
              <a:ext uri="{FF2B5EF4-FFF2-40B4-BE49-F238E27FC236}">
                <a16:creationId xmlns:a16="http://schemas.microsoft.com/office/drawing/2014/main" id="{051950BB-8E40-3711-3CA5-E2D68214EE15}"/>
              </a:ext>
            </a:extLst>
          </p:cNvPr>
          <p:cNvGrpSpPr/>
          <p:nvPr/>
        </p:nvGrpSpPr>
        <p:grpSpPr>
          <a:xfrm>
            <a:off x="0" y="0"/>
            <a:ext cx="2210545" cy="1625153"/>
            <a:chOff x="-11" y="0"/>
            <a:chExt cx="3222501" cy="1625153"/>
          </a:xfrm>
        </p:grpSpPr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D94DD115-E2C3-DDC9-44CD-31BFA94FBC39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solidFill>
              <a:srgbClr val="272F1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C4BBCAAB-F5FA-5B79-77BF-AFADEC563D37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97E4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/>
              </a:endParaRPr>
            </a:p>
          </p:txBody>
        </p:sp>
      </p:grpSp>
      <p:grpSp>
        <p:nvGrpSpPr>
          <p:cNvPr id="120" name="Group 4">
            <a:extLst>
              <a:ext uri="{FF2B5EF4-FFF2-40B4-BE49-F238E27FC236}">
                <a16:creationId xmlns:a16="http://schemas.microsoft.com/office/drawing/2014/main" id="{23A1DE68-02F1-54AF-227F-AE0D83C4CA7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18613" y="74613"/>
            <a:ext cx="2830512" cy="1393825"/>
            <a:chOff x="5807" y="47"/>
            <a:chExt cx="1783" cy="878"/>
          </a:xfrm>
        </p:grpSpPr>
        <p:sp>
          <p:nvSpPr>
            <p:cNvPr id="121" name="Freeform 5">
              <a:extLst>
                <a:ext uri="{FF2B5EF4-FFF2-40B4-BE49-F238E27FC236}">
                  <a16:creationId xmlns:a16="http://schemas.microsoft.com/office/drawing/2014/main" id="{67E62722-C10B-E622-C91C-1C7E3530C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128"/>
              <a:ext cx="604" cy="551"/>
            </a:xfrm>
            <a:custGeom>
              <a:avLst/>
              <a:gdLst>
                <a:gd name="T0" fmla="*/ 62 w 344"/>
                <a:gd name="T1" fmla="*/ 304 h 313"/>
                <a:gd name="T2" fmla="*/ 34 w 344"/>
                <a:gd name="T3" fmla="*/ 273 h 313"/>
                <a:gd name="T4" fmla="*/ 5 w 344"/>
                <a:gd name="T5" fmla="*/ 205 h 313"/>
                <a:gd name="T6" fmla="*/ 9 w 344"/>
                <a:gd name="T7" fmla="*/ 125 h 313"/>
                <a:gd name="T8" fmla="*/ 37 w 344"/>
                <a:gd name="T9" fmla="*/ 69 h 313"/>
                <a:gd name="T10" fmla="*/ 115 w 344"/>
                <a:gd name="T11" fmla="*/ 13 h 313"/>
                <a:gd name="T12" fmla="*/ 204 w 344"/>
                <a:gd name="T13" fmla="*/ 6 h 313"/>
                <a:gd name="T14" fmla="*/ 248 w 344"/>
                <a:gd name="T15" fmla="*/ 20 h 313"/>
                <a:gd name="T16" fmla="*/ 269 w 344"/>
                <a:gd name="T17" fmla="*/ 32 h 313"/>
                <a:gd name="T18" fmla="*/ 297 w 344"/>
                <a:gd name="T19" fmla="*/ 55 h 313"/>
                <a:gd name="T20" fmla="*/ 319 w 344"/>
                <a:gd name="T21" fmla="*/ 83 h 313"/>
                <a:gd name="T22" fmla="*/ 329 w 344"/>
                <a:gd name="T23" fmla="*/ 102 h 313"/>
                <a:gd name="T24" fmla="*/ 335 w 344"/>
                <a:gd name="T25" fmla="*/ 119 h 313"/>
                <a:gd name="T26" fmla="*/ 340 w 344"/>
                <a:gd name="T27" fmla="*/ 135 h 313"/>
                <a:gd name="T28" fmla="*/ 344 w 344"/>
                <a:gd name="T29" fmla="*/ 169 h 313"/>
                <a:gd name="T30" fmla="*/ 339 w 344"/>
                <a:gd name="T31" fmla="*/ 215 h 313"/>
                <a:gd name="T32" fmla="*/ 328 w 344"/>
                <a:gd name="T33" fmla="*/ 246 h 313"/>
                <a:gd name="T34" fmla="*/ 320 w 344"/>
                <a:gd name="T35" fmla="*/ 260 h 313"/>
                <a:gd name="T36" fmla="*/ 300 w 344"/>
                <a:gd name="T37" fmla="*/ 288 h 313"/>
                <a:gd name="T38" fmla="*/ 276 w 344"/>
                <a:gd name="T39" fmla="*/ 310 h 313"/>
                <a:gd name="T40" fmla="*/ 268 w 344"/>
                <a:gd name="T41" fmla="*/ 313 h 313"/>
                <a:gd name="T42" fmla="*/ 229 w 344"/>
                <a:gd name="T43" fmla="*/ 310 h 313"/>
                <a:gd name="T44" fmla="*/ 78 w 344"/>
                <a:gd name="T45" fmla="*/ 310 h 313"/>
                <a:gd name="T46" fmla="*/ 62 w 344"/>
                <a:gd name="T47" fmla="*/ 30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313">
                  <a:moveTo>
                    <a:pt x="62" y="304"/>
                  </a:moveTo>
                  <a:cubicBezTo>
                    <a:pt x="52" y="294"/>
                    <a:pt x="42" y="284"/>
                    <a:pt x="34" y="273"/>
                  </a:cubicBezTo>
                  <a:cubicBezTo>
                    <a:pt x="20" y="252"/>
                    <a:pt x="10" y="230"/>
                    <a:pt x="5" y="205"/>
                  </a:cubicBezTo>
                  <a:cubicBezTo>
                    <a:pt x="0" y="178"/>
                    <a:pt x="1" y="151"/>
                    <a:pt x="9" y="125"/>
                  </a:cubicBezTo>
                  <a:cubicBezTo>
                    <a:pt x="15" y="105"/>
                    <a:pt x="24" y="86"/>
                    <a:pt x="37" y="69"/>
                  </a:cubicBezTo>
                  <a:cubicBezTo>
                    <a:pt x="58" y="43"/>
                    <a:pt x="83" y="24"/>
                    <a:pt x="115" y="13"/>
                  </a:cubicBezTo>
                  <a:cubicBezTo>
                    <a:pt x="144" y="2"/>
                    <a:pt x="174" y="0"/>
                    <a:pt x="204" y="6"/>
                  </a:cubicBezTo>
                  <a:cubicBezTo>
                    <a:pt x="219" y="9"/>
                    <a:pt x="234" y="13"/>
                    <a:pt x="248" y="20"/>
                  </a:cubicBezTo>
                  <a:cubicBezTo>
                    <a:pt x="256" y="22"/>
                    <a:pt x="262" y="27"/>
                    <a:pt x="269" y="32"/>
                  </a:cubicBezTo>
                  <a:cubicBezTo>
                    <a:pt x="279" y="38"/>
                    <a:pt x="289" y="46"/>
                    <a:pt x="297" y="55"/>
                  </a:cubicBezTo>
                  <a:cubicBezTo>
                    <a:pt x="305" y="64"/>
                    <a:pt x="313" y="73"/>
                    <a:pt x="319" y="83"/>
                  </a:cubicBezTo>
                  <a:cubicBezTo>
                    <a:pt x="322" y="90"/>
                    <a:pt x="326" y="95"/>
                    <a:pt x="329" y="102"/>
                  </a:cubicBezTo>
                  <a:cubicBezTo>
                    <a:pt x="331" y="107"/>
                    <a:pt x="333" y="113"/>
                    <a:pt x="335" y="119"/>
                  </a:cubicBezTo>
                  <a:cubicBezTo>
                    <a:pt x="336" y="124"/>
                    <a:pt x="339" y="129"/>
                    <a:pt x="340" y="135"/>
                  </a:cubicBezTo>
                  <a:cubicBezTo>
                    <a:pt x="341" y="146"/>
                    <a:pt x="344" y="157"/>
                    <a:pt x="344" y="169"/>
                  </a:cubicBezTo>
                  <a:cubicBezTo>
                    <a:pt x="344" y="185"/>
                    <a:pt x="342" y="200"/>
                    <a:pt x="339" y="215"/>
                  </a:cubicBezTo>
                  <a:cubicBezTo>
                    <a:pt x="337" y="226"/>
                    <a:pt x="333" y="236"/>
                    <a:pt x="328" y="246"/>
                  </a:cubicBezTo>
                  <a:cubicBezTo>
                    <a:pt x="325" y="251"/>
                    <a:pt x="323" y="256"/>
                    <a:pt x="320" y="260"/>
                  </a:cubicBezTo>
                  <a:cubicBezTo>
                    <a:pt x="314" y="270"/>
                    <a:pt x="308" y="280"/>
                    <a:pt x="300" y="288"/>
                  </a:cubicBezTo>
                  <a:cubicBezTo>
                    <a:pt x="292" y="296"/>
                    <a:pt x="284" y="304"/>
                    <a:pt x="276" y="310"/>
                  </a:cubicBezTo>
                  <a:cubicBezTo>
                    <a:pt x="273" y="312"/>
                    <a:pt x="271" y="313"/>
                    <a:pt x="268" y="313"/>
                  </a:cubicBezTo>
                  <a:cubicBezTo>
                    <a:pt x="255" y="311"/>
                    <a:pt x="242" y="310"/>
                    <a:pt x="229" y="310"/>
                  </a:cubicBezTo>
                  <a:cubicBezTo>
                    <a:pt x="179" y="310"/>
                    <a:pt x="128" y="310"/>
                    <a:pt x="78" y="310"/>
                  </a:cubicBezTo>
                  <a:cubicBezTo>
                    <a:pt x="71" y="310"/>
                    <a:pt x="66" y="309"/>
                    <a:pt x="62" y="30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id="{27E03B0B-E4AE-0563-4840-7992FF4A5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6" y="681"/>
              <a:ext cx="1155" cy="40"/>
            </a:xfrm>
            <a:custGeom>
              <a:avLst/>
              <a:gdLst>
                <a:gd name="T0" fmla="*/ 10 w 658"/>
                <a:gd name="T1" fmla="*/ 8 h 23"/>
                <a:gd name="T2" fmla="*/ 46 w 658"/>
                <a:gd name="T3" fmla="*/ 10 h 23"/>
                <a:gd name="T4" fmla="*/ 51 w 658"/>
                <a:gd name="T5" fmla="*/ 9 h 23"/>
                <a:gd name="T6" fmla="*/ 55 w 658"/>
                <a:gd name="T7" fmla="*/ 10 h 23"/>
                <a:gd name="T8" fmla="*/ 130 w 658"/>
                <a:gd name="T9" fmla="*/ 10 h 23"/>
                <a:gd name="T10" fmla="*/ 173 w 658"/>
                <a:gd name="T11" fmla="*/ 9 h 23"/>
                <a:gd name="T12" fmla="*/ 202 w 658"/>
                <a:gd name="T13" fmla="*/ 8 h 23"/>
                <a:gd name="T14" fmla="*/ 219 w 658"/>
                <a:gd name="T15" fmla="*/ 6 h 23"/>
                <a:gd name="T16" fmla="*/ 252 w 658"/>
                <a:gd name="T17" fmla="*/ 6 h 23"/>
                <a:gd name="T18" fmla="*/ 295 w 658"/>
                <a:gd name="T19" fmla="*/ 4 h 23"/>
                <a:gd name="T20" fmla="*/ 340 w 658"/>
                <a:gd name="T21" fmla="*/ 2 h 23"/>
                <a:gd name="T22" fmla="*/ 358 w 658"/>
                <a:gd name="T23" fmla="*/ 0 h 23"/>
                <a:gd name="T24" fmla="*/ 359 w 658"/>
                <a:gd name="T25" fmla="*/ 0 h 23"/>
                <a:gd name="T26" fmla="*/ 521 w 658"/>
                <a:gd name="T27" fmla="*/ 0 h 23"/>
                <a:gd name="T28" fmla="*/ 545 w 658"/>
                <a:gd name="T29" fmla="*/ 0 h 23"/>
                <a:gd name="T30" fmla="*/ 648 w 658"/>
                <a:gd name="T31" fmla="*/ 0 h 23"/>
                <a:gd name="T32" fmla="*/ 658 w 658"/>
                <a:gd name="T33" fmla="*/ 1 h 23"/>
                <a:gd name="T34" fmla="*/ 658 w 658"/>
                <a:gd name="T35" fmla="*/ 3 h 23"/>
                <a:gd name="T36" fmla="*/ 655 w 658"/>
                <a:gd name="T37" fmla="*/ 6 h 23"/>
                <a:gd name="T38" fmla="*/ 638 w 658"/>
                <a:gd name="T39" fmla="*/ 14 h 23"/>
                <a:gd name="T40" fmla="*/ 574 w 658"/>
                <a:gd name="T41" fmla="*/ 14 h 23"/>
                <a:gd name="T42" fmla="*/ 457 w 658"/>
                <a:gd name="T43" fmla="*/ 14 h 23"/>
                <a:gd name="T44" fmla="*/ 406 w 658"/>
                <a:gd name="T45" fmla="*/ 14 h 23"/>
                <a:gd name="T46" fmla="*/ 396 w 658"/>
                <a:gd name="T47" fmla="*/ 15 h 23"/>
                <a:gd name="T48" fmla="*/ 374 w 658"/>
                <a:gd name="T49" fmla="*/ 16 h 23"/>
                <a:gd name="T50" fmla="*/ 339 w 658"/>
                <a:gd name="T51" fmla="*/ 17 h 23"/>
                <a:gd name="T52" fmla="*/ 323 w 658"/>
                <a:gd name="T53" fmla="*/ 18 h 23"/>
                <a:gd name="T54" fmla="*/ 305 w 658"/>
                <a:gd name="T55" fmla="*/ 17 h 23"/>
                <a:gd name="T56" fmla="*/ 300 w 658"/>
                <a:gd name="T57" fmla="*/ 16 h 23"/>
                <a:gd name="T58" fmla="*/ 285 w 658"/>
                <a:gd name="T59" fmla="*/ 18 h 23"/>
                <a:gd name="T60" fmla="*/ 283 w 658"/>
                <a:gd name="T61" fmla="*/ 19 h 23"/>
                <a:gd name="T62" fmla="*/ 262 w 658"/>
                <a:gd name="T63" fmla="*/ 20 h 23"/>
                <a:gd name="T64" fmla="*/ 240 w 658"/>
                <a:gd name="T65" fmla="*/ 21 h 23"/>
                <a:gd name="T66" fmla="*/ 232 w 658"/>
                <a:gd name="T67" fmla="*/ 21 h 23"/>
                <a:gd name="T68" fmla="*/ 204 w 658"/>
                <a:gd name="T69" fmla="*/ 21 h 23"/>
                <a:gd name="T70" fmla="*/ 139 w 658"/>
                <a:gd name="T71" fmla="*/ 23 h 23"/>
                <a:gd name="T72" fmla="*/ 90 w 658"/>
                <a:gd name="T73" fmla="*/ 23 h 23"/>
                <a:gd name="T74" fmla="*/ 69 w 658"/>
                <a:gd name="T75" fmla="*/ 22 h 23"/>
                <a:gd name="T76" fmla="*/ 49 w 658"/>
                <a:gd name="T77" fmla="*/ 21 h 23"/>
                <a:gd name="T78" fmla="*/ 17 w 658"/>
                <a:gd name="T79" fmla="*/ 19 h 23"/>
                <a:gd name="T80" fmla="*/ 14 w 658"/>
                <a:gd name="T81" fmla="*/ 12 h 23"/>
                <a:gd name="T82" fmla="*/ 7 w 658"/>
                <a:gd name="T83" fmla="*/ 16 h 23"/>
                <a:gd name="T84" fmla="*/ 2 w 658"/>
                <a:gd name="T85" fmla="*/ 16 h 23"/>
                <a:gd name="T86" fmla="*/ 1 w 658"/>
                <a:gd name="T87" fmla="*/ 12 h 23"/>
                <a:gd name="T88" fmla="*/ 5 w 658"/>
                <a:gd name="T89" fmla="*/ 8 h 23"/>
                <a:gd name="T90" fmla="*/ 10 w 658"/>
                <a:gd name="T91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8" h="23">
                  <a:moveTo>
                    <a:pt x="10" y="8"/>
                  </a:moveTo>
                  <a:cubicBezTo>
                    <a:pt x="22" y="9"/>
                    <a:pt x="34" y="9"/>
                    <a:pt x="46" y="10"/>
                  </a:cubicBezTo>
                  <a:cubicBezTo>
                    <a:pt x="48" y="10"/>
                    <a:pt x="49" y="10"/>
                    <a:pt x="51" y="9"/>
                  </a:cubicBezTo>
                  <a:cubicBezTo>
                    <a:pt x="52" y="10"/>
                    <a:pt x="54" y="10"/>
                    <a:pt x="55" y="10"/>
                  </a:cubicBezTo>
                  <a:cubicBezTo>
                    <a:pt x="80" y="10"/>
                    <a:pt x="105" y="10"/>
                    <a:pt x="130" y="10"/>
                  </a:cubicBezTo>
                  <a:cubicBezTo>
                    <a:pt x="144" y="9"/>
                    <a:pt x="159" y="10"/>
                    <a:pt x="173" y="9"/>
                  </a:cubicBezTo>
                  <a:cubicBezTo>
                    <a:pt x="183" y="8"/>
                    <a:pt x="192" y="9"/>
                    <a:pt x="202" y="8"/>
                  </a:cubicBezTo>
                  <a:cubicBezTo>
                    <a:pt x="208" y="7"/>
                    <a:pt x="213" y="6"/>
                    <a:pt x="219" y="6"/>
                  </a:cubicBezTo>
                  <a:cubicBezTo>
                    <a:pt x="230" y="7"/>
                    <a:pt x="241" y="6"/>
                    <a:pt x="252" y="6"/>
                  </a:cubicBezTo>
                  <a:cubicBezTo>
                    <a:pt x="266" y="5"/>
                    <a:pt x="280" y="5"/>
                    <a:pt x="295" y="4"/>
                  </a:cubicBezTo>
                  <a:cubicBezTo>
                    <a:pt x="310" y="3"/>
                    <a:pt x="325" y="3"/>
                    <a:pt x="340" y="2"/>
                  </a:cubicBezTo>
                  <a:cubicBezTo>
                    <a:pt x="346" y="1"/>
                    <a:pt x="352" y="2"/>
                    <a:pt x="358" y="0"/>
                  </a:cubicBezTo>
                  <a:cubicBezTo>
                    <a:pt x="358" y="0"/>
                    <a:pt x="359" y="0"/>
                    <a:pt x="359" y="0"/>
                  </a:cubicBezTo>
                  <a:cubicBezTo>
                    <a:pt x="413" y="0"/>
                    <a:pt x="467" y="0"/>
                    <a:pt x="521" y="0"/>
                  </a:cubicBezTo>
                  <a:cubicBezTo>
                    <a:pt x="529" y="0"/>
                    <a:pt x="537" y="0"/>
                    <a:pt x="545" y="0"/>
                  </a:cubicBezTo>
                  <a:cubicBezTo>
                    <a:pt x="579" y="0"/>
                    <a:pt x="614" y="0"/>
                    <a:pt x="648" y="0"/>
                  </a:cubicBezTo>
                  <a:cubicBezTo>
                    <a:pt x="651" y="0"/>
                    <a:pt x="654" y="1"/>
                    <a:pt x="658" y="1"/>
                  </a:cubicBezTo>
                  <a:cubicBezTo>
                    <a:pt x="658" y="2"/>
                    <a:pt x="658" y="2"/>
                    <a:pt x="658" y="3"/>
                  </a:cubicBezTo>
                  <a:cubicBezTo>
                    <a:pt x="657" y="4"/>
                    <a:pt x="656" y="5"/>
                    <a:pt x="655" y="6"/>
                  </a:cubicBezTo>
                  <a:cubicBezTo>
                    <a:pt x="651" y="12"/>
                    <a:pt x="646" y="14"/>
                    <a:pt x="638" y="14"/>
                  </a:cubicBezTo>
                  <a:cubicBezTo>
                    <a:pt x="617" y="13"/>
                    <a:pt x="596" y="14"/>
                    <a:pt x="574" y="14"/>
                  </a:cubicBezTo>
                  <a:cubicBezTo>
                    <a:pt x="535" y="14"/>
                    <a:pt x="496" y="14"/>
                    <a:pt x="457" y="14"/>
                  </a:cubicBezTo>
                  <a:cubicBezTo>
                    <a:pt x="440" y="14"/>
                    <a:pt x="423" y="14"/>
                    <a:pt x="406" y="14"/>
                  </a:cubicBezTo>
                  <a:cubicBezTo>
                    <a:pt x="403" y="14"/>
                    <a:pt x="400" y="14"/>
                    <a:pt x="396" y="15"/>
                  </a:cubicBezTo>
                  <a:cubicBezTo>
                    <a:pt x="389" y="15"/>
                    <a:pt x="381" y="15"/>
                    <a:pt x="374" y="16"/>
                  </a:cubicBezTo>
                  <a:cubicBezTo>
                    <a:pt x="362" y="16"/>
                    <a:pt x="351" y="16"/>
                    <a:pt x="339" y="17"/>
                  </a:cubicBezTo>
                  <a:cubicBezTo>
                    <a:pt x="334" y="18"/>
                    <a:pt x="329" y="17"/>
                    <a:pt x="323" y="18"/>
                  </a:cubicBezTo>
                  <a:cubicBezTo>
                    <a:pt x="317" y="17"/>
                    <a:pt x="311" y="15"/>
                    <a:pt x="305" y="17"/>
                  </a:cubicBezTo>
                  <a:cubicBezTo>
                    <a:pt x="304" y="18"/>
                    <a:pt x="302" y="17"/>
                    <a:pt x="300" y="16"/>
                  </a:cubicBezTo>
                  <a:cubicBezTo>
                    <a:pt x="295" y="13"/>
                    <a:pt x="290" y="14"/>
                    <a:pt x="285" y="18"/>
                  </a:cubicBezTo>
                  <a:cubicBezTo>
                    <a:pt x="284" y="19"/>
                    <a:pt x="284" y="19"/>
                    <a:pt x="283" y="19"/>
                  </a:cubicBezTo>
                  <a:cubicBezTo>
                    <a:pt x="276" y="19"/>
                    <a:pt x="269" y="20"/>
                    <a:pt x="262" y="20"/>
                  </a:cubicBezTo>
                  <a:cubicBezTo>
                    <a:pt x="255" y="19"/>
                    <a:pt x="248" y="20"/>
                    <a:pt x="240" y="21"/>
                  </a:cubicBezTo>
                  <a:cubicBezTo>
                    <a:pt x="238" y="21"/>
                    <a:pt x="235" y="21"/>
                    <a:pt x="232" y="21"/>
                  </a:cubicBezTo>
                  <a:cubicBezTo>
                    <a:pt x="223" y="21"/>
                    <a:pt x="213" y="21"/>
                    <a:pt x="204" y="21"/>
                  </a:cubicBezTo>
                  <a:cubicBezTo>
                    <a:pt x="182" y="22"/>
                    <a:pt x="160" y="23"/>
                    <a:pt x="139" y="23"/>
                  </a:cubicBezTo>
                  <a:cubicBezTo>
                    <a:pt x="122" y="23"/>
                    <a:pt x="106" y="23"/>
                    <a:pt x="90" y="23"/>
                  </a:cubicBezTo>
                  <a:cubicBezTo>
                    <a:pt x="83" y="23"/>
                    <a:pt x="76" y="23"/>
                    <a:pt x="69" y="22"/>
                  </a:cubicBezTo>
                  <a:cubicBezTo>
                    <a:pt x="62" y="22"/>
                    <a:pt x="56" y="22"/>
                    <a:pt x="49" y="21"/>
                  </a:cubicBezTo>
                  <a:cubicBezTo>
                    <a:pt x="38" y="20"/>
                    <a:pt x="28" y="20"/>
                    <a:pt x="17" y="19"/>
                  </a:cubicBezTo>
                  <a:cubicBezTo>
                    <a:pt x="11" y="18"/>
                    <a:pt x="11" y="18"/>
                    <a:pt x="14" y="12"/>
                  </a:cubicBezTo>
                  <a:cubicBezTo>
                    <a:pt x="11" y="12"/>
                    <a:pt x="9" y="14"/>
                    <a:pt x="7" y="16"/>
                  </a:cubicBezTo>
                  <a:cubicBezTo>
                    <a:pt x="6" y="17"/>
                    <a:pt x="4" y="18"/>
                    <a:pt x="2" y="16"/>
                  </a:cubicBezTo>
                  <a:cubicBezTo>
                    <a:pt x="1" y="15"/>
                    <a:pt x="0" y="14"/>
                    <a:pt x="1" y="12"/>
                  </a:cubicBezTo>
                  <a:cubicBezTo>
                    <a:pt x="1" y="10"/>
                    <a:pt x="2" y="8"/>
                    <a:pt x="5" y="8"/>
                  </a:cubicBezTo>
                  <a:cubicBezTo>
                    <a:pt x="7" y="8"/>
                    <a:pt x="8" y="8"/>
                    <a:pt x="10" y="8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7">
              <a:extLst>
                <a:ext uri="{FF2B5EF4-FFF2-40B4-BE49-F238E27FC236}">
                  <a16:creationId xmlns:a16="http://schemas.microsoft.com/office/drawing/2014/main" id="{D0E1F637-2911-BBF3-5AF8-52BFD9B11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" y="855"/>
              <a:ext cx="759" cy="37"/>
            </a:xfrm>
            <a:custGeom>
              <a:avLst/>
              <a:gdLst>
                <a:gd name="T0" fmla="*/ 426 w 432"/>
                <a:gd name="T1" fmla="*/ 13 h 21"/>
                <a:gd name="T2" fmla="*/ 320 w 432"/>
                <a:gd name="T3" fmla="*/ 17 h 21"/>
                <a:gd name="T4" fmla="*/ 159 w 432"/>
                <a:gd name="T5" fmla="*/ 21 h 21"/>
                <a:gd name="T6" fmla="*/ 40 w 432"/>
                <a:gd name="T7" fmla="*/ 15 h 21"/>
                <a:gd name="T8" fmla="*/ 26 w 432"/>
                <a:gd name="T9" fmla="*/ 14 h 21"/>
                <a:gd name="T10" fmla="*/ 0 w 432"/>
                <a:gd name="T11" fmla="*/ 1 h 21"/>
                <a:gd name="T12" fmla="*/ 23 w 432"/>
                <a:gd name="T13" fmla="*/ 3 h 21"/>
                <a:gd name="T14" fmla="*/ 204 w 432"/>
                <a:gd name="T15" fmla="*/ 8 h 21"/>
                <a:gd name="T16" fmla="*/ 325 w 432"/>
                <a:gd name="T17" fmla="*/ 4 h 21"/>
                <a:gd name="T18" fmla="*/ 420 w 432"/>
                <a:gd name="T19" fmla="*/ 1 h 21"/>
                <a:gd name="T20" fmla="*/ 423 w 432"/>
                <a:gd name="T21" fmla="*/ 1 h 21"/>
                <a:gd name="T22" fmla="*/ 431 w 432"/>
                <a:gd name="T23" fmla="*/ 10 h 21"/>
                <a:gd name="T24" fmla="*/ 429 w 432"/>
                <a:gd name="T25" fmla="*/ 13 h 21"/>
                <a:gd name="T26" fmla="*/ 426 w 432"/>
                <a:gd name="T27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21">
                  <a:moveTo>
                    <a:pt x="426" y="13"/>
                  </a:moveTo>
                  <a:cubicBezTo>
                    <a:pt x="390" y="15"/>
                    <a:pt x="355" y="16"/>
                    <a:pt x="320" y="17"/>
                  </a:cubicBezTo>
                  <a:cubicBezTo>
                    <a:pt x="266" y="19"/>
                    <a:pt x="212" y="21"/>
                    <a:pt x="159" y="21"/>
                  </a:cubicBezTo>
                  <a:cubicBezTo>
                    <a:pt x="119" y="20"/>
                    <a:pt x="80" y="18"/>
                    <a:pt x="40" y="15"/>
                  </a:cubicBezTo>
                  <a:cubicBezTo>
                    <a:pt x="36" y="14"/>
                    <a:pt x="31" y="14"/>
                    <a:pt x="26" y="14"/>
                  </a:cubicBezTo>
                  <a:cubicBezTo>
                    <a:pt x="15" y="14"/>
                    <a:pt x="8" y="6"/>
                    <a:pt x="0" y="1"/>
                  </a:cubicBezTo>
                  <a:cubicBezTo>
                    <a:pt x="8" y="2"/>
                    <a:pt x="15" y="2"/>
                    <a:pt x="23" y="3"/>
                  </a:cubicBezTo>
                  <a:cubicBezTo>
                    <a:pt x="83" y="9"/>
                    <a:pt x="144" y="9"/>
                    <a:pt x="204" y="8"/>
                  </a:cubicBezTo>
                  <a:cubicBezTo>
                    <a:pt x="244" y="7"/>
                    <a:pt x="284" y="6"/>
                    <a:pt x="325" y="4"/>
                  </a:cubicBezTo>
                  <a:cubicBezTo>
                    <a:pt x="356" y="3"/>
                    <a:pt x="388" y="2"/>
                    <a:pt x="420" y="1"/>
                  </a:cubicBezTo>
                  <a:cubicBezTo>
                    <a:pt x="421" y="0"/>
                    <a:pt x="422" y="0"/>
                    <a:pt x="423" y="1"/>
                  </a:cubicBezTo>
                  <a:cubicBezTo>
                    <a:pt x="426" y="4"/>
                    <a:pt x="429" y="7"/>
                    <a:pt x="431" y="10"/>
                  </a:cubicBezTo>
                  <a:cubicBezTo>
                    <a:pt x="432" y="12"/>
                    <a:pt x="432" y="13"/>
                    <a:pt x="429" y="13"/>
                  </a:cubicBezTo>
                  <a:cubicBezTo>
                    <a:pt x="428" y="13"/>
                    <a:pt x="427" y="13"/>
                    <a:pt x="426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8">
              <a:extLst>
                <a:ext uri="{FF2B5EF4-FFF2-40B4-BE49-F238E27FC236}">
                  <a16:creationId xmlns:a16="http://schemas.microsoft.com/office/drawing/2014/main" id="{CECD209E-92B5-4AAC-5DFC-669732DD3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" y="719"/>
              <a:ext cx="346" cy="194"/>
            </a:xfrm>
            <a:custGeom>
              <a:avLst/>
              <a:gdLst>
                <a:gd name="T0" fmla="*/ 128 w 197"/>
                <a:gd name="T1" fmla="*/ 90 h 110"/>
                <a:gd name="T2" fmla="*/ 129 w 197"/>
                <a:gd name="T3" fmla="*/ 84 h 110"/>
                <a:gd name="T4" fmla="*/ 122 w 197"/>
                <a:gd name="T5" fmla="*/ 78 h 110"/>
                <a:gd name="T6" fmla="*/ 108 w 197"/>
                <a:gd name="T7" fmla="*/ 71 h 110"/>
                <a:gd name="T8" fmla="*/ 111 w 197"/>
                <a:gd name="T9" fmla="*/ 69 h 110"/>
                <a:gd name="T10" fmla="*/ 102 w 197"/>
                <a:gd name="T11" fmla="*/ 58 h 110"/>
                <a:gd name="T12" fmla="*/ 91 w 197"/>
                <a:gd name="T13" fmla="*/ 51 h 110"/>
                <a:gd name="T14" fmla="*/ 86 w 197"/>
                <a:gd name="T15" fmla="*/ 51 h 110"/>
                <a:gd name="T16" fmla="*/ 91 w 197"/>
                <a:gd name="T17" fmla="*/ 49 h 110"/>
                <a:gd name="T18" fmla="*/ 78 w 197"/>
                <a:gd name="T19" fmla="*/ 39 h 110"/>
                <a:gd name="T20" fmla="*/ 68 w 197"/>
                <a:gd name="T21" fmla="*/ 32 h 110"/>
                <a:gd name="T22" fmla="*/ 64 w 197"/>
                <a:gd name="T23" fmla="*/ 32 h 110"/>
                <a:gd name="T24" fmla="*/ 66 w 197"/>
                <a:gd name="T25" fmla="*/ 31 h 110"/>
                <a:gd name="T26" fmla="*/ 46 w 197"/>
                <a:gd name="T27" fmla="*/ 19 h 110"/>
                <a:gd name="T28" fmla="*/ 30 w 197"/>
                <a:gd name="T29" fmla="*/ 12 h 110"/>
                <a:gd name="T30" fmla="*/ 3 w 197"/>
                <a:gd name="T31" fmla="*/ 4 h 110"/>
                <a:gd name="T32" fmla="*/ 0 w 197"/>
                <a:gd name="T33" fmla="*/ 1 h 110"/>
                <a:gd name="T34" fmla="*/ 39 w 197"/>
                <a:gd name="T35" fmla="*/ 1 h 110"/>
                <a:gd name="T36" fmla="*/ 48 w 197"/>
                <a:gd name="T37" fmla="*/ 3 h 110"/>
                <a:gd name="T38" fmla="*/ 96 w 197"/>
                <a:gd name="T39" fmla="*/ 22 h 110"/>
                <a:gd name="T40" fmla="*/ 151 w 197"/>
                <a:gd name="T41" fmla="*/ 62 h 110"/>
                <a:gd name="T42" fmla="*/ 195 w 197"/>
                <a:gd name="T43" fmla="*/ 105 h 110"/>
                <a:gd name="T44" fmla="*/ 197 w 197"/>
                <a:gd name="T45" fmla="*/ 109 h 110"/>
                <a:gd name="T46" fmla="*/ 178 w 197"/>
                <a:gd name="T47" fmla="*/ 109 h 110"/>
                <a:gd name="T48" fmla="*/ 149 w 197"/>
                <a:gd name="T49" fmla="*/ 110 h 110"/>
                <a:gd name="T50" fmla="*/ 144 w 197"/>
                <a:gd name="T51" fmla="*/ 102 h 110"/>
                <a:gd name="T52" fmla="*/ 140 w 197"/>
                <a:gd name="T53" fmla="*/ 98 h 110"/>
                <a:gd name="T54" fmla="*/ 128 w 197"/>
                <a:gd name="T55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7" h="110">
                  <a:moveTo>
                    <a:pt x="128" y="90"/>
                  </a:moveTo>
                  <a:cubicBezTo>
                    <a:pt x="134" y="89"/>
                    <a:pt x="134" y="89"/>
                    <a:pt x="129" y="84"/>
                  </a:cubicBezTo>
                  <a:cubicBezTo>
                    <a:pt x="127" y="82"/>
                    <a:pt x="126" y="79"/>
                    <a:pt x="122" y="78"/>
                  </a:cubicBezTo>
                  <a:cubicBezTo>
                    <a:pt x="119" y="72"/>
                    <a:pt x="115" y="70"/>
                    <a:pt x="108" y="71"/>
                  </a:cubicBezTo>
                  <a:cubicBezTo>
                    <a:pt x="108" y="69"/>
                    <a:pt x="111" y="70"/>
                    <a:pt x="111" y="69"/>
                  </a:cubicBezTo>
                  <a:cubicBezTo>
                    <a:pt x="109" y="64"/>
                    <a:pt x="105" y="62"/>
                    <a:pt x="102" y="58"/>
                  </a:cubicBezTo>
                  <a:cubicBezTo>
                    <a:pt x="99" y="54"/>
                    <a:pt x="96" y="50"/>
                    <a:pt x="91" y="51"/>
                  </a:cubicBezTo>
                  <a:cubicBezTo>
                    <a:pt x="89" y="51"/>
                    <a:pt x="88" y="51"/>
                    <a:pt x="86" y="51"/>
                  </a:cubicBezTo>
                  <a:cubicBezTo>
                    <a:pt x="87" y="48"/>
                    <a:pt x="89" y="50"/>
                    <a:pt x="91" y="49"/>
                  </a:cubicBezTo>
                  <a:cubicBezTo>
                    <a:pt x="87" y="46"/>
                    <a:pt x="83" y="41"/>
                    <a:pt x="78" y="39"/>
                  </a:cubicBezTo>
                  <a:cubicBezTo>
                    <a:pt x="76" y="35"/>
                    <a:pt x="72" y="33"/>
                    <a:pt x="68" y="32"/>
                  </a:cubicBezTo>
                  <a:cubicBezTo>
                    <a:pt x="66" y="32"/>
                    <a:pt x="65" y="32"/>
                    <a:pt x="64" y="32"/>
                  </a:cubicBezTo>
                  <a:cubicBezTo>
                    <a:pt x="64" y="29"/>
                    <a:pt x="66" y="30"/>
                    <a:pt x="66" y="31"/>
                  </a:cubicBezTo>
                  <a:cubicBezTo>
                    <a:pt x="60" y="27"/>
                    <a:pt x="52" y="24"/>
                    <a:pt x="46" y="19"/>
                  </a:cubicBezTo>
                  <a:cubicBezTo>
                    <a:pt x="41" y="16"/>
                    <a:pt x="35" y="14"/>
                    <a:pt x="30" y="12"/>
                  </a:cubicBezTo>
                  <a:cubicBezTo>
                    <a:pt x="21" y="11"/>
                    <a:pt x="12" y="6"/>
                    <a:pt x="3" y="4"/>
                  </a:cubicBezTo>
                  <a:cubicBezTo>
                    <a:pt x="1" y="3"/>
                    <a:pt x="0" y="3"/>
                    <a:pt x="0" y="1"/>
                  </a:cubicBezTo>
                  <a:cubicBezTo>
                    <a:pt x="13" y="1"/>
                    <a:pt x="26" y="0"/>
                    <a:pt x="39" y="1"/>
                  </a:cubicBezTo>
                  <a:cubicBezTo>
                    <a:pt x="42" y="1"/>
                    <a:pt x="45" y="2"/>
                    <a:pt x="48" y="3"/>
                  </a:cubicBezTo>
                  <a:cubicBezTo>
                    <a:pt x="65" y="9"/>
                    <a:pt x="81" y="15"/>
                    <a:pt x="96" y="22"/>
                  </a:cubicBezTo>
                  <a:cubicBezTo>
                    <a:pt x="117" y="32"/>
                    <a:pt x="135" y="46"/>
                    <a:pt x="151" y="62"/>
                  </a:cubicBezTo>
                  <a:cubicBezTo>
                    <a:pt x="166" y="76"/>
                    <a:pt x="181" y="90"/>
                    <a:pt x="195" y="105"/>
                  </a:cubicBezTo>
                  <a:cubicBezTo>
                    <a:pt x="196" y="107"/>
                    <a:pt x="197" y="107"/>
                    <a:pt x="197" y="109"/>
                  </a:cubicBezTo>
                  <a:cubicBezTo>
                    <a:pt x="191" y="109"/>
                    <a:pt x="184" y="109"/>
                    <a:pt x="178" y="109"/>
                  </a:cubicBezTo>
                  <a:cubicBezTo>
                    <a:pt x="168" y="110"/>
                    <a:pt x="159" y="110"/>
                    <a:pt x="149" y="110"/>
                  </a:cubicBezTo>
                  <a:cubicBezTo>
                    <a:pt x="149" y="106"/>
                    <a:pt x="146" y="104"/>
                    <a:pt x="144" y="102"/>
                  </a:cubicBezTo>
                  <a:cubicBezTo>
                    <a:pt x="143" y="100"/>
                    <a:pt x="141" y="99"/>
                    <a:pt x="140" y="98"/>
                  </a:cubicBezTo>
                  <a:cubicBezTo>
                    <a:pt x="138" y="92"/>
                    <a:pt x="134" y="89"/>
                    <a:pt x="128" y="9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9">
              <a:extLst>
                <a:ext uri="{FF2B5EF4-FFF2-40B4-BE49-F238E27FC236}">
                  <a16:creationId xmlns:a16="http://schemas.microsoft.com/office/drawing/2014/main" id="{B1B9BDDA-C744-FEEF-B38C-85F851970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" y="890"/>
              <a:ext cx="739" cy="35"/>
            </a:xfrm>
            <a:custGeom>
              <a:avLst/>
              <a:gdLst>
                <a:gd name="T0" fmla="*/ 409 w 421"/>
                <a:gd name="T1" fmla="*/ 1 h 20"/>
                <a:gd name="T2" fmla="*/ 419 w 421"/>
                <a:gd name="T3" fmla="*/ 11 h 20"/>
                <a:gd name="T4" fmla="*/ 418 w 421"/>
                <a:gd name="T5" fmla="*/ 13 h 20"/>
                <a:gd name="T6" fmla="*/ 304 w 421"/>
                <a:gd name="T7" fmla="*/ 17 h 20"/>
                <a:gd name="T8" fmla="*/ 166 w 421"/>
                <a:gd name="T9" fmla="*/ 20 h 20"/>
                <a:gd name="T10" fmla="*/ 53 w 421"/>
                <a:gd name="T11" fmla="*/ 14 h 20"/>
                <a:gd name="T12" fmla="*/ 24 w 421"/>
                <a:gd name="T13" fmla="*/ 12 h 20"/>
                <a:gd name="T14" fmla="*/ 15 w 421"/>
                <a:gd name="T15" fmla="*/ 9 h 20"/>
                <a:gd name="T16" fmla="*/ 0 w 421"/>
                <a:gd name="T17" fmla="*/ 0 h 20"/>
                <a:gd name="T18" fmla="*/ 13 w 421"/>
                <a:gd name="T19" fmla="*/ 1 h 20"/>
                <a:gd name="T20" fmla="*/ 73 w 421"/>
                <a:gd name="T21" fmla="*/ 5 h 20"/>
                <a:gd name="T22" fmla="*/ 232 w 421"/>
                <a:gd name="T23" fmla="*/ 6 h 20"/>
                <a:gd name="T24" fmla="*/ 401 w 421"/>
                <a:gd name="T25" fmla="*/ 1 h 20"/>
                <a:gd name="T26" fmla="*/ 409 w 421"/>
                <a:gd name="T2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20">
                  <a:moveTo>
                    <a:pt x="409" y="1"/>
                  </a:moveTo>
                  <a:cubicBezTo>
                    <a:pt x="414" y="3"/>
                    <a:pt x="416" y="7"/>
                    <a:pt x="419" y="11"/>
                  </a:cubicBezTo>
                  <a:cubicBezTo>
                    <a:pt x="421" y="12"/>
                    <a:pt x="419" y="12"/>
                    <a:pt x="418" y="13"/>
                  </a:cubicBezTo>
                  <a:cubicBezTo>
                    <a:pt x="380" y="14"/>
                    <a:pt x="342" y="16"/>
                    <a:pt x="304" y="17"/>
                  </a:cubicBezTo>
                  <a:cubicBezTo>
                    <a:pt x="258" y="18"/>
                    <a:pt x="212" y="20"/>
                    <a:pt x="166" y="20"/>
                  </a:cubicBezTo>
                  <a:cubicBezTo>
                    <a:pt x="128" y="19"/>
                    <a:pt x="90" y="17"/>
                    <a:pt x="53" y="14"/>
                  </a:cubicBezTo>
                  <a:cubicBezTo>
                    <a:pt x="43" y="14"/>
                    <a:pt x="34" y="13"/>
                    <a:pt x="24" y="12"/>
                  </a:cubicBezTo>
                  <a:cubicBezTo>
                    <a:pt x="21" y="12"/>
                    <a:pt x="18" y="11"/>
                    <a:pt x="15" y="9"/>
                  </a:cubicBezTo>
                  <a:cubicBezTo>
                    <a:pt x="11" y="6"/>
                    <a:pt x="6" y="3"/>
                    <a:pt x="0" y="0"/>
                  </a:cubicBezTo>
                  <a:cubicBezTo>
                    <a:pt x="5" y="0"/>
                    <a:pt x="9" y="1"/>
                    <a:pt x="13" y="1"/>
                  </a:cubicBezTo>
                  <a:cubicBezTo>
                    <a:pt x="33" y="3"/>
                    <a:pt x="53" y="4"/>
                    <a:pt x="73" y="5"/>
                  </a:cubicBezTo>
                  <a:cubicBezTo>
                    <a:pt x="126" y="8"/>
                    <a:pt x="179" y="8"/>
                    <a:pt x="232" y="6"/>
                  </a:cubicBezTo>
                  <a:cubicBezTo>
                    <a:pt x="288" y="5"/>
                    <a:pt x="345" y="3"/>
                    <a:pt x="401" y="1"/>
                  </a:cubicBezTo>
                  <a:cubicBezTo>
                    <a:pt x="404" y="1"/>
                    <a:pt x="407" y="1"/>
                    <a:pt x="409" y="1"/>
                  </a:cubicBezTo>
                  <a:close/>
                </a:path>
              </a:pathLst>
            </a:custGeom>
            <a:solidFill>
              <a:srgbClr val="4A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10">
              <a:extLst>
                <a:ext uri="{FF2B5EF4-FFF2-40B4-BE49-F238E27FC236}">
                  <a16:creationId xmlns:a16="http://schemas.microsoft.com/office/drawing/2014/main" id="{1AB8544C-2002-613D-24C3-DECCC67DE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" y="719"/>
              <a:ext cx="393" cy="194"/>
            </a:xfrm>
            <a:custGeom>
              <a:avLst/>
              <a:gdLst>
                <a:gd name="T0" fmla="*/ 224 w 224"/>
                <a:gd name="T1" fmla="*/ 109 h 110"/>
                <a:gd name="T2" fmla="*/ 181 w 224"/>
                <a:gd name="T3" fmla="*/ 110 h 110"/>
                <a:gd name="T4" fmla="*/ 176 w 224"/>
                <a:gd name="T5" fmla="*/ 107 h 110"/>
                <a:gd name="T6" fmla="*/ 111 w 224"/>
                <a:gd name="T7" fmla="*/ 53 h 110"/>
                <a:gd name="T8" fmla="*/ 32 w 224"/>
                <a:gd name="T9" fmla="*/ 11 h 110"/>
                <a:gd name="T10" fmla="*/ 0 w 224"/>
                <a:gd name="T11" fmla="*/ 1 h 110"/>
                <a:gd name="T12" fmla="*/ 41 w 224"/>
                <a:gd name="T13" fmla="*/ 1 h 110"/>
                <a:gd name="T14" fmla="*/ 67 w 224"/>
                <a:gd name="T15" fmla="*/ 9 h 110"/>
                <a:gd name="T16" fmla="*/ 134 w 224"/>
                <a:gd name="T17" fmla="*/ 38 h 110"/>
                <a:gd name="T18" fmla="*/ 184 w 224"/>
                <a:gd name="T19" fmla="*/ 75 h 110"/>
                <a:gd name="T20" fmla="*/ 222 w 224"/>
                <a:gd name="T21" fmla="*/ 107 h 110"/>
                <a:gd name="T22" fmla="*/ 224 w 224"/>
                <a:gd name="T23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" h="110">
                  <a:moveTo>
                    <a:pt x="224" y="109"/>
                  </a:moveTo>
                  <a:cubicBezTo>
                    <a:pt x="209" y="109"/>
                    <a:pt x="195" y="109"/>
                    <a:pt x="181" y="110"/>
                  </a:cubicBezTo>
                  <a:cubicBezTo>
                    <a:pt x="178" y="110"/>
                    <a:pt x="177" y="108"/>
                    <a:pt x="176" y="107"/>
                  </a:cubicBezTo>
                  <a:cubicBezTo>
                    <a:pt x="155" y="88"/>
                    <a:pt x="134" y="70"/>
                    <a:pt x="111" y="53"/>
                  </a:cubicBezTo>
                  <a:cubicBezTo>
                    <a:pt x="87" y="35"/>
                    <a:pt x="60" y="22"/>
                    <a:pt x="32" y="11"/>
                  </a:cubicBezTo>
                  <a:cubicBezTo>
                    <a:pt x="22" y="8"/>
                    <a:pt x="11" y="5"/>
                    <a:pt x="0" y="1"/>
                  </a:cubicBezTo>
                  <a:cubicBezTo>
                    <a:pt x="14" y="1"/>
                    <a:pt x="27" y="0"/>
                    <a:pt x="41" y="1"/>
                  </a:cubicBezTo>
                  <a:cubicBezTo>
                    <a:pt x="50" y="2"/>
                    <a:pt x="58" y="6"/>
                    <a:pt x="67" y="9"/>
                  </a:cubicBezTo>
                  <a:cubicBezTo>
                    <a:pt x="90" y="17"/>
                    <a:pt x="113" y="26"/>
                    <a:pt x="134" y="38"/>
                  </a:cubicBezTo>
                  <a:cubicBezTo>
                    <a:pt x="152" y="49"/>
                    <a:pt x="168" y="62"/>
                    <a:pt x="184" y="75"/>
                  </a:cubicBezTo>
                  <a:cubicBezTo>
                    <a:pt x="197" y="85"/>
                    <a:pt x="210" y="96"/>
                    <a:pt x="222" y="107"/>
                  </a:cubicBezTo>
                  <a:cubicBezTo>
                    <a:pt x="223" y="108"/>
                    <a:pt x="224" y="108"/>
                    <a:pt x="224" y="109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11">
              <a:extLst>
                <a:ext uri="{FF2B5EF4-FFF2-40B4-BE49-F238E27FC236}">
                  <a16:creationId xmlns:a16="http://schemas.microsoft.com/office/drawing/2014/main" id="{DFB79BEF-E8A2-4F09-3864-DEF382085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" y="718"/>
              <a:ext cx="386" cy="195"/>
            </a:xfrm>
            <a:custGeom>
              <a:avLst/>
              <a:gdLst>
                <a:gd name="T0" fmla="*/ 83 w 220"/>
                <a:gd name="T1" fmla="*/ 16 h 111"/>
                <a:gd name="T2" fmla="*/ 122 w 220"/>
                <a:gd name="T3" fmla="*/ 34 h 111"/>
                <a:gd name="T4" fmla="*/ 165 w 220"/>
                <a:gd name="T5" fmla="*/ 64 h 111"/>
                <a:gd name="T6" fmla="*/ 213 w 220"/>
                <a:gd name="T7" fmla="*/ 104 h 111"/>
                <a:gd name="T8" fmla="*/ 220 w 220"/>
                <a:gd name="T9" fmla="*/ 111 h 111"/>
                <a:gd name="T10" fmla="*/ 196 w 220"/>
                <a:gd name="T11" fmla="*/ 111 h 111"/>
                <a:gd name="T12" fmla="*/ 177 w 220"/>
                <a:gd name="T13" fmla="*/ 111 h 111"/>
                <a:gd name="T14" fmla="*/ 171 w 220"/>
                <a:gd name="T15" fmla="*/ 108 h 111"/>
                <a:gd name="T16" fmla="*/ 105 w 220"/>
                <a:gd name="T17" fmla="*/ 52 h 111"/>
                <a:gd name="T18" fmla="*/ 86 w 220"/>
                <a:gd name="T19" fmla="*/ 39 h 111"/>
                <a:gd name="T20" fmla="*/ 72 w 220"/>
                <a:gd name="T21" fmla="*/ 32 h 111"/>
                <a:gd name="T22" fmla="*/ 44 w 220"/>
                <a:gd name="T23" fmla="*/ 19 h 111"/>
                <a:gd name="T24" fmla="*/ 4 w 220"/>
                <a:gd name="T25" fmla="*/ 5 h 111"/>
                <a:gd name="T26" fmla="*/ 3 w 220"/>
                <a:gd name="T27" fmla="*/ 5 h 111"/>
                <a:gd name="T28" fmla="*/ 0 w 220"/>
                <a:gd name="T29" fmla="*/ 2 h 111"/>
                <a:gd name="T30" fmla="*/ 4 w 220"/>
                <a:gd name="T31" fmla="*/ 1 h 111"/>
                <a:gd name="T32" fmla="*/ 33 w 220"/>
                <a:gd name="T33" fmla="*/ 1 h 111"/>
                <a:gd name="T34" fmla="*/ 69 w 220"/>
                <a:gd name="T35" fmla="*/ 10 h 111"/>
                <a:gd name="T36" fmla="*/ 83 w 220"/>
                <a:gd name="T37" fmla="*/ 1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" h="111">
                  <a:moveTo>
                    <a:pt x="83" y="16"/>
                  </a:moveTo>
                  <a:cubicBezTo>
                    <a:pt x="96" y="21"/>
                    <a:pt x="109" y="27"/>
                    <a:pt x="122" y="34"/>
                  </a:cubicBezTo>
                  <a:cubicBezTo>
                    <a:pt x="138" y="42"/>
                    <a:pt x="151" y="53"/>
                    <a:pt x="165" y="64"/>
                  </a:cubicBezTo>
                  <a:cubicBezTo>
                    <a:pt x="181" y="77"/>
                    <a:pt x="197" y="90"/>
                    <a:pt x="213" y="104"/>
                  </a:cubicBezTo>
                  <a:cubicBezTo>
                    <a:pt x="215" y="106"/>
                    <a:pt x="217" y="108"/>
                    <a:pt x="220" y="111"/>
                  </a:cubicBezTo>
                  <a:cubicBezTo>
                    <a:pt x="211" y="111"/>
                    <a:pt x="204" y="111"/>
                    <a:pt x="196" y="111"/>
                  </a:cubicBezTo>
                  <a:cubicBezTo>
                    <a:pt x="190" y="111"/>
                    <a:pt x="183" y="110"/>
                    <a:pt x="177" y="111"/>
                  </a:cubicBezTo>
                  <a:cubicBezTo>
                    <a:pt x="174" y="111"/>
                    <a:pt x="172" y="110"/>
                    <a:pt x="171" y="108"/>
                  </a:cubicBezTo>
                  <a:cubicBezTo>
                    <a:pt x="150" y="88"/>
                    <a:pt x="128" y="69"/>
                    <a:pt x="105" y="52"/>
                  </a:cubicBezTo>
                  <a:cubicBezTo>
                    <a:pt x="99" y="47"/>
                    <a:pt x="93" y="42"/>
                    <a:pt x="86" y="39"/>
                  </a:cubicBezTo>
                  <a:cubicBezTo>
                    <a:pt x="81" y="38"/>
                    <a:pt x="77" y="34"/>
                    <a:pt x="72" y="32"/>
                  </a:cubicBezTo>
                  <a:cubicBezTo>
                    <a:pt x="63" y="27"/>
                    <a:pt x="54" y="23"/>
                    <a:pt x="44" y="19"/>
                  </a:cubicBezTo>
                  <a:cubicBezTo>
                    <a:pt x="31" y="13"/>
                    <a:pt x="17" y="9"/>
                    <a:pt x="4" y="5"/>
                  </a:cubicBezTo>
                  <a:cubicBezTo>
                    <a:pt x="3" y="4"/>
                    <a:pt x="4" y="5"/>
                    <a:pt x="3" y="5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0"/>
                    <a:pt x="3" y="1"/>
                    <a:pt x="4" y="1"/>
                  </a:cubicBezTo>
                  <a:cubicBezTo>
                    <a:pt x="14" y="0"/>
                    <a:pt x="23" y="1"/>
                    <a:pt x="33" y="1"/>
                  </a:cubicBezTo>
                  <a:cubicBezTo>
                    <a:pt x="46" y="1"/>
                    <a:pt x="57" y="6"/>
                    <a:pt x="69" y="10"/>
                  </a:cubicBezTo>
                  <a:cubicBezTo>
                    <a:pt x="74" y="11"/>
                    <a:pt x="79" y="13"/>
                    <a:pt x="83" y="1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12">
              <a:extLst>
                <a:ext uri="{FF2B5EF4-FFF2-40B4-BE49-F238E27FC236}">
                  <a16:creationId xmlns:a16="http://schemas.microsoft.com/office/drawing/2014/main" id="{A2765204-3AFB-8DFE-E2C7-C926CBF2F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" y="718"/>
              <a:ext cx="358" cy="195"/>
            </a:xfrm>
            <a:custGeom>
              <a:avLst/>
              <a:gdLst>
                <a:gd name="T0" fmla="*/ 204 w 204"/>
                <a:gd name="T1" fmla="*/ 110 h 111"/>
                <a:gd name="T2" fmla="*/ 160 w 204"/>
                <a:gd name="T3" fmla="*/ 111 h 111"/>
                <a:gd name="T4" fmla="*/ 156 w 204"/>
                <a:gd name="T5" fmla="*/ 108 h 111"/>
                <a:gd name="T6" fmla="*/ 111 w 204"/>
                <a:gd name="T7" fmla="*/ 63 h 111"/>
                <a:gd name="T8" fmla="*/ 32 w 204"/>
                <a:gd name="T9" fmla="*/ 13 h 111"/>
                <a:gd name="T10" fmla="*/ 0 w 204"/>
                <a:gd name="T11" fmla="*/ 2 h 111"/>
                <a:gd name="T12" fmla="*/ 4 w 204"/>
                <a:gd name="T13" fmla="*/ 2 h 111"/>
                <a:gd name="T14" fmla="*/ 12 w 204"/>
                <a:gd name="T15" fmla="*/ 1 h 111"/>
                <a:gd name="T16" fmla="*/ 64 w 204"/>
                <a:gd name="T17" fmla="*/ 9 h 111"/>
                <a:gd name="T18" fmla="*/ 127 w 204"/>
                <a:gd name="T19" fmla="*/ 40 h 111"/>
                <a:gd name="T20" fmla="*/ 167 w 204"/>
                <a:gd name="T21" fmla="*/ 73 h 111"/>
                <a:gd name="T22" fmla="*/ 203 w 204"/>
                <a:gd name="T23" fmla="*/ 108 h 111"/>
                <a:gd name="T24" fmla="*/ 204 w 204"/>
                <a:gd name="T25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111">
                  <a:moveTo>
                    <a:pt x="204" y="110"/>
                  </a:moveTo>
                  <a:cubicBezTo>
                    <a:pt x="189" y="110"/>
                    <a:pt x="175" y="110"/>
                    <a:pt x="160" y="111"/>
                  </a:cubicBezTo>
                  <a:cubicBezTo>
                    <a:pt x="158" y="111"/>
                    <a:pt x="157" y="109"/>
                    <a:pt x="156" y="108"/>
                  </a:cubicBezTo>
                  <a:cubicBezTo>
                    <a:pt x="141" y="92"/>
                    <a:pt x="126" y="77"/>
                    <a:pt x="111" y="63"/>
                  </a:cubicBezTo>
                  <a:cubicBezTo>
                    <a:pt x="88" y="41"/>
                    <a:pt x="62" y="25"/>
                    <a:pt x="32" y="13"/>
                  </a:cubicBezTo>
                  <a:cubicBezTo>
                    <a:pt x="22" y="9"/>
                    <a:pt x="11" y="6"/>
                    <a:pt x="0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7" y="1"/>
                    <a:pt x="9" y="2"/>
                    <a:pt x="12" y="1"/>
                  </a:cubicBezTo>
                  <a:cubicBezTo>
                    <a:pt x="30" y="0"/>
                    <a:pt x="47" y="2"/>
                    <a:pt x="64" y="9"/>
                  </a:cubicBezTo>
                  <a:cubicBezTo>
                    <a:pt x="86" y="18"/>
                    <a:pt x="108" y="26"/>
                    <a:pt x="127" y="40"/>
                  </a:cubicBezTo>
                  <a:cubicBezTo>
                    <a:pt x="142" y="50"/>
                    <a:pt x="154" y="61"/>
                    <a:pt x="167" y="73"/>
                  </a:cubicBezTo>
                  <a:cubicBezTo>
                    <a:pt x="179" y="85"/>
                    <a:pt x="191" y="96"/>
                    <a:pt x="203" y="108"/>
                  </a:cubicBezTo>
                  <a:cubicBezTo>
                    <a:pt x="203" y="109"/>
                    <a:pt x="203" y="109"/>
                    <a:pt x="204" y="11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13">
              <a:extLst>
                <a:ext uri="{FF2B5EF4-FFF2-40B4-BE49-F238E27FC236}">
                  <a16:creationId xmlns:a16="http://schemas.microsoft.com/office/drawing/2014/main" id="{4E33D011-BA84-263A-A84E-BBE168604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9" y="716"/>
              <a:ext cx="367" cy="197"/>
            </a:xfrm>
            <a:custGeom>
              <a:avLst/>
              <a:gdLst>
                <a:gd name="T0" fmla="*/ 89 w 209"/>
                <a:gd name="T1" fmla="*/ 21 h 112"/>
                <a:gd name="T2" fmla="*/ 91 w 209"/>
                <a:gd name="T3" fmla="*/ 22 h 112"/>
                <a:gd name="T4" fmla="*/ 90 w 209"/>
                <a:gd name="T5" fmla="*/ 28 h 112"/>
                <a:gd name="T6" fmla="*/ 88 w 209"/>
                <a:gd name="T7" fmla="*/ 32 h 112"/>
                <a:gd name="T8" fmla="*/ 93 w 209"/>
                <a:gd name="T9" fmla="*/ 29 h 112"/>
                <a:gd name="T10" fmla="*/ 100 w 209"/>
                <a:gd name="T11" fmla="*/ 30 h 112"/>
                <a:gd name="T12" fmla="*/ 99 w 209"/>
                <a:gd name="T13" fmla="*/ 36 h 112"/>
                <a:gd name="T14" fmla="*/ 95 w 209"/>
                <a:gd name="T15" fmla="*/ 43 h 112"/>
                <a:gd name="T16" fmla="*/ 104 w 209"/>
                <a:gd name="T17" fmla="*/ 31 h 112"/>
                <a:gd name="T18" fmla="*/ 107 w 209"/>
                <a:gd name="T19" fmla="*/ 28 h 112"/>
                <a:gd name="T20" fmla="*/ 147 w 209"/>
                <a:gd name="T21" fmla="*/ 55 h 112"/>
                <a:gd name="T22" fmla="*/ 209 w 209"/>
                <a:gd name="T23" fmla="*/ 111 h 112"/>
                <a:gd name="T24" fmla="*/ 198 w 209"/>
                <a:gd name="T25" fmla="*/ 111 h 112"/>
                <a:gd name="T26" fmla="*/ 166 w 209"/>
                <a:gd name="T27" fmla="*/ 112 h 112"/>
                <a:gd name="T28" fmla="*/ 160 w 209"/>
                <a:gd name="T29" fmla="*/ 109 h 112"/>
                <a:gd name="T30" fmla="*/ 100 w 209"/>
                <a:gd name="T31" fmla="*/ 53 h 112"/>
                <a:gd name="T32" fmla="*/ 32 w 209"/>
                <a:gd name="T33" fmla="*/ 14 h 112"/>
                <a:gd name="T34" fmla="*/ 0 w 209"/>
                <a:gd name="T35" fmla="*/ 2 h 112"/>
                <a:gd name="T36" fmla="*/ 20 w 209"/>
                <a:gd name="T37" fmla="*/ 2 h 112"/>
                <a:gd name="T38" fmla="*/ 69 w 209"/>
                <a:gd name="T39" fmla="*/ 12 h 112"/>
                <a:gd name="T40" fmla="*/ 83 w 209"/>
                <a:gd name="T41" fmla="*/ 18 h 112"/>
                <a:gd name="T42" fmla="*/ 81 w 209"/>
                <a:gd name="T43" fmla="*/ 23 h 112"/>
                <a:gd name="T44" fmla="*/ 78 w 209"/>
                <a:gd name="T45" fmla="*/ 27 h 112"/>
                <a:gd name="T46" fmla="*/ 89 w 209"/>
                <a:gd name="T47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112">
                  <a:moveTo>
                    <a:pt x="89" y="21"/>
                  </a:moveTo>
                  <a:cubicBezTo>
                    <a:pt x="90" y="21"/>
                    <a:pt x="91" y="21"/>
                    <a:pt x="91" y="22"/>
                  </a:cubicBezTo>
                  <a:cubicBezTo>
                    <a:pt x="93" y="24"/>
                    <a:pt x="92" y="26"/>
                    <a:pt x="90" y="28"/>
                  </a:cubicBezTo>
                  <a:cubicBezTo>
                    <a:pt x="89" y="29"/>
                    <a:pt x="88" y="30"/>
                    <a:pt x="88" y="32"/>
                  </a:cubicBezTo>
                  <a:cubicBezTo>
                    <a:pt x="90" y="32"/>
                    <a:pt x="91" y="30"/>
                    <a:pt x="93" y="29"/>
                  </a:cubicBezTo>
                  <a:cubicBezTo>
                    <a:pt x="95" y="28"/>
                    <a:pt x="98" y="27"/>
                    <a:pt x="100" y="30"/>
                  </a:cubicBezTo>
                  <a:cubicBezTo>
                    <a:pt x="102" y="32"/>
                    <a:pt x="101" y="34"/>
                    <a:pt x="99" y="36"/>
                  </a:cubicBezTo>
                  <a:cubicBezTo>
                    <a:pt x="97" y="38"/>
                    <a:pt x="94" y="40"/>
                    <a:pt x="95" y="43"/>
                  </a:cubicBezTo>
                  <a:cubicBezTo>
                    <a:pt x="98" y="39"/>
                    <a:pt x="104" y="37"/>
                    <a:pt x="104" y="31"/>
                  </a:cubicBezTo>
                  <a:cubicBezTo>
                    <a:pt x="105" y="29"/>
                    <a:pt x="105" y="28"/>
                    <a:pt x="107" y="28"/>
                  </a:cubicBezTo>
                  <a:cubicBezTo>
                    <a:pt x="122" y="35"/>
                    <a:pt x="135" y="45"/>
                    <a:pt x="147" y="55"/>
                  </a:cubicBezTo>
                  <a:cubicBezTo>
                    <a:pt x="168" y="72"/>
                    <a:pt x="189" y="91"/>
                    <a:pt x="209" y="111"/>
                  </a:cubicBezTo>
                  <a:cubicBezTo>
                    <a:pt x="205" y="111"/>
                    <a:pt x="202" y="111"/>
                    <a:pt x="198" y="111"/>
                  </a:cubicBezTo>
                  <a:cubicBezTo>
                    <a:pt x="187" y="111"/>
                    <a:pt x="177" y="111"/>
                    <a:pt x="166" y="112"/>
                  </a:cubicBezTo>
                  <a:cubicBezTo>
                    <a:pt x="163" y="112"/>
                    <a:pt x="162" y="111"/>
                    <a:pt x="160" y="109"/>
                  </a:cubicBezTo>
                  <a:cubicBezTo>
                    <a:pt x="141" y="89"/>
                    <a:pt x="121" y="70"/>
                    <a:pt x="100" y="53"/>
                  </a:cubicBezTo>
                  <a:cubicBezTo>
                    <a:pt x="80" y="36"/>
                    <a:pt x="57" y="24"/>
                    <a:pt x="32" y="14"/>
                  </a:cubicBezTo>
                  <a:cubicBezTo>
                    <a:pt x="22" y="10"/>
                    <a:pt x="11" y="7"/>
                    <a:pt x="0" y="2"/>
                  </a:cubicBezTo>
                  <a:cubicBezTo>
                    <a:pt x="6" y="2"/>
                    <a:pt x="13" y="3"/>
                    <a:pt x="20" y="2"/>
                  </a:cubicBezTo>
                  <a:cubicBezTo>
                    <a:pt x="37" y="0"/>
                    <a:pt x="53" y="6"/>
                    <a:pt x="69" y="12"/>
                  </a:cubicBezTo>
                  <a:cubicBezTo>
                    <a:pt x="74" y="14"/>
                    <a:pt x="78" y="16"/>
                    <a:pt x="83" y="18"/>
                  </a:cubicBezTo>
                  <a:cubicBezTo>
                    <a:pt x="84" y="20"/>
                    <a:pt x="82" y="21"/>
                    <a:pt x="81" y="23"/>
                  </a:cubicBezTo>
                  <a:cubicBezTo>
                    <a:pt x="80" y="24"/>
                    <a:pt x="79" y="25"/>
                    <a:pt x="78" y="27"/>
                  </a:cubicBezTo>
                  <a:cubicBezTo>
                    <a:pt x="83" y="26"/>
                    <a:pt x="84" y="21"/>
                    <a:pt x="89" y="2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14">
              <a:extLst>
                <a:ext uri="{FF2B5EF4-FFF2-40B4-BE49-F238E27FC236}">
                  <a16:creationId xmlns:a16="http://schemas.microsoft.com/office/drawing/2014/main" id="{A2269FA2-C8CD-8F7F-174E-9345EB25C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" y="725"/>
              <a:ext cx="302" cy="188"/>
            </a:xfrm>
            <a:custGeom>
              <a:avLst/>
              <a:gdLst>
                <a:gd name="T0" fmla="*/ 6 w 172"/>
                <a:gd name="T1" fmla="*/ 0 h 107"/>
                <a:gd name="T2" fmla="*/ 66 w 172"/>
                <a:gd name="T3" fmla="*/ 23 h 107"/>
                <a:gd name="T4" fmla="*/ 73 w 172"/>
                <a:gd name="T5" fmla="*/ 27 h 107"/>
                <a:gd name="T6" fmla="*/ 172 w 172"/>
                <a:gd name="T7" fmla="*/ 105 h 107"/>
                <a:gd name="T8" fmla="*/ 171 w 172"/>
                <a:gd name="T9" fmla="*/ 106 h 107"/>
                <a:gd name="T10" fmla="*/ 149 w 172"/>
                <a:gd name="T11" fmla="*/ 106 h 107"/>
                <a:gd name="T12" fmla="*/ 130 w 172"/>
                <a:gd name="T13" fmla="*/ 107 h 107"/>
                <a:gd name="T14" fmla="*/ 122 w 172"/>
                <a:gd name="T15" fmla="*/ 103 h 107"/>
                <a:gd name="T16" fmla="*/ 48 w 172"/>
                <a:gd name="T17" fmla="*/ 39 h 107"/>
                <a:gd name="T18" fmla="*/ 3 w 172"/>
                <a:gd name="T19" fmla="*/ 15 h 107"/>
                <a:gd name="T20" fmla="*/ 0 w 172"/>
                <a:gd name="T21" fmla="*/ 13 h 107"/>
                <a:gd name="T22" fmla="*/ 5 w 172"/>
                <a:gd name="T23" fmla="*/ 9 h 107"/>
                <a:gd name="T24" fmla="*/ 11 w 172"/>
                <a:gd name="T25" fmla="*/ 11 h 107"/>
                <a:gd name="T26" fmla="*/ 13 w 172"/>
                <a:gd name="T27" fmla="*/ 10 h 107"/>
                <a:gd name="T28" fmla="*/ 12 w 172"/>
                <a:gd name="T29" fmla="*/ 9 h 107"/>
                <a:gd name="T30" fmla="*/ 6 w 172"/>
                <a:gd name="T31" fmla="*/ 6 h 107"/>
                <a:gd name="T32" fmla="*/ 6 w 172"/>
                <a:gd name="T3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07">
                  <a:moveTo>
                    <a:pt x="6" y="0"/>
                  </a:moveTo>
                  <a:cubicBezTo>
                    <a:pt x="27" y="7"/>
                    <a:pt x="47" y="14"/>
                    <a:pt x="66" y="23"/>
                  </a:cubicBezTo>
                  <a:cubicBezTo>
                    <a:pt x="68" y="24"/>
                    <a:pt x="71" y="25"/>
                    <a:pt x="73" y="27"/>
                  </a:cubicBezTo>
                  <a:cubicBezTo>
                    <a:pt x="110" y="47"/>
                    <a:pt x="140" y="77"/>
                    <a:pt x="172" y="105"/>
                  </a:cubicBezTo>
                  <a:cubicBezTo>
                    <a:pt x="172" y="106"/>
                    <a:pt x="171" y="106"/>
                    <a:pt x="171" y="106"/>
                  </a:cubicBezTo>
                  <a:cubicBezTo>
                    <a:pt x="164" y="106"/>
                    <a:pt x="156" y="106"/>
                    <a:pt x="149" y="106"/>
                  </a:cubicBezTo>
                  <a:cubicBezTo>
                    <a:pt x="143" y="106"/>
                    <a:pt x="136" y="106"/>
                    <a:pt x="130" y="107"/>
                  </a:cubicBezTo>
                  <a:cubicBezTo>
                    <a:pt x="127" y="107"/>
                    <a:pt x="125" y="105"/>
                    <a:pt x="122" y="103"/>
                  </a:cubicBezTo>
                  <a:cubicBezTo>
                    <a:pt x="99" y="80"/>
                    <a:pt x="75" y="58"/>
                    <a:pt x="48" y="39"/>
                  </a:cubicBezTo>
                  <a:cubicBezTo>
                    <a:pt x="34" y="29"/>
                    <a:pt x="19" y="21"/>
                    <a:pt x="3" y="15"/>
                  </a:cubicBezTo>
                  <a:cubicBezTo>
                    <a:pt x="2" y="14"/>
                    <a:pt x="1" y="13"/>
                    <a:pt x="0" y="13"/>
                  </a:cubicBezTo>
                  <a:cubicBezTo>
                    <a:pt x="0" y="9"/>
                    <a:pt x="2" y="8"/>
                    <a:pt x="5" y="9"/>
                  </a:cubicBezTo>
                  <a:cubicBezTo>
                    <a:pt x="7" y="10"/>
                    <a:pt x="9" y="11"/>
                    <a:pt x="11" y="11"/>
                  </a:cubicBezTo>
                  <a:cubicBezTo>
                    <a:pt x="12" y="11"/>
                    <a:pt x="12" y="11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0" y="8"/>
                    <a:pt x="8" y="7"/>
                    <a:pt x="6" y="6"/>
                  </a:cubicBezTo>
                  <a:cubicBezTo>
                    <a:pt x="3" y="4"/>
                    <a:pt x="3" y="2"/>
                    <a:pt x="6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15">
              <a:extLst>
                <a:ext uri="{FF2B5EF4-FFF2-40B4-BE49-F238E27FC236}">
                  <a16:creationId xmlns:a16="http://schemas.microsoft.com/office/drawing/2014/main" id="{0CD21D10-A5D8-89D8-F893-BCCB45E3A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" y="726"/>
              <a:ext cx="486" cy="32"/>
            </a:xfrm>
            <a:custGeom>
              <a:avLst/>
              <a:gdLst>
                <a:gd name="T0" fmla="*/ 235 w 277"/>
                <a:gd name="T1" fmla="*/ 3 h 18"/>
                <a:gd name="T2" fmla="*/ 274 w 277"/>
                <a:gd name="T3" fmla="*/ 2 h 18"/>
                <a:gd name="T4" fmla="*/ 276 w 277"/>
                <a:gd name="T5" fmla="*/ 2 h 18"/>
                <a:gd name="T6" fmla="*/ 274 w 277"/>
                <a:gd name="T7" fmla="*/ 7 h 18"/>
                <a:gd name="T8" fmla="*/ 265 w 277"/>
                <a:gd name="T9" fmla="*/ 14 h 18"/>
                <a:gd name="T10" fmla="*/ 256 w 277"/>
                <a:gd name="T11" fmla="*/ 15 h 18"/>
                <a:gd name="T12" fmla="*/ 111 w 277"/>
                <a:gd name="T13" fmla="*/ 17 h 18"/>
                <a:gd name="T14" fmla="*/ 11 w 277"/>
                <a:gd name="T15" fmla="*/ 11 h 18"/>
                <a:gd name="T16" fmla="*/ 4 w 277"/>
                <a:gd name="T17" fmla="*/ 5 h 18"/>
                <a:gd name="T18" fmla="*/ 2 w 277"/>
                <a:gd name="T19" fmla="*/ 0 h 18"/>
                <a:gd name="T20" fmla="*/ 45 w 277"/>
                <a:gd name="T21" fmla="*/ 3 h 18"/>
                <a:gd name="T22" fmla="*/ 148 w 277"/>
                <a:gd name="T23" fmla="*/ 5 h 18"/>
                <a:gd name="T24" fmla="*/ 230 w 277"/>
                <a:gd name="T25" fmla="*/ 3 h 18"/>
                <a:gd name="T26" fmla="*/ 235 w 277"/>
                <a:gd name="T2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18">
                  <a:moveTo>
                    <a:pt x="235" y="3"/>
                  </a:moveTo>
                  <a:cubicBezTo>
                    <a:pt x="248" y="3"/>
                    <a:pt x="261" y="2"/>
                    <a:pt x="274" y="2"/>
                  </a:cubicBezTo>
                  <a:cubicBezTo>
                    <a:pt x="275" y="2"/>
                    <a:pt x="275" y="2"/>
                    <a:pt x="276" y="2"/>
                  </a:cubicBezTo>
                  <a:cubicBezTo>
                    <a:pt x="277" y="4"/>
                    <a:pt x="275" y="5"/>
                    <a:pt x="274" y="7"/>
                  </a:cubicBezTo>
                  <a:cubicBezTo>
                    <a:pt x="271" y="10"/>
                    <a:pt x="268" y="12"/>
                    <a:pt x="265" y="14"/>
                  </a:cubicBezTo>
                  <a:cubicBezTo>
                    <a:pt x="262" y="15"/>
                    <a:pt x="259" y="15"/>
                    <a:pt x="256" y="15"/>
                  </a:cubicBezTo>
                  <a:cubicBezTo>
                    <a:pt x="208" y="17"/>
                    <a:pt x="159" y="18"/>
                    <a:pt x="111" y="17"/>
                  </a:cubicBezTo>
                  <a:cubicBezTo>
                    <a:pt x="78" y="16"/>
                    <a:pt x="44" y="14"/>
                    <a:pt x="11" y="11"/>
                  </a:cubicBezTo>
                  <a:cubicBezTo>
                    <a:pt x="10" y="8"/>
                    <a:pt x="7" y="7"/>
                    <a:pt x="4" y="5"/>
                  </a:cubicBezTo>
                  <a:cubicBezTo>
                    <a:pt x="2" y="4"/>
                    <a:pt x="0" y="3"/>
                    <a:pt x="2" y="0"/>
                  </a:cubicBezTo>
                  <a:cubicBezTo>
                    <a:pt x="16" y="1"/>
                    <a:pt x="31" y="2"/>
                    <a:pt x="45" y="3"/>
                  </a:cubicBezTo>
                  <a:cubicBezTo>
                    <a:pt x="79" y="5"/>
                    <a:pt x="113" y="6"/>
                    <a:pt x="148" y="5"/>
                  </a:cubicBezTo>
                  <a:cubicBezTo>
                    <a:pt x="175" y="5"/>
                    <a:pt x="202" y="4"/>
                    <a:pt x="230" y="3"/>
                  </a:cubicBezTo>
                  <a:cubicBezTo>
                    <a:pt x="231" y="3"/>
                    <a:pt x="233" y="3"/>
                    <a:pt x="235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16">
              <a:extLst>
                <a:ext uri="{FF2B5EF4-FFF2-40B4-BE49-F238E27FC236}">
                  <a16:creationId xmlns:a16="http://schemas.microsoft.com/office/drawing/2014/main" id="{3140B31F-6AAB-027F-4BC2-03DCAEEB0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2" y="756"/>
              <a:ext cx="437" cy="35"/>
            </a:xfrm>
            <a:custGeom>
              <a:avLst/>
              <a:gdLst>
                <a:gd name="T0" fmla="*/ 248 w 249"/>
                <a:gd name="T1" fmla="*/ 18 h 20"/>
                <a:gd name="T2" fmla="*/ 133 w 249"/>
                <a:gd name="T3" fmla="*/ 19 h 20"/>
                <a:gd name="T4" fmla="*/ 24 w 249"/>
                <a:gd name="T5" fmla="*/ 13 h 20"/>
                <a:gd name="T6" fmla="*/ 8 w 249"/>
                <a:gd name="T7" fmla="*/ 6 h 20"/>
                <a:gd name="T8" fmla="*/ 0 w 249"/>
                <a:gd name="T9" fmla="*/ 0 h 20"/>
                <a:gd name="T10" fmla="*/ 22 w 249"/>
                <a:gd name="T11" fmla="*/ 2 h 20"/>
                <a:gd name="T12" fmla="*/ 104 w 249"/>
                <a:gd name="T13" fmla="*/ 7 h 20"/>
                <a:gd name="T14" fmla="*/ 229 w 249"/>
                <a:gd name="T15" fmla="*/ 6 h 20"/>
                <a:gd name="T16" fmla="*/ 231 w 249"/>
                <a:gd name="T17" fmla="*/ 6 h 20"/>
                <a:gd name="T18" fmla="*/ 244 w 249"/>
                <a:gd name="T19" fmla="*/ 6 h 20"/>
                <a:gd name="T20" fmla="*/ 246 w 249"/>
                <a:gd name="T21" fmla="*/ 7 h 20"/>
                <a:gd name="T22" fmla="*/ 248 w 249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9" h="20">
                  <a:moveTo>
                    <a:pt x="248" y="18"/>
                  </a:moveTo>
                  <a:cubicBezTo>
                    <a:pt x="210" y="19"/>
                    <a:pt x="172" y="20"/>
                    <a:pt x="133" y="19"/>
                  </a:cubicBezTo>
                  <a:cubicBezTo>
                    <a:pt x="97" y="18"/>
                    <a:pt x="60" y="16"/>
                    <a:pt x="24" y="13"/>
                  </a:cubicBezTo>
                  <a:cubicBezTo>
                    <a:pt x="18" y="12"/>
                    <a:pt x="13" y="8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  <a:cubicBezTo>
                    <a:pt x="8" y="1"/>
                    <a:pt x="15" y="1"/>
                    <a:pt x="22" y="2"/>
                  </a:cubicBezTo>
                  <a:cubicBezTo>
                    <a:pt x="49" y="5"/>
                    <a:pt x="77" y="6"/>
                    <a:pt x="104" y="7"/>
                  </a:cubicBezTo>
                  <a:cubicBezTo>
                    <a:pt x="145" y="8"/>
                    <a:pt x="187" y="7"/>
                    <a:pt x="229" y="6"/>
                  </a:cubicBezTo>
                  <a:cubicBezTo>
                    <a:pt x="229" y="6"/>
                    <a:pt x="230" y="6"/>
                    <a:pt x="231" y="6"/>
                  </a:cubicBezTo>
                  <a:cubicBezTo>
                    <a:pt x="235" y="6"/>
                    <a:pt x="240" y="6"/>
                    <a:pt x="244" y="6"/>
                  </a:cubicBezTo>
                  <a:cubicBezTo>
                    <a:pt x="245" y="6"/>
                    <a:pt x="246" y="6"/>
                    <a:pt x="246" y="7"/>
                  </a:cubicBezTo>
                  <a:cubicBezTo>
                    <a:pt x="247" y="11"/>
                    <a:pt x="249" y="14"/>
                    <a:pt x="248" y="18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17">
              <a:extLst>
                <a:ext uri="{FF2B5EF4-FFF2-40B4-BE49-F238E27FC236}">
                  <a16:creationId xmlns:a16="http://schemas.microsoft.com/office/drawing/2014/main" id="{9739DD7D-BA8E-0A45-8960-FDA26A083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821"/>
              <a:ext cx="375" cy="36"/>
            </a:xfrm>
            <a:custGeom>
              <a:avLst/>
              <a:gdLst>
                <a:gd name="T0" fmla="*/ 202 w 214"/>
                <a:gd name="T1" fmla="*/ 0 h 20"/>
                <a:gd name="T2" fmla="*/ 214 w 214"/>
                <a:gd name="T3" fmla="*/ 11 h 20"/>
                <a:gd name="T4" fmla="*/ 208 w 214"/>
                <a:gd name="T5" fmla="*/ 13 h 20"/>
                <a:gd name="T6" fmla="*/ 128 w 214"/>
                <a:gd name="T7" fmla="*/ 16 h 20"/>
                <a:gd name="T8" fmla="*/ 15 w 214"/>
                <a:gd name="T9" fmla="*/ 19 h 20"/>
                <a:gd name="T10" fmla="*/ 9 w 214"/>
                <a:gd name="T11" fmla="*/ 19 h 20"/>
                <a:gd name="T12" fmla="*/ 3 w 214"/>
                <a:gd name="T13" fmla="*/ 20 h 20"/>
                <a:gd name="T14" fmla="*/ 0 w 214"/>
                <a:gd name="T15" fmla="*/ 19 h 20"/>
                <a:gd name="T16" fmla="*/ 1 w 214"/>
                <a:gd name="T17" fmla="*/ 16 h 20"/>
                <a:gd name="T18" fmla="*/ 12 w 214"/>
                <a:gd name="T19" fmla="*/ 7 h 20"/>
                <a:gd name="T20" fmla="*/ 71 w 214"/>
                <a:gd name="T21" fmla="*/ 5 h 20"/>
                <a:gd name="T22" fmla="*/ 181 w 214"/>
                <a:gd name="T23" fmla="*/ 1 h 20"/>
                <a:gd name="T24" fmla="*/ 202 w 214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20">
                  <a:moveTo>
                    <a:pt x="202" y="0"/>
                  </a:moveTo>
                  <a:cubicBezTo>
                    <a:pt x="208" y="2"/>
                    <a:pt x="210" y="7"/>
                    <a:pt x="214" y="11"/>
                  </a:cubicBezTo>
                  <a:cubicBezTo>
                    <a:pt x="212" y="13"/>
                    <a:pt x="210" y="11"/>
                    <a:pt x="208" y="13"/>
                  </a:cubicBezTo>
                  <a:cubicBezTo>
                    <a:pt x="182" y="14"/>
                    <a:pt x="155" y="15"/>
                    <a:pt x="128" y="16"/>
                  </a:cubicBezTo>
                  <a:cubicBezTo>
                    <a:pt x="91" y="17"/>
                    <a:pt x="53" y="18"/>
                    <a:pt x="15" y="19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7" y="20"/>
                    <a:pt x="5" y="20"/>
                    <a:pt x="3" y="20"/>
                  </a:cubicBezTo>
                  <a:cubicBezTo>
                    <a:pt x="2" y="20"/>
                    <a:pt x="0" y="20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4" y="13"/>
                    <a:pt x="7" y="9"/>
                    <a:pt x="12" y="7"/>
                  </a:cubicBezTo>
                  <a:cubicBezTo>
                    <a:pt x="31" y="6"/>
                    <a:pt x="51" y="6"/>
                    <a:pt x="71" y="5"/>
                  </a:cubicBezTo>
                  <a:cubicBezTo>
                    <a:pt x="108" y="4"/>
                    <a:pt x="144" y="2"/>
                    <a:pt x="181" y="1"/>
                  </a:cubicBezTo>
                  <a:cubicBezTo>
                    <a:pt x="188" y="1"/>
                    <a:pt x="195" y="1"/>
                    <a:pt x="202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8">
              <a:extLst>
                <a:ext uri="{FF2B5EF4-FFF2-40B4-BE49-F238E27FC236}">
                  <a16:creationId xmlns:a16="http://schemas.microsoft.com/office/drawing/2014/main" id="{9F403FE9-1B99-9626-D2D1-CB0D071BA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" y="790"/>
              <a:ext cx="386" cy="35"/>
            </a:xfrm>
            <a:custGeom>
              <a:avLst/>
              <a:gdLst>
                <a:gd name="T0" fmla="*/ 220 w 220"/>
                <a:gd name="T1" fmla="*/ 19 h 20"/>
                <a:gd name="T2" fmla="*/ 128 w 220"/>
                <a:gd name="T3" fmla="*/ 19 h 20"/>
                <a:gd name="T4" fmla="*/ 22 w 220"/>
                <a:gd name="T5" fmla="*/ 12 h 20"/>
                <a:gd name="T6" fmla="*/ 17 w 220"/>
                <a:gd name="T7" fmla="*/ 11 h 20"/>
                <a:gd name="T8" fmla="*/ 0 w 220"/>
                <a:gd name="T9" fmla="*/ 0 h 20"/>
                <a:gd name="T10" fmla="*/ 20 w 220"/>
                <a:gd name="T11" fmla="*/ 2 h 20"/>
                <a:gd name="T12" fmla="*/ 172 w 220"/>
                <a:gd name="T13" fmla="*/ 7 h 20"/>
                <a:gd name="T14" fmla="*/ 211 w 220"/>
                <a:gd name="T15" fmla="*/ 7 h 20"/>
                <a:gd name="T16" fmla="*/ 217 w 220"/>
                <a:gd name="T17" fmla="*/ 12 h 20"/>
                <a:gd name="T18" fmla="*/ 220 w 220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0">
                  <a:moveTo>
                    <a:pt x="220" y="19"/>
                  </a:moveTo>
                  <a:cubicBezTo>
                    <a:pt x="189" y="20"/>
                    <a:pt x="159" y="20"/>
                    <a:pt x="128" y="19"/>
                  </a:cubicBezTo>
                  <a:cubicBezTo>
                    <a:pt x="92" y="18"/>
                    <a:pt x="57" y="15"/>
                    <a:pt x="22" y="12"/>
                  </a:cubicBezTo>
                  <a:cubicBezTo>
                    <a:pt x="20" y="12"/>
                    <a:pt x="18" y="12"/>
                    <a:pt x="17" y="11"/>
                  </a:cubicBezTo>
                  <a:cubicBezTo>
                    <a:pt x="11" y="8"/>
                    <a:pt x="6" y="4"/>
                    <a:pt x="0" y="0"/>
                  </a:cubicBezTo>
                  <a:cubicBezTo>
                    <a:pt x="7" y="1"/>
                    <a:pt x="13" y="1"/>
                    <a:pt x="20" y="2"/>
                  </a:cubicBezTo>
                  <a:cubicBezTo>
                    <a:pt x="71" y="7"/>
                    <a:pt x="121" y="8"/>
                    <a:pt x="172" y="7"/>
                  </a:cubicBezTo>
                  <a:cubicBezTo>
                    <a:pt x="185" y="7"/>
                    <a:pt x="198" y="7"/>
                    <a:pt x="211" y="7"/>
                  </a:cubicBezTo>
                  <a:cubicBezTo>
                    <a:pt x="217" y="6"/>
                    <a:pt x="217" y="6"/>
                    <a:pt x="217" y="12"/>
                  </a:cubicBezTo>
                  <a:cubicBezTo>
                    <a:pt x="218" y="14"/>
                    <a:pt x="220" y="16"/>
                    <a:pt x="22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19">
              <a:extLst>
                <a:ext uri="{FF2B5EF4-FFF2-40B4-BE49-F238E27FC236}">
                  <a16:creationId xmlns:a16="http://schemas.microsoft.com/office/drawing/2014/main" id="{AB0C0087-0D3A-2C82-4398-064A6BEEA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" y="823"/>
              <a:ext cx="369" cy="35"/>
            </a:xfrm>
            <a:custGeom>
              <a:avLst/>
              <a:gdLst>
                <a:gd name="T0" fmla="*/ 210 w 210"/>
                <a:gd name="T1" fmla="*/ 19 h 20"/>
                <a:gd name="T2" fmla="*/ 121 w 210"/>
                <a:gd name="T3" fmla="*/ 19 h 20"/>
                <a:gd name="T4" fmla="*/ 53 w 210"/>
                <a:gd name="T5" fmla="*/ 15 h 20"/>
                <a:gd name="T6" fmla="*/ 21 w 210"/>
                <a:gd name="T7" fmla="*/ 12 h 20"/>
                <a:gd name="T8" fmla="*/ 20 w 210"/>
                <a:gd name="T9" fmla="*/ 12 h 20"/>
                <a:gd name="T10" fmla="*/ 0 w 210"/>
                <a:gd name="T11" fmla="*/ 0 h 20"/>
                <a:gd name="T12" fmla="*/ 182 w 210"/>
                <a:gd name="T13" fmla="*/ 7 h 20"/>
                <a:gd name="T14" fmla="*/ 184 w 210"/>
                <a:gd name="T15" fmla="*/ 7 h 20"/>
                <a:gd name="T16" fmla="*/ 197 w 210"/>
                <a:gd name="T17" fmla="*/ 7 h 20"/>
                <a:gd name="T18" fmla="*/ 200 w 210"/>
                <a:gd name="T19" fmla="*/ 8 h 20"/>
                <a:gd name="T20" fmla="*/ 210 w 210"/>
                <a:gd name="T2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0">
                  <a:moveTo>
                    <a:pt x="210" y="19"/>
                  </a:moveTo>
                  <a:cubicBezTo>
                    <a:pt x="180" y="20"/>
                    <a:pt x="151" y="20"/>
                    <a:pt x="121" y="19"/>
                  </a:cubicBezTo>
                  <a:cubicBezTo>
                    <a:pt x="98" y="18"/>
                    <a:pt x="76" y="16"/>
                    <a:pt x="53" y="15"/>
                  </a:cubicBezTo>
                  <a:cubicBezTo>
                    <a:pt x="42" y="14"/>
                    <a:pt x="32" y="13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ubicBezTo>
                    <a:pt x="13" y="8"/>
                    <a:pt x="7" y="4"/>
                    <a:pt x="0" y="0"/>
                  </a:cubicBezTo>
                  <a:cubicBezTo>
                    <a:pt x="61" y="6"/>
                    <a:pt x="121" y="8"/>
                    <a:pt x="182" y="7"/>
                  </a:cubicBezTo>
                  <a:cubicBezTo>
                    <a:pt x="183" y="7"/>
                    <a:pt x="184" y="7"/>
                    <a:pt x="184" y="7"/>
                  </a:cubicBezTo>
                  <a:cubicBezTo>
                    <a:pt x="189" y="7"/>
                    <a:pt x="193" y="7"/>
                    <a:pt x="197" y="7"/>
                  </a:cubicBezTo>
                  <a:cubicBezTo>
                    <a:pt x="198" y="7"/>
                    <a:pt x="199" y="7"/>
                    <a:pt x="200" y="8"/>
                  </a:cubicBezTo>
                  <a:cubicBezTo>
                    <a:pt x="203" y="12"/>
                    <a:pt x="208" y="13"/>
                    <a:pt x="21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20">
              <a:extLst>
                <a:ext uri="{FF2B5EF4-FFF2-40B4-BE49-F238E27FC236}">
                  <a16:creationId xmlns:a16="http://schemas.microsoft.com/office/drawing/2014/main" id="{A0DB61AF-B370-3EBA-0073-5496AC329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86"/>
              <a:ext cx="305" cy="35"/>
            </a:xfrm>
            <a:custGeom>
              <a:avLst/>
              <a:gdLst>
                <a:gd name="T0" fmla="*/ 158 w 174"/>
                <a:gd name="T1" fmla="*/ 1 h 20"/>
                <a:gd name="T2" fmla="*/ 163 w 174"/>
                <a:gd name="T3" fmla="*/ 3 h 20"/>
                <a:gd name="T4" fmla="*/ 174 w 174"/>
                <a:gd name="T5" fmla="*/ 12 h 20"/>
                <a:gd name="T6" fmla="*/ 166 w 174"/>
                <a:gd name="T7" fmla="*/ 13 h 20"/>
                <a:gd name="T8" fmla="*/ 84 w 174"/>
                <a:gd name="T9" fmla="*/ 16 h 20"/>
                <a:gd name="T10" fmla="*/ 5 w 174"/>
                <a:gd name="T11" fmla="*/ 19 h 20"/>
                <a:gd name="T12" fmla="*/ 5 w 174"/>
                <a:gd name="T13" fmla="*/ 19 h 20"/>
                <a:gd name="T14" fmla="*/ 0 w 174"/>
                <a:gd name="T15" fmla="*/ 18 h 20"/>
                <a:gd name="T16" fmla="*/ 2 w 174"/>
                <a:gd name="T17" fmla="*/ 15 h 20"/>
                <a:gd name="T18" fmla="*/ 12 w 174"/>
                <a:gd name="T19" fmla="*/ 6 h 20"/>
                <a:gd name="T20" fmla="*/ 50 w 174"/>
                <a:gd name="T21" fmla="*/ 5 h 20"/>
                <a:gd name="T22" fmla="*/ 153 w 174"/>
                <a:gd name="T23" fmla="*/ 1 h 20"/>
                <a:gd name="T24" fmla="*/ 158 w 174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20">
                  <a:moveTo>
                    <a:pt x="158" y="1"/>
                  </a:moveTo>
                  <a:cubicBezTo>
                    <a:pt x="160" y="0"/>
                    <a:pt x="161" y="1"/>
                    <a:pt x="163" y="3"/>
                  </a:cubicBezTo>
                  <a:cubicBezTo>
                    <a:pt x="166" y="6"/>
                    <a:pt x="170" y="9"/>
                    <a:pt x="174" y="12"/>
                  </a:cubicBezTo>
                  <a:cubicBezTo>
                    <a:pt x="171" y="13"/>
                    <a:pt x="168" y="12"/>
                    <a:pt x="166" y="13"/>
                  </a:cubicBezTo>
                  <a:cubicBezTo>
                    <a:pt x="139" y="14"/>
                    <a:pt x="111" y="15"/>
                    <a:pt x="84" y="16"/>
                  </a:cubicBezTo>
                  <a:cubicBezTo>
                    <a:pt x="58" y="17"/>
                    <a:pt x="31" y="18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1" y="20"/>
                    <a:pt x="0" y="18"/>
                  </a:cubicBezTo>
                  <a:cubicBezTo>
                    <a:pt x="0" y="17"/>
                    <a:pt x="1" y="16"/>
                    <a:pt x="2" y="15"/>
                  </a:cubicBezTo>
                  <a:cubicBezTo>
                    <a:pt x="6" y="12"/>
                    <a:pt x="8" y="8"/>
                    <a:pt x="12" y="6"/>
                  </a:cubicBezTo>
                  <a:cubicBezTo>
                    <a:pt x="25" y="6"/>
                    <a:pt x="37" y="5"/>
                    <a:pt x="50" y="5"/>
                  </a:cubicBezTo>
                  <a:cubicBezTo>
                    <a:pt x="84" y="3"/>
                    <a:pt x="118" y="2"/>
                    <a:pt x="153" y="1"/>
                  </a:cubicBezTo>
                  <a:cubicBezTo>
                    <a:pt x="154" y="1"/>
                    <a:pt x="156" y="1"/>
                    <a:pt x="158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21">
              <a:extLst>
                <a:ext uri="{FF2B5EF4-FFF2-40B4-BE49-F238E27FC236}">
                  <a16:creationId xmlns:a16="http://schemas.microsoft.com/office/drawing/2014/main" id="{2FE17C9C-B4A8-7C8D-9264-16077843A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" y="753"/>
              <a:ext cx="221" cy="30"/>
            </a:xfrm>
            <a:custGeom>
              <a:avLst/>
              <a:gdLst>
                <a:gd name="T0" fmla="*/ 105 w 126"/>
                <a:gd name="T1" fmla="*/ 0 h 17"/>
                <a:gd name="T2" fmla="*/ 119 w 126"/>
                <a:gd name="T3" fmla="*/ 7 h 17"/>
                <a:gd name="T4" fmla="*/ 126 w 126"/>
                <a:gd name="T5" fmla="*/ 11 h 17"/>
                <a:gd name="T6" fmla="*/ 123 w 126"/>
                <a:gd name="T7" fmla="*/ 13 h 17"/>
                <a:gd name="T8" fmla="*/ 29 w 126"/>
                <a:gd name="T9" fmla="*/ 16 h 17"/>
                <a:gd name="T10" fmla="*/ 0 w 126"/>
                <a:gd name="T11" fmla="*/ 17 h 17"/>
                <a:gd name="T12" fmla="*/ 0 w 126"/>
                <a:gd name="T13" fmla="*/ 16 h 17"/>
                <a:gd name="T14" fmla="*/ 5 w 126"/>
                <a:gd name="T15" fmla="*/ 5 h 17"/>
                <a:gd name="T16" fmla="*/ 31 w 126"/>
                <a:gd name="T17" fmla="*/ 3 h 17"/>
                <a:gd name="T18" fmla="*/ 105 w 126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7">
                  <a:moveTo>
                    <a:pt x="105" y="0"/>
                  </a:moveTo>
                  <a:cubicBezTo>
                    <a:pt x="110" y="1"/>
                    <a:pt x="114" y="5"/>
                    <a:pt x="119" y="7"/>
                  </a:cubicBezTo>
                  <a:cubicBezTo>
                    <a:pt x="122" y="8"/>
                    <a:pt x="124" y="10"/>
                    <a:pt x="126" y="11"/>
                  </a:cubicBezTo>
                  <a:cubicBezTo>
                    <a:pt x="126" y="13"/>
                    <a:pt x="124" y="11"/>
                    <a:pt x="123" y="13"/>
                  </a:cubicBezTo>
                  <a:cubicBezTo>
                    <a:pt x="91" y="14"/>
                    <a:pt x="60" y="15"/>
                    <a:pt x="29" y="16"/>
                  </a:cubicBezTo>
                  <a:cubicBezTo>
                    <a:pt x="19" y="17"/>
                    <a:pt x="1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3" y="13"/>
                    <a:pt x="4" y="9"/>
                    <a:pt x="5" y="5"/>
                  </a:cubicBezTo>
                  <a:cubicBezTo>
                    <a:pt x="14" y="3"/>
                    <a:pt x="23" y="4"/>
                    <a:pt x="31" y="3"/>
                  </a:cubicBezTo>
                  <a:cubicBezTo>
                    <a:pt x="56" y="2"/>
                    <a:pt x="80" y="1"/>
                    <a:pt x="10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22">
              <a:extLst>
                <a:ext uri="{FF2B5EF4-FFF2-40B4-BE49-F238E27FC236}">
                  <a16:creationId xmlns:a16="http://schemas.microsoft.com/office/drawing/2014/main" id="{247DD0DE-B707-D6B1-829A-AF74E51E8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" y="721"/>
              <a:ext cx="181" cy="26"/>
            </a:xfrm>
            <a:custGeom>
              <a:avLst/>
              <a:gdLst>
                <a:gd name="T0" fmla="*/ 73 w 103"/>
                <a:gd name="T1" fmla="*/ 0 h 15"/>
                <a:gd name="T2" fmla="*/ 92 w 103"/>
                <a:gd name="T3" fmla="*/ 7 h 15"/>
                <a:gd name="T4" fmla="*/ 103 w 103"/>
                <a:gd name="T5" fmla="*/ 11 h 15"/>
                <a:gd name="T6" fmla="*/ 46 w 103"/>
                <a:gd name="T7" fmla="*/ 14 h 15"/>
                <a:gd name="T8" fmla="*/ 13 w 103"/>
                <a:gd name="T9" fmla="*/ 15 h 15"/>
                <a:gd name="T10" fmla="*/ 2 w 103"/>
                <a:gd name="T11" fmla="*/ 5 h 15"/>
                <a:gd name="T12" fmla="*/ 1 w 103"/>
                <a:gd name="T13" fmla="*/ 3 h 15"/>
                <a:gd name="T14" fmla="*/ 68 w 103"/>
                <a:gd name="T15" fmla="*/ 0 h 15"/>
                <a:gd name="T16" fmla="*/ 73 w 103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5">
                  <a:moveTo>
                    <a:pt x="73" y="0"/>
                  </a:moveTo>
                  <a:cubicBezTo>
                    <a:pt x="79" y="3"/>
                    <a:pt x="85" y="4"/>
                    <a:pt x="92" y="7"/>
                  </a:cubicBezTo>
                  <a:cubicBezTo>
                    <a:pt x="95" y="8"/>
                    <a:pt x="99" y="9"/>
                    <a:pt x="103" y="11"/>
                  </a:cubicBezTo>
                  <a:cubicBezTo>
                    <a:pt x="84" y="13"/>
                    <a:pt x="65" y="13"/>
                    <a:pt x="46" y="14"/>
                  </a:cubicBezTo>
                  <a:cubicBezTo>
                    <a:pt x="35" y="14"/>
                    <a:pt x="24" y="15"/>
                    <a:pt x="13" y="15"/>
                  </a:cubicBezTo>
                  <a:cubicBezTo>
                    <a:pt x="9" y="12"/>
                    <a:pt x="6" y="8"/>
                    <a:pt x="2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24" y="2"/>
                    <a:pt x="46" y="1"/>
                    <a:pt x="68" y="0"/>
                  </a:cubicBezTo>
                  <a:cubicBezTo>
                    <a:pt x="70" y="0"/>
                    <a:pt x="71" y="0"/>
                    <a:pt x="73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23">
              <a:extLst>
                <a:ext uri="{FF2B5EF4-FFF2-40B4-BE49-F238E27FC236}">
                  <a16:creationId xmlns:a16="http://schemas.microsoft.com/office/drawing/2014/main" id="{F81D16A4-57EB-2AF0-EA21-62C11A67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" y="394"/>
              <a:ext cx="62" cy="77"/>
            </a:xfrm>
            <a:custGeom>
              <a:avLst/>
              <a:gdLst>
                <a:gd name="T0" fmla="*/ 34 w 35"/>
                <a:gd name="T1" fmla="*/ 44 h 44"/>
                <a:gd name="T2" fmla="*/ 16 w 35"/>
                <a:gd name="T3" fmla="*/ 33 h 44"/>
                <a:gd name="T4" fmla="*/ 3 w 35"/>
                <a:gd name="T5" fmla="*/ 24 h 44"/>
                <a:gd name="T6" fmla="*/ 3 w 35"/>
                <a:gd name="T7" fmla="*/ 20 h 44"/>
                <a:gd name="T8" fmla="*/ 30 w 35"/>
                <a:gd name="T9" fmla="*/ 2 h 44"/>
                <a:gd name="T10" fmla="*/ 34 w 35"/>
                <a:gd name="T11" fmla="*/ 1 h 44"/>
                <a:gd name="T12" fmla="*/ 34 w 35"/>
                <a:gd name="T13" fmla="*/ 4 h 44"/>
                <a:gd name="T14" fmla="*/ 34 w 35"/>
                <a:gd name="T15" fmla="*/ 42 h 44"/>
                <a:gd name="T16" fmla="*/ 34 w 3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34" y="44"/>
                  </a:moveTo>
                  <a:cubicBezTo>
                    <a:pt x="27" y="41"/>
                    <a:pt x="22" y="36"/>
                    <a:pt x="16" y="33"/>
                  </a:cubicBezTo>
                  <a:cubicBezTo>
                    <a:pt x="11" y="30"/>
                    <a:pt x="7" y="27"/>
                    <a:pt x="3" y="24"/>
                  </a:cubicBezTo>
                  <a:cubicBezTo>
                    <a:pt x="1" y="23"/>
                    <a:pt x="0" y="22"/>
                    <a:pt x="3" y="20"/>
                  </a:cubicBezTo>
                  <a:cubicBezTo>
                    <a:pt x="12" y="14"/>
                    <a:pt x="21" y="8"/>
                    <a:pt x="30" y="2"/>
                  </a:cubicBezTo>
                  <a:cubicBezTo>
                    <a:pt x="31" y="1"/>
                    <a:pt x="32" y="0"/>
                    <a:pt x="34" y="1"/>
                  </a:cubicBezTo>
                  <a:cubicBezTo>
                    <a:pt x="35" y="1"/>
                    <a:pt x="34" y="3"/>
                    <a:pt x="34" y="4"/>
                  </a:cubicBezTo>
                  <a:cubicBezTo>
                    <a:pt x="33" y="16"/>
                    <a:pt x="33" y="29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24">
              <a:extLst>
                <a:ext uri="{FF2B5EF4-FFF2-40B4-BE49-F238E27FC236}">
                  <a16:creationId xmlns:a16="http://schemas.microsoft.com/office/drawing/2014/main" id="{6C689559-C1B5-B499-0E7F-2E04832F2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119"/>
              <a:ext cx="67" cy="72"/>
            </a:xfrm>
            <a:custGeom>
              <a:avLst/>
              <a:gdLst>
                <a:gd name="T0" fmla="*/ 2 w 38"/>
                <a:gd name="T1" fmla="*/ 41 h 41"/>
                <a:gd name="T2" fmla="*/ 1 w 38"/>
                <a:gd name="T3" fmla="*/ 26 h 41"/>
                <a:gd name="T4" fmla="*/ 1 w 38"/>
                <a:gd name="T5" fmla="*/ 5 h 41"/>
                <a:gd name="T6" fmla="*/ 3 w 38"/>
                <a:gd name="T7" fmla="*/ 2 h 41"/>
                <a:gd name="T8" fmla="*/ 36 w 38"/>
                <a:gd name="T9" fmla="*/ 14 h 41"/>
                <a:gd name="T10" fmla="*/ 36 w 38"/>
                <a:gd name="T11" fmla="*/ 17 h 41"/>
                <a:gd name="T12" fmla="*/ 3 w 38"/>
                <a:gd name="T13" fmla="*/ 41 h 41"/>
                <a:gd name="T14" fmla="*/ 2 w 38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2" y="41"/>
                  </a:moveTo>
                  <a:cubicBezTo>
                    <a:pt x="2" y="36"/>
                    <a:pt x="1" y="31"/>
                    <a:pt x="1" y="26"/>
                  </a:cubicBezTo>
                  <a:cubicBezTo>
                    <a:pt x="1" y="19"/>
                    <a:pt x="1" y="12"/>
                    <a:pt x="1" y="5"/>
                  </a:cubicBezTo>
                  <a:cubicBezTo>
                    <a:pt x="0" y="3"/>
                    <a:pt x="0" y="0"/>
                    <a:pt x="3" y="2"/>
                  </a:cubicBezTo>
                  <a:cubicBezTo>
                    <a:pt x="14" y="6"/>
                    <a:pt x="25" y="9"/>
                    <a:pt x="36" y="14"/>
                  </a:cubicBezTo>
                  <a:cubicBezTo>
                    <a:pt x="38" y="15"/>
                    <a:pt x="38" y="16"/>
                    <a:pt x="36" y="17"/>
                  </a:cubicBezTo>
                  <a:cubicBezTo>
                    <a:pt x="25" y="24"/>
                    <a:pt x="14" y="32"/>
                    <a:pt x="3" y="41"/>
                  </a:cubicBezTo>
                  <a:cubicBezTo>
                    <a:pt x="3" y="41"/>
                    <a:pt x="3" y="41"/>
                    <a:pt x="2" y="41"/>
                  </a:cubicBezTo>
                  <a:close/>
                </a:path>
              </a:pathLst>
            </a:custGeom>
            <a:solidFill>
              <a:srgbClr val="E3A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25">
              <a:extLst>
                <a:ext uri="{FF2B5EF4-FFF2-40B4-BE49-F238E27FC236}">
                  <a16:creationId xmlns:a16="http://schemas.microsoft.com/office/drawing/2014/main" id="{43CB1609-0874-B450-5C10-DCEFB5FF6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" y="47"/>
              <a:ext cx="79" cy="60"/>
            </a:xfrm>
            <a:custGeom>
              <a:avLst/>
              <a:gdLst>
                <a:gd name="T0" fmla="*/ 22 w 45"/>
                <a:gd name="T1" fmla="*/ 0 h 34"/>
                <a:gd name="T2" fmla="*/ 31 w 45"/>
                <a:gd name="T3" fmla="*/ 13 h 34"/>
                <a:gd name="T4" fmla="*/ 43 w 45"/>
                <a:gd name="T5" fmla="*/ 31 h 34"/>
                <a:gd name="T6" fmla="*/ 44 w 45"/>
                <a:gd name="T7" fmla="*/ 33 h 34"/>
                <a:gd name="T8" fmla="*/ 41 w 45"/>
                <a:gd name="T9" fmla="*/ 34 h 34"/>
                <a:gd name="T10" fmla="*/ 15 w 45"/>
                <a:gd name="T11" fmla="*/ 33 h 34"/>
                <a:gd name="T12" fmla="*/ 4 w 45"/>
                <a:gd name="T13" fmla="*/ 34 h 34"/>
                <a:gd name="T14" fmla="*/ 1 w 45"/>
                <a:gd name="T15" fmla="*/ 33 h 34"/>
                <a:gd name="T16" fmla="*/ 2 w 45"/>
                <a:gd name="T17" fmla="*/ 30 h 34"/>
                <a:gd name="T18" fmla="*/ 17 w 45"/>
                <a:gd name="T19" fmla="*/ 8 h 34"/>
                <a:gd name="T20" fmla="*/ 22 w 45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34">
                  <a:moveTo>
                    <a:pt x="22" y="0"/>
                  </a:moveTo>
                  <a:cubicBezTo>
                    <a:pt x="26" y="4"/>
                    <a:pt x="28" y="9"/>
                    <a:pt x="31" y="13"/>
                  </a:cubicBezTo>
                  <a:cubicBezTo>
                    <a:pt x="35" y="19"/>
                    <a:pt x="39" y="25"/>
                    <a:pt x="43" y="31"/>
                  </a:cubicBezTo>
                  <a:cubicBezTo>
                    <a:pt x="44" y="31"/>
                    <a:pt x="45" y="32"/>
                    <a:pt x="44" y="33"/>
                  </a:cubicBezTo>
                  <a:cubicBezTo>
                    <a:pt x="44" y="34"/>
                    <a:pt x="42" y="34"/>
                    <a:pt x="41" y="34"/>
                  </a:cubicBezTo>
                  <a:cubicBezTo>
                    <a:pt x="32" y="33"/>
                    <a:pt x="24" y="33"/>
                    <a:pt x="15" y="33"/>
                  </a:cubicBezTo>
                  <a:cubicBezTo>
                    <a:pt x="11" y="33"/>
                    <a:pt x="8" y="34"/>
                    <a:pt x="4" y="34"/>
                  </a:cubicBezTo>
                  <a:cubicBezTo>
                    <a:pt x="3" y="34"/>
                    <a:pt x="2" y="34"/>
                    <a:pt x="1" y="33"/>
                  </a:cubicBezTo>
                  <a:cubicBezTo>
                    <a:pt x="0" y="32"/>
                    <a:pt x="1" y="31"/>
                    <a:pt x="2" y="30"/>
                  </a:cubicBezTo>
                  <a:cubicBezTo>
                    <a:pt x="7" y="23"/>
                    <a:pt x="12" y="16"/>
                    <a:pt x="17" y="8"/>
                  </a:cubicBezTo>
                  <a:cubicBezTo>
                    <a:pt x="19" y="6"/>
                    <a:pt x="20" y="3"/>
                    <a:pt x="22" y="0"/>
                  </a:cubicBezTo>
                  <a:close/>
                </a:path>
              </a:pathLst>
            </a:custGeom>
            <a:solidFill>
              <a:srgbClr val="E8A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26">
              <a:extLst>
                <a:ext uri="{FF2B5EF4-FFF2-40B4-BE49-F238E27FC236}">
                  <a16:creationId xmlns:a16="http://schemas.microsoft.com/office/drawing/2014/main" id="{DF86E1C2-341A-3775-68B0-C302BBB13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594"/>
              <a:ext cx="70" cy="65"/>
            </a:xfrm>
            <a:custGeom>
              <a:avLst/>
              <a:gdLst>
                <a:gd name="T0" fmla="*/ 32 w 40"/>
                <a:gd name="T1" fmla="*/ 36 h 37"/>
                <a:gd name="T2" fmla="*/ 5 w 40"/>
                <a:gd name="T3" fmla="*/ 36 h 37"/>
                <a:gd name="T4" fmla="*/ 0 w 40"/>
                <a:gd name="T5" fmla="*/ 35 h 37"/>
                <a:gd name="T6" fmla="*/ 2 w 40"/>
                <a:gd name="T7" fmla="*/ 31 h 37"/>
                <a:gd name="T8" fmla="*/ 23 w 40"/>
                <a:gd name="T9" fmla="*/ 2 h 37"/>
                <a:gd name="T10" fmla="*/ 25 w 40"/>
                <a:gd name="T11" fmla="*/ 0 h 37"/>
                <a:gd name="T12" fmla="*/ 27 w 40"/>
                <a:gd name="T13" fmla="*/ 2 h 37"/>
                <a:gd name="T14" fmla="*/ 39 w 40"/>
                <a:gd name="T15" fmla="*/ 34 h 37"/>
                <a:gd name="T16" fmla="*/ 36 w 40"/>
                <a:gd name="T17" fmla="*/ 37 h 37"/>
                <a:gd name="T18" fmla="*/ 32 w 40"/>
                <a:gd name="T19" fmla="*/ 37 h 37"/>
                <a:gd name="T20" fmla="*/ 32 w 40"/>
                <a:gd name="T2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7">
                  <a:moveTo>
                    <a:pt x="32" y="36"/>
                  </a:moveTo>
                  <a:cubicBezTo>
                    <a:pt x="23" y="36"/>
                    <a:pt x="14" y="36"/>
                    <a:pt x="5" y="36"/>
                  </a:cubicBezTo>
                  <a:cubicBezTo>
                    <a:pt x="3" y="36"/>
                    <a:pt x="1" y="36"/>
                    <a:pt x="0" y="35"/>
                  </a:cubicBezTo>
                  <a:cubicBezTo>
                    <a:pt x="0" y="33"/>
                    <a:pt x="2" y="32"/>
                    <a:pt x="2" y="31"/>
                  </a:cubicBezTo>
                  <a:cubicBezTo>
                    <a:pt x="10" y="22"/>
                    <a:pt x="18" y="13"/>
                    <a:pt x="23" y="2"/>
                  </a:cubicBezTo>
                  <a:cubicBezTo>
                    <a:pt x="24" y="1"/>
                    <a:pt x="24" y="0"/>
                    <a:pt x="25" y="0"/>
                  </a:cubicBezTo>
                  <a:cubicBezTo>
                    <a:pt x="27" y="0"/>
                    <a:pt x="27" y="1"/>
                    <a:pt x="27" y="2"/>
                  </a:cubicBezTo>
                  <a:cubicBezTo>
                    <a:pt x="31" y="13"/>
                    <a:pt x="35" y="23"/>
                    <a:pt x="39" y="34"/>
                  </a:cubicBezTo>
                  <a:cubicBezTo>
                    <a:pt x="40" y="36"/>
                    <a:pt x="39" y="37"/>
                    <a:pt x="36" y="37"/>
                  </a:cubicBezTo>
                  <a:cubicBezTo>
                    <a:pt x="35" y="37"/>
                    <a:pt x="34" y="37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27">
              <a:extLst>
                <a:ext uri="{FF2B5EF4-FFF2-40B4-BE49-F238E27FC236}">
                  <a16:creationId xmlns:a16="http://schemas.microsoft.com/office/drawing/2014/main" id="{0B23FAB8-CDE9-49E1-B71F-869966A66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" y="119"/>
              <a:ext cx="65" cy="72"/>
            </a:xfrm>
            <a:custGeom>
              <a:avLst/>
              <a:gdLst>
                <a:gd name="T0" fmla="*/ 36 w 37"/>
                <a:gd name="T1" fmla="*/ 41 h 41"/>
                <a:gd name="T2" fmla="*/ 17 w 37"/>
                <a:gd name="T3" fmla="*/ 27 h 41"/>
                <a:gd name="T4" fmla="*/ 2 w 37"/>
                <a:gd name="T5" fmla="*/ 17 h 41"/>
                <a:gd name="T6" fmla="*/ 0 w 37"/>
                <a:gd name="T7" fmla="*/ 15 h 41"/>
                <a:gd name="T8" fmla="*/ 2 w 37"/>
                <a:gd name="T9" fmla="*/ 14 h 41"/>
                <a:gd name="T10" fmla="*/ 34 w 37"/>
                <a:gd name="T11" fmla="*/ 2 h 41"/>
                <a:gd name="T12" fmla="*/ 37 w 37"/>
                <a:gd name="T13" fmla="*/ 4 h 41"/>
                <a:gd name="T14" fmla="*/ 36 w 37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1">
                  <a:moveTo>
                    <a:pt x="36" y="41"/>
                  </a:moveTo>
                  <a:cubicBezTo>
                    <a:pt x="29" y="36"/>
                    <a:pt x="23" y="32"/>
                    <a:pt x="17" y="27"/>
                  </a:cubicBezTo>
                  <a:cubicBezTo>
                    <a:pt x="12" y="23"/>
                    <a:pt x="7" y="20"/>
                    <a:pt x="2" y="17"/>
                  </a:cubicBezTo>
                  <a:cubicBezTo>
                    <a:pt x="1" y="16"/>
                    <a:pt x="0" y="16"/>
                    <a:pt x="0" y="15"/>
                  </a:cubicBezTo>
                  <a:cubicBezTo>
                    <a:pt x="0" y="14"/>
                    <a:pt x="1" y="14"/>
                    <a:pt x="2" y="14"/>
                  </a:cubicBezTo>
                  <a:cubicBezTo>
                    <a:pt x="13" y="10"/>
                    <a:pt x="23" y="6"/>
                    <a:pt x="34" y="2"/>
                  </a:cubicBezTo>
                  <a:cubicBezTo>
                    <a:pt x="37" y="0"/>
                    <a:pt x="37" y="2"/>
                    <a:pt x="37" y="4"/>
                  </a:cubicBezTo>
                  <a:cubicBezTo>
                    <a:pt x="36" y="16"/>
                    <a:pt x="37" y="29"/>
                    <a:pt x="36" y="41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28">
              <a:extLst>
                <a:ext uri="{FF2B5EF4-FFF2-40B4-BE49-F238E27FC236}">
                  <a16:creationId xmlns:a16="http://schemas.microsoft.com/office/drawing/2014/main" id="{1F5670DA-75B0-7ACC-C55C-39B810BA1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9" y="394"/>
              <a:ext cx="58" cy="77"/>
            </a:xfrm>
            <a:custGeom>
              <a:avLst/>
              <a:gdLst>
                <a:gd name="T0" fmla="*/ 1 w 33"/>
                <a:gd name="T1" fmla="*/ 42 h 44"/>
                <a:gd name="T2" fmla="*/ 1 w 33"/>
                <a:gd name="T3" fmla="*/ 3 h 44"/>
                <a:gd name="T4" fmla="*/ 1 w 33"/>
                <a:gd name="T5" fmla="*/ 1 h 44"/>
                <a:gd name="T6" fmla="*/ 4 w 33"/>
                <a:gd name="T7" fmla="*/ 2 h 44"/>
                <a:gd name="T8" fmla="*/ 27 w 33"/>
                <a:gd name="T9" fmla="*/ 17 h 44"/>
                <a:gd name="T10" fmla="*/ 33 w 33"/>
                <a:gd name="T11" fmla="*/ 22 h 44"/>
                <a:gd name="T12" fmla="*/ 27 w 33"/>
                <a:gd name="T13" fmla="*/ 27 h 44"/>
                <a:gd name="T14" fmla="*/ 4 w 33"/>
                <a:gd name="T15" fmla="*/ 43 h 44"/>
                <a:gd name="T16" fmla="*/ 1 w 33"/>
                <a:gd name="T17" fmla="*/ 44 h 44"/>
                <a:gd name="T18" fmla="*/ 1 w 33"/>
                <a:gd name="T1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4">
                  <a:moveTo>
                    <a:pt x="1" y="42"/>
                  </a:moveTo>
                  <a:cubicBezTo>
                    <a:pt x="2" y="29"/>
                    <a:pt x="2" y="16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12" y="7"/>
                    <a:pt x="19" y="12"/>
                    <a:pt x="27" y="17"/>
                  </a:cubicBezTo>
                  <a:cubicBezTo>
                    <a:pt x="29" y="18"/>
                    <a:pt x="33" y="20"/>
                    <a:pt x="33" y="22"/>
                  </a:cubicBezTo>
                  <a:cubicBezTo>
                    <a:pt x="33" y="25"/>
                    <a:pt x="29" y="26"/>
                    <a:pt x="27" y="27"/>
                  </a:cubicBezTo>
                  <a:cubicBezTo>
                    <a:pt x="19" y="33"/>
                    <a:pt x="11" y="38"/>
                    <a:pt x="4" y="43"/>
                  </a:cubicBezTo>
                  <a:cubicBezTo>
                    <a:pt x="3" y="43"/>
                    <a:pt x="2" y="44"/>
                    <a:pt x="1" y="44"/>
                  </a:cubicBezTo>
                  <a:cubicBezTo>
                    <a:pt x="0" y="43"/>
                    <a:pt x="1" y="42"/>
                    <a:pt x="1" y="42"/>
                  </a:cubicBezTo>
                  <a:close/>
                </a:path>
              </a:pathLst>
            </a:custGeom>
            <a:solidFill>
              <a:srgbClr val="EA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29">
              <a:extLst>
                <a:ext uri="{FF2B5EF4-FFF2-40B4-BE49-F238E27FC236}">
                  <a16:creationId xmlns:a16="http://schemas.microsoft.com/office/drawing/2014/main" id="{3FC5FAE8-1E8B-FA11-EA78-1AF45EAAF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494"/>
              <a:ext cx="68" cy="77"/>
            </a:xfrm>
            <a:custGeom>
              <a:avLst/>
              <a:gdLst>
                <a:gd name="T0" fmla="*/ 25 w 39"/>
                <a:gd name="T1" fmla="*/ 0 h 44"/>
                <a:gd name="T2" fmla="*/ 38 w 39"/>
                <a:gd name="T3" fmla="*/ 40 h 44"/>
                <a:gd name="T4" fmla="*/ 36 w 39"/>
                <a:gd name="T5" fmla="*/ 43 h 44"/>
                <a:gd name="T6" fmla="*/ 3 w 39"/>
                <a:gd name="T7" fmla="*/ 34 h 44"/>
                <a:gd name="T8" fmla="*/ 2 w 39"/>
                <a:gd name="T9" fmla="*/ 31 h 44"/>
                <a:gd name="T10" fmla="*/ 25 w 39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4">
                  <a:moveTo>
                    <a:pt x="25" y="0"/>
                  </a:moveTo>
                  <a:cubicBezTo>
                    <a:pt x="29" y="15"/>
                    <a:pt x="33" y="28"/>
                    <a:pt x="38" y="40"/>
                  </a:cubicBezTo>
                  <a:cubicBezTo>
                    <a:pt x="39" y="43"/>
                    <a:pt x="38" y="44"/>
                    <a:pt x="36" y="43"/>
                  </a:cubicBezTo>
                  <a:cubicBezTo>
                    <a:pt x="25" y="40"/>
                    <a:pt x="14" y="37"/>
                    <a:pt x="3" y="34"/>
                  </a:cubicBezTo>
                  <a:cubicBezTo>
                    <a:pt x="1" y="33"/>
                    <a:pt x="0" y="33"/>
                    <a:pt x="2" y="31"/>
                  </a:cubicBezTo>
                  <a:cubicBezTo>
                    <a:pt x="9" y="21"/>
                    <a:pt x="17" y="11"/>
                    <a:pt x="25" y="0"/>
                  </a:cubicBezTo>
                  <a:close/>
                </a:path>
              </a:pathLst>
            </a:custGeom>
            <a:solidFill>
              <a:srgbClr val="E8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30">
              <a:extLst>
                <a:ext uri="{FF2B5EF4-FFF2-40B4-BE49-F238E27FC236}">
                  <a16:creationId xmlns:a16="http://schemas.microsoft.com/office/drawing/2014/main" id="{8BABC66B-E12A-2E9D-E1A1-11A0CFEAE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594"/>
              <a:ext cx="70" cy="65"/>
            </a:xfrm>
            <a:custGeom>
              <a:avLst/>
              <a:gdLst>
                <a:gd name="T0" fmla="*/ 40 w 40"/>
                <a:gd name="T1" fmla="*/ 35 h 37"/>
                <a:gd name="T2" fmla="*/ 35 w 40"/>
                <a:gd name="T3" fmla="*/ 36 h 37"/>
                <a:gd name="T4" fmla="*/ 5 w 40"/>
                <a:gd name="T5" fmla="*/ 37 h 37"/>
                <a:gd name="T6" fmla="*/ 2 w 40"/>
                <a:gd name="T7" fmla="*/ 33 h 37"/>
                <a:gd name="T8" fmla="*/ 13 w 40"/>
                <a:gd name="T9" fmla="*/ 2 h 37"/>
                <a:gd name="T10" fmla="*/ 14 w 40"/>
                <a:gd name="T11" fmla="*/ 0 h 37"/>
                <a:gd name="T12" fmla="*/ 17 w 40"/>
                <a:gd name="T13" fmla="*/ 2 h 37"/>
                <a:gd name="T14" fmla="*/ 34 w 40"/>
                <a:gd name="T15" fmla="*/ 27 h 37"/>
                <a:gd name="T16" fmla="*/ 40 w 40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7">
                  <a:moveTo>
                    <a:pt x="40" y="35"/>
                  </a:moveTo>
                  <a:cubicBezTo>
                    <a:pt x="38" y="36"/>
                    <a:pt x="37" y="36"/>
                    <a:pt x="35" y="36"/>
                  </a:cubicBezTo>
                  <a:cubicBezTo>
                    <a:pt x="25" y="36"/>
                    <a:pt x="15" y="37"/>
                    <a:pt x="5" y="37"/>
                  </a:cubicBezTo>
                  <a:cubicBezTo>
                    <a:pt x="1" y="37"/>
                    <a:pt x="0" y="36"/>
                    <a:pt x="2" y="33"/>
                  </a:cubicBezTo>
                  <a:cubicBezTo>
                    <a:pt x="5" y="23"/>
                    <a:pt x="9" y="12"/>
                    <a:pt x="13" y="2"/>
                  </a:cubicBezTo>
                  <a:cubicBezTo>
                    <a:pt x="13" y="1"/>
                    <a:pt x="13" y="0"/>
                    <a:pt x="14" y="0"/>
                  </a:cubicBezTo>
                  <a:cubicBezTo>
                    <a:pt x="15" y="0"/>
                    <a:pt x="16" y="1"/>
                    <a:pt x="17" y="2"/>
                  </a:cubicBezTo>
                  <a:cubicBezTo>
                    <a:pt x="21" y="11"/>
                    <a:pt x="28" y="18"/>
                    <a:pt x="34" y="27"/>
                  </a:cubicBezTo>
                  <a:cubicBezTo>
                    <a:pt x="36" y="29"/>
                    <a:pt x="39" y="31"/>
                    <a:pt x="40" y="35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31">
              <a:extLst>
                <a:ext uri="{FF2B5EF4-FFF2-40B4-BE49-F238E27FC236}">
                  <a16:creationId xmlns:a16="http://schemas.microsoft.com/office/drawing/2014/main" id="{FB1EB772-278A-1206-A1CC-1D71048D0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" y="293"/>
              <a:ext cx="70" cy="76"/>
            </a:xfrm>
            <a:custGeom>
              <a:avLst/>
              <a:gdLst>
                <a:gd name="T0" fmla="*/ 0 w 40"/>
                <a:gd name="T1" fmla="*/ 0 h 43"/>
                <a:gd name="T2" fmla="*/ 18 w 40"/>
                <a:gd name="T3" fmla="*/ 5 h 43"/>
                <a:gd name="T4" fmla="*/ 37 w 40"/>
                <a:gd name="T5" fmla="*/ 10 h 43"/>
                <a:gd name="T6" fmla="*/ 39 w 40"/>
                <a:gd name="T7" fmla="*/ 14 h 43"/>
                <a:gd name="T8" fmla="*/ 16 w 40"/>
                <a:gd name="T9" fmla="*/ 42 h 43"/>
                <a:gd name="T10" fmla="*/ 14 w 40"/>
                <a:gd name="T11" fmla="*/ 43 h 43"/>
                <a:gd name="T12" fmla="*/ 0 w 40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0" y="0"/>
                  </a:moveTo>
                  <a:cubicBezTo>
                    <a:pt x="7" y="2"/>
                    <a:pt x="13" y="3"/>
                    <a:pt x="18" y="5"/>
                  </a:cubicBezTo>
                  <a:cubicBezTo>
                    <a:pt x="25" y="7"/>
                    <a:pt x="31" y="8"/>
                    <a:pt x="37" y="10"/>
                  </a:cubicBezTo>
                  <a:cubicBezTo>
                    <a:pt x="39" y="11"/>
                    <a:pt x="40" y="11"/>
                    <a:pt x="39" y="14"/>
                  </a:cubicBezTo>
                  <a:cubicBezTo>
                    <a:pt x="31" y="23"/>
                    <a:pt x="23" y="33"/>
                    <a:pt x="16" y="42"/>
                  </a:cubicBezTo>
                  <a:cubicBezTo>
                    <a:pt x="15" y="43"/>
                    <a:pt x="15" y="43"/>
                    <a:pt x="14" y="43"/>
                  </a:cubicBezTo>
                  <a:cubicBezTo>
                    <a:pt x="11" y="28"/>
                    <a:pt x="7" y="15"/>
                    <a:pt x="0" y="0"/>
                  </a:cubicBezTo>
                  <a:close/>
                </a:path>
              </a:pathLst>
            </a:custGeom>
            <a:solidFill>
              <a:srgbClr val="E9A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32">
              <a:extLst>
                <a:ext uri="{FF2B5EF4-FFF2-40B4-BE49-F238E27FC236}">
                  <a16:creationId xmlns:a16="http://schemas.microsoft.com/office/drawing/2014/main" id="{4E855972-AEA3-D6EE-D359-BFAB26E03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293"/>
              <a:ext cx="70" cy="76"/>
            </a:xfrm>
            <a:custGeom>
              <a:avLst/>
              <a:gdLst>
                <a:gd name="T0" fmla="*/ 25 w 40"/>
                <a:gd name="T1" fmla="*/ 43 h 43"/>
                <a:gd name="T2" fmla="*/ 2 w 40"/>
                <a:gd name="T3" fmla="*/ 14 h 43"/>
                <a:gd name="T4" fmla="*/ 3 w 40"/>
                <a:gd name="T5" fmla="*/ 10 h 43"/>
                <a:gd name="T6" fmla="*/ 36 w 40"/>
                <a:gd name="T7" fmla="*/ 1 h 43"/>
                <a:gd name="T8" fmla="*/ 38 w 40"/>
                <a:gd name="T9" fmla="*/ 3 h 43"/>
                <a:gd name="T10" fmla="*/ 26 w 40"/>
                <a:gd name="T11" fmla="*/ 42 h 43"/>
                <a:gd name="T12" fmla="*/ 25 w 40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25" y="43"/>
                  </a:moveTo>
                  <a:cubicBezTo>
                    <a:pt x="17" y="33"/>
                    <a:pt x="10" y="24"/>
                    <a:pt x="2" y="14"/>
                  </a:cubicBezTo>
                  <a:cubicBezTo>
                    <a:pt x="1" y="13"/>
                    <a:pt x="0" y="11"/>
                    <a:pt x="3" y="10"/>
                  </a:cubicBezTo>
                  <a:cubicBezTo>
                    <a:pt x="14" y="7"/>
                    <a:pt x="25" y="4"/>
                    <a:pt x="36" y="1"/>
                  </a:cubicBezTo>
                  <a:cubicBezTo>
                    <a:pt x="38" y="0"/>
                    <a:pt x="40" y="1"/>
                    <a:pt x="38" y="3"/>
                  </a:cubicBezTo>
                  <a:cubicBezTo>
                    <a:pt x="33" y="16"/>
                    <a:pt x="29" y="29"/>
                    <a:pt x="26" y="42"/>
                  </a:cubicBezTo>
                  <a:cubicBezTo>
                    <a:pt x="26" y="43"/>
                    <a:pt x="25" y="43"/>
                    <a:pt x="25" y="43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33">
              <a:extLst>
                <a:ext uri="{FF2B5EF4-FFF2-40B4-BE49-F238E27FC236}">
                  <a16:creationId xmlns:a16="http://schemas.microsoft.com/office/drawing/2014/main" id="{FBA1765F-B814-B32B-5D5F-3CD443580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" y="496"/>
              <a:ext cx="68" cy="75"/>
            </a:xfrm>
            <a:custGeom>
              <a:avLst/>
              <a:gdLst>
                <a:gd name="T0" fmla="*/ 14 w 39"/>
                <a:gd name="T1" fmla="*/ 0 h 43"/>
                <a:gd name="T2" fmla="*/ 27 w 39"/>
                <a:gd name="T3" fmla="*/ 17 h 43"/>
                <a:gd name="T4" fmla="*/ 37 w 39"/>
                <a:gd name="T5" fmla="*/ 29 h 43"/>
                <a:gd name="T6" fmla="*/ 36 w 39"/>
                <a:gd name="T7" fmla="*/ 33 h 43"/>
                <a:gd name="T8" fmla="*/ 4 w 39"/>
                <a:gd name="T9" fmla="*/ 42 h 43"/>
                <a:gd name="T10" fmla="*/ 1 w 39"/>
                <a:gd name="T11" fmla="*/ 42 h 43"/>
                <a:gd name="T12" fmla="*/ 1 w 39"/>
                <a:gd name="T13" fmla="*/ 39 h 43"/>
                <a:gd name="T14" fmla="*/ 14 w 39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3">
                  <a:moveTo>
                    <a:pt x="14" y="0"/>
                  </a:moveTo>
                  <a:cubicBezTo>
                    <a:pt x="19" y="6"/>
                    <a:pt x="23" y="11"/>
                    <a:pt x="27" y="17"/>
                  </a:cubicBezTo>
                  <a:cubicBezTo>
                    <a:pt x="31" y="21"/>
                    <a:pt x="34" y="25"/>
                    <a:pt x="37" y="29"/>
                  </a:cubicBezTo>
                  <a:cubicBezTo>
                    <a:pt x="39" y="31"/>
                    <a:pt x="39" y="32"/>
                    <a:pt x="36" y="33"/>
                  </a:cubicBezTo>
                  <a:cubicBezTo>
                    <a:pt x="25" y="36"/>
                    <a:pt x="15" y="39"/>
                    <a:pt x="4" y="42"/>
                  </a:cubicBezTo>
                  <a:cubicBezTo>
                    <a:pt x="3" y="42"/>
                    <a:pt x="1" y="43"/>
                    <a:pt x="1" y="42"/>
                  </a:cubicBezTo>
                  <a:cubicBezTo>
                    <a:pt x="0" y="41"/>
                    <a:pt x="1" y="40"/>
                    <a:pt x="1" y="39"/>
                  </a:cubicBezTo>
                  <a:cubicBezTo>
                    <a:pt x="7" y="27"/>
                    <a:pt x="10" y="14"/>
                    <a:pt x="14" y="0"/>
                  </a:cubicBezTo>
                  <a:close/>
                </a:path>
              </a:pathLst>
            </a:custGeom>
            <a:solidFill>
              <a:srgbClr val="EB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34">
              <a:extLst>
                <a:ext uri="{FF2B5EF4-FFF2-40B4-BE49-F238E27FC236}">
                  <a16:creationId xmlns:a16="http://schemas.microsoft.com/office/drawing/2014/main" id="{709A9978-E70A-6295-72C1-50463AEE0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66"/>
              <a:ext cx="73" cy="67"/>
            </a:xfrm>
            <a:custGeom>
              <a:avLst/>
              <a:gdLst>
                <a:gd name="T0" fmla="*/ 2 w 42"/>
                <a:gd name="T1" fmla="*/ 38 h 38"/>
                <a:gd name="T2" fmla="*/ 1 w 42"/>
                <a:gd name="T3" fmla="*/ 35 h 38"/>
                <a:gd name="T4" fmla="*/ 10 w 42"/>
                <a:gd name="T5" fmla="*/ 3 h 38"/>
                <a:gd name="T6" fmla="*/ 14 w 42"/>
                <a:gd name="T7" fmla="*/ 2 h 38"/>
                <a:gd name="T8" fmla="*/ 29 w 42"/>
                <a:gd name="T9" fmla="*/ 14 h 38"/>
                <a:gd name="T10" fmla="*/ 39 w 42"/>
                <a:gd name="T11" fmla="*/ 22 h 38"/>
                <a:gd name="T12" fmla="*/ 42 w 42"/>
                <a:gd name="T13" fmla="*/ 25 h 38"/>
                <a:gd name="T14" fmla="*/ 38 w 42"/>
                <a:gd name="T15" fmla="*/ 26 h 38"/>
                <a:gd name="T16" fmla="*/ 17 w 42"/>
                <a:gd name="T17" fmla="*/ 32 h 38"/>
                <a:gd name="T18" fmla="*/ 5 w 42"/>
                <a:gd name="T19" fmla="*/ 37 h 38"/>
                <a:gd name="T20" fmla="*/ 2 w 42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38">
                  <a:moveTo>
                    <a:pt x="2" y="38"/>
                  </a:moveTo>
                  <a:cubicBezTo>
                    <a:pt x="0" y="38"/>
                    <a:pt x="0" y="37"/>
                    <a:pt x="1" y="35"/>
                  </a:cubicBezTo>
                  <a:cubicBezTo>
                    <a:pt x="4" y="24"/>
                    <a:pt x="7" y="14"/>
                    <a:pt x="10" y="3"/>
                  </a:cubicBezTo>
                  <a:cubicBezTo>
                    <a:pt x="10" y="0"/>
                    <a:pt x="12" y="1"/>
                    <a:pt x="14" y="2"/>
                  </a:cubicBezTo>
                  <a:cubicBezTo>
                    <a:pt x="19" y="6"/>
                    <a:pt x="24" y="10"/>
                    <a:pt x="29" y="14"/>
                  </a:cubicBezTo>
                  <a:cubicBezTo>
                    <a:pt x="33" y="17"/>
                    <a:pt x="36" y="19"/>
                    <a:pt x="39" y="22"/>
                  </a:cubicBezTo>
                  <a:cubicBezTo>
                    <a:pt x="40" y="23"/>
                    <a:pt x="42" y="23"/>
                    <a:pt x="42" y="25"/>
                  </a:cubicBezTo>
                  <a:cubicBezTo>
                    <a:pt x="41" y="26"/>
                    <a:pt x="40" y="26"/>
                    <a:pt x="38" y="26"/>
                  </a:cubicBezTo>
                  <a:cubicBezTo>
                    <a:pt x="31" y="28"/>
                    <a:pt x="24" y="30"/>
                    <a:pt x="17" y="32"/>
                  </a:cubicBezTo>
                  <a:cubicBezTo>
                    <a:pt x="13" y="34"/>
                    <a:pt x="9" y="35"/>
                    <a:pt x="5" y="37"/>
                  </a:cubicBezTo>
                  <a:cubicBezTo>
                    <a:pt x="4" y="37"/>
                    <a:pt x="3" y="38"/>
                    <a:pt x="2" y="38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35">
              <a:extLst>
                <a:ext uri="{FF2B5EF4-FFF2-40B4-BE49-F238E27FC236}">
                  <a16:creationId xmlns:a16="http://schemas.microsoft.com/office/drawing/2014/main" id="{28865BE0-7AC8-02D6-27E3-8969379EF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" y="66"/>
              <a:ext cx="73" cy="69"/>
            </a:xfrm>
            <a:custGeom>
              <a:avLst/>
              <a:gdLst>
                <a:gd name="T0" fmla="*/ 42 w 42"/>
                <a:gd name="T1" fmla="*/ 36 h 39"/>
                <a:gd name="T2" fmla="*/ 39 w 42"/>
                <a:gd name="T3" fmla="*/ 38 h 39"/>
                <a:gd name="T4" fmla="*/ 27 w 42"/>
                <a:gd name="T5" fmla="*/ 33 h 39"/>
                <a:gd name="T6" fmla="*/ 4 w 42"/>
                <a:gd name="T7" fmla="*/ 27 h 39"/>
                <a:gd name="T8" fmla="*/ 0 w 42"/>
                <a:gd name="T9" fmla="*/ 25 h 39"/>
                <a:gd name="T10" fmla="*/ 3 w 42"/>
                <a:gd name="T11" fmla="*/ 22 h 39"/>
                <a:gd name="T12" fmla="*/ 27 w 42"/>
                <a:gd name="T13" fmla="*/ 3 h 39"/>
                <a:gd name="T14" fmla="*/ 33 w 42"/>
                <a:gd name="T15" fmla="*/ 5 h 39"/>
                <a:gd name="T16" fmla="*/ 40 w 42"/>
                <a:gd name="T17" fmla="*/ 31 h 39"/>
                <a:gd name="T18" fmla="*/ 42 w 42"/>
                <a:gd name="T1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9">
                  <a:moveTo>
                    <a:pt x="42" y="36"/>
                  </a:moveTo>
                  <a:cubicBezTo>
                    <a:pt x="42" y="39"/>
                    <a:pt x="40" y="38"/>
                    <a:pt x="39" y="38"/>
                  </a:cubicBezTo>
                  <a:cubicBezTo>
                    <a:pt x="35" y="36"/>
                    <a:pt x="31" y="35"/>
                    <a:pt x="27" y="33"/>
                  </a:cubicBezTo>
                  <a:cubicBezTo>
                    <a:pt x="20" y="30"/>
                    <a:pt x="12" y="28"/>
                    <a:pt x="4" y="27"/>
                  </a:cubicBezTo>
                  <a:cubicBezTo>
                    <a:pt x="3" y="26"/>
                    <a:pt x="1" y="26"/>
                    <a:pt x="0" y="25"/>
                  </a:cubicBezTo>
                  <a:cubicBezTo>
                    <a:pt x="0" y="23"/>
                    <a:pt x="2" y="23"/>
                    <a:pt x="3" y="22"/>
                  </a:cubicBezTo>
                  <a:cubicBezTo>
                    <a:pt x="11" y="15"/>
                    <a:pt x="19" y="9"/>
                    <a:pt x="27" y="3"/>
                  </a:cubicBezTo>
                  <a:cubicBezTo>
                    <a:pt x="31" y="0"/>
                    <a:pt x="31" y="0"/>
                    <a:pt x="33" y="5"/>
                  </a:cubicBezTo>
                  <a:cubicBezTo>
                    <a:pt x="35" y="13"/>
                    <a:pt x="38" y="22"/>
                    <a:pt x="40" y="31"/>
                  </a:cubicBezTo>
                  <a:cubicBezTo>
                    <a:pt x="41" y="33"/>
                    <a:pt x="41" y="34"/>
                    <a:pt x="4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36">
              <a:extLst>
                <a:ext uri="{FF2B5EF4-FFF2-40B4-BE49-F238E27FC236}">
                  <a16:creationId xmlns:a16="http://schemas.microsoft.com/office/drawing/2014/main" id="{427CE9E5-06AE-59BA-7784-9E6F9554A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205"/>
              <a:ext cx="72" cy="65"/>
            </a:xfrm>
            <a:custGeom>
              <a:avLst/>
              <a:gdLst>
                <a:gd name="T0" fmla="*/ 41 w 41"/>
                <a:gd name="T1" fmla="*/ 2 h 37"/>
                <a:gd name="T2" fmla="*/ 26 w 41"/>
                <a:gd name="T3" fmla="*/ 21 h 37"/>
                <a:gd name="T4" fmla="*/ 17 w 41"/>
                <a:gd name="T5" fmla="*/ 34 h 37"/>
                <a:gd name="T6" fmla="*/ 15 w 41"/>
                <a:gd name="T7" fmla="*/ 37 h 37"/>
                <a:gd name="T8" fmla="*/ 13 w 41"/>
                <a:gd name="T9" fmla="*/ 34 h 37"/>
                <a:gd name="T10" fmla="*/ 1 w 41"/>
                <a:gd name="T11" fmla="*/ 3 h 37"/>
                <a:gd name="T12" fmla="*/ 3 w 41"/>
                <a:gd name="T13" fmla="*/ 0 h 37"/>
                <a:gd name="T14" fmla="*/ 41 w 41"/>
                <a:gd name="T1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41" y="2"/>
                  </a:moveTo>
                  <a:cubicBezTo>
                    <a:pt x="35" y="9"/>
                    <a:pt x="30" y="15"/>
                    <a:pt x="26" y="21"/>
                  </a:cubicBezTo>
                  <a:cubicBezTo>
                    <a:pt x="23" y="26"/>
                    <a:pt x="20" y="30"/>
                    <a:pt x="17" y="34"/>
                  </a:cubicBezTo>
                  <a:cubicBezTo>
                    <a:pt x="16" y="35"/>
                    <a:pt x="16" y="37"/>
                    <a:pt x="15" y="37"/>
                  </a:cubicBezTo>
                  <a:cubicBezTo>
                    <a:pt x="13" y="37"/>
                    <a:pt x="13" y="35"/>
                    <a:pt x="13" y="34"/>
                  </a:cubicBezTo>
                  <a:cubicBezTo>
                    <a:pt x="9" y="24"/>
                    <a:pt x="5" y="14"/>
                    <a:pt x="1" y="3"/>
                  </a:cubicBezTo>
                  <a:cubicBezTo>
                    <a:pt x="1" y="1"/>
                    <a:pt x="0" y="0"/>
                    <a:pt x="3" y="0"/>
                  </a:cubicBezTo>
                  <a:cubicBezTo>
                    <a:pt x="15" y="1"/>
                    <a:pt x="28" y="0"/>
                    <a:pt x="41" y="2"/>
                  </a:cubicBezTo>
                  <a:close/>
                </a:path>
              </a:pathLst>
            </a:custGeom>
            <a:solidFill>
              <a:srgbClr val="E3A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37">
              <a:extLst>
                <a:ext uri="{FF2B5EF4-FFF2-40B4-BE49-F238E27FC236}">
                  <a16:creationId xmlns:a16="http://schemas.microsoft.com/office/drawing/2014/main" id="{42037B2C-E55A-73EB-5845-231FD7FB5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" y="725"/>
              <a:ext cx="120" cy="26"/>
            </a:xfrm>
            <a:custGeom>
              <a:avLst/>
              <a:gdLst>
                <a:gd name="T0" fmla="*/ 12 w 68"/>
                <a:gd name="T1" fmla="*/ 3 h 15"/>
                <a:gd name="T2" fmla="*/ 14 w 68"/>
                <a:gd name="T3" fmla="*/ 2 h 15"/>
                <a:gd name="T4" fmla="*/ 53 w 68"/>
                <a:gd name="T5" fmla="*/ 1 h 15"/>
                <a:gd name="T6" fmla="*/ 60 w 68"/>
                <a:gd name="T7" fmla="*/ 3 h 15"/>
                <a:gd name="T8" fmla="*/ 66 w 68"/>
                <a:gd name="T9" fmla="*/ 9 h 15"/>
                <a:gd name="T10" fmla="*/ 68 w 68"/>
                <a:gd name="T11" fmla="*/ 12 h 15"/>
                <a:gd name="T12" fmla="*/ 65 w 68"/>
                <a:gd name="T13" fmla="*/ 13 h 15"/>
                <a:gd name="T14" fmla="*/ 63 w 68"/>
                <a:gd name="T15" fmla="*/ 14 h 15"/>
                <a:gd name="T16" fmla="*/ 0 w 68"/>
                <a:gd name="T17" fmla="*/ 15 h 15"/>
                <a:gd name="T18" fmla="*/ 12 w 68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5">
                  <a:moveTo>
                    <a:pt x="12" y="3"/>
                  </a:moveTo>
                  <a:cubicBezTo>
                    <a:pt x="13" y="3"/>
                    <a:pt x="13" y="2"/>
                    <a:pt x="14" y="2"/>
                  </a:cubicBezTo>
                  <a:cubicBezTo>
                    <a:pt x="27" y="2"/>
                    <a:pt x="40" y="2"/>
                    <a:pt x="53" y="1"/>
                  </a:cubicBezTo>
                  <a:cubicBezTo>
                    <a:pt x="56" y="0"/>
                    <a:pt x="58" y="1"/>
                    <a:pt x="60" y="3"/>
                  </a:cubicBezTo>
                  <a:cubicBezTo>
                    <a:pt x="62" y="5"/>
                    <a:pt x="64" y="7"/>
                    <a:pt x="66" y="9"/>
                  </a:cubicBezTo>
                  <a:cubicBezTo>
                    <a:pt x="67" y="10"/>
                    <a:pt x="68" y="11"/>
                    <a:pt x="68" y="12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4" y="13"/>
                    <a:pt x="64" y="13"/>
                    <a:pt x="63" y="14"/>
                  </a:cubicBezTo>
                  <a:cubicBezTo>
                    <a:pt x="42" y="14"/>
                    <a:pt x="21" y="15"/>
                    <a:pt x="0" y="15"/>
                  </a:cubicBezTo>
                  <a:cubicBezTo>
                    <a:pt x="2" y="10"/>
                    <a:pt x="7" y="6"/>
                    <a:pt x="12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38">
              <a:extLst>
                <a:ext uri="{FF2B5EF4-FFF2-40B4-BE49-F238E27FC236}">
                  <a16:creationId xmlns:a16="http://schemas.microsoft.com/office/drawing/2014/main" id="{451FBC73-52DF-72A2-0FB7-4661CB08F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207"/>
              <a:ext cx="61" cy="65"/>
            </a:xfrm>
            <a:custGeom>
              <a:avLst/>
              <a:gdLst>
                <a:gd name="T0" fmla="*/ 34 w 35"/>
                <a:gd name="T1" fmla="*/ 14 h 37"/>
                <a:gd name="T2" fmla="*/ 26 w 35"/>
                <a:gd name="T3" fmla="*/ 37 h 37"/>
                <a:gd name="T4" fmla="*/ 23 w 35"/>
                <a:gd name="T5" fmla="*/ 34 h 37"/>
                <a:gd name="T6" fmla="*/ 3 w 35"/>
                <a:gd name="T7" fmla="*/ 6 h 37"/>
                <a:gd name="T8" fmla="*/ 1 w 35"/>
                <a:gd name="T9" fmla="*/ 2 h 37"/>
                <a:gd name="T10" fmla="*/ 4 w 35"/>
                <a:gd name="T11" fmla="*/ 1 h 37"/>
                <a:gd name="T12" fmla="*/ 18 w 35"/>
                <a:gd name="T13" fmla="*/ 0 h 37"/>
                <a:gd name="T14" fmla="*/ 22 w 35"/>
                <a:gd name="T15" fmla="*/ 3 h 37"/>
                <a:gd name="T16" fmla="*/ 32 w 35"/>
                <a:gd name="T17" fmla="*/ 11 h 37"/>
                <a:gd name="T18" fmla="*/ 34 w 35"/>
                <a:gd name="T1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7">
                  <a:moveTo>
                    <a:pt x="34" y="14"/>
                  </a:moveTo>
                  <a:cubicBezTo>
                    <a:pt x="32" y="22"/>
                    <a:pt x="29" y="29"/>
                    <a:pt x="26" y="37"/>
                  </a:cubicBezTo>
                  <a:cubicBezTo>
                    <a:pt x="25" y="36"/>
                    <a:pt x="24" y="35"/>
                    <a:pt x="23" y="34"/>
                  </a:cubicBezTo>
                  <a:cubicBezTo>
                    <a:pt x="17" y="24"/>
                    <a:pt x="11" y="14"/>
                    <a:pt x="3" y="6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9" y="0"/>
                    <a:pt x="13" y="0"/>
                    <a:pt x="18" y="0"/>
                  </a:cubicBezTo>
                  <a:cubicBezTo>
                    <a:pt x="20" y="0"/>
                    <a:pt x="21" y="1"/>
                    <a:pt x="22" y="3"/>
                  </a:cubicBezTo>
                  <a:cubicBezTo>
                    <a:pt x="24" y="7"/>
                    <a:pt x="27" y="10"/>
                    <a:pt x="32" y="11"/>
                  </a:cubicBezTo>
                  <a:cubicBezTo>
                    <a:pt x="34" y="11"/>
                    <a:pt x="35" y="12"/>
                    <a:pt x="34" y="14"/>
                  </a:cubicBezTo>
                  <a:close/>
                </a:path>
              </a:pathLst>
            </a:custGeom>
            <a:solidFill>
              <a:srgbClr val="E7A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39">
              <a:extLst>
                <a:ext uri="{FF2B5EF4-FFF2-40B4-BE49-F238E27FC236}">
                  <a16:creationId xmlns:a16="http://schemas.microsoft.com/office/drawing/2014/main" id="{AD1D681F-51D9-F6E6-C046-F9A466D9F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" y="799"/>
              <a:ext cx="95" cy="24"/>
            </a:xfrm>
            <a:custGeom>
              <a:avLst/>
              <a:gdLst>
                <a:gd name="T0" fmla="*/ 7 w 54"/>
                <a:gd name="T1" fmla="*/ 1 h 14"/>
                <a:gd name="T2" fmla="*/ 54 w 54"/>
                <a:gd name="T3" fmla="*/ 0 h 14"/>
                <a:gd name="T4" fmla="*/ 51 w 54"/>
                <a:gd name="T5" fmla="*/ 4 h 14"/>
                <a:gd name="T6" fmla="*/ 42 w 54"/>
                <a:gd name="T7" fmla="*/ 13 h 14"/>
                <a:gd name="T8" fmla="*/ 7 w 54"/>
                <a:gd name="T9" fmla="*/ 13 h 14"/>
                <a:gd name="T10" fmla="*/ 1 w 54"/>
                <a:gd name="T11" fmla="*/ 9 h 14"/>
                <a:gd name="T12" fmla="*/ 1 w 54"/>
                <a:gd name="T13" fmla="*/ 3 h 14"/>
                <a:gd name="T14" fmla="*/ 5 w 54"/>
                <a:gd name="T15" fmla="*/ 2 h 14"/>
                <a:gd name="T16" fmla="*/ 7 w 54"/>
                <a:gd name="T1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4">
                  <a:moveTo>
                    <a:pt x="7" y="1"/>
                  </a:moveTo>
                  <a:cubicBezTo>
                    <a:pt x="23" y="1"/>
                    <a:pt x="38" y="1"/>
                    <a:pt x="54" y="0"/>
                  </a:cubicBezTo>
                  <a:cubicBezTo>
                    <a:pt x="54" y="2"/>
                    <a:pt x="52" y="3"/>
                    <a:pt x="51" y="4"/>
                  </a:cubicBezTo>
                  <a:cubicBezTo>
                    <a:pt x="48" y="7"/>
                    <a:pt x="46" y="11"/>
                    <a:pt x="42" y="13"/>
                  </a:cubicBezTo>
                  <a:cubicBezTo>
                    <a:pt x="30" y="13"/>
                    <a:pt x="19" y="14"/>
                    <a:pt x="7" y="13"/>
                  </a:cubicBezTo>
                  <a:cubicBezTo>
                    <a:pt x="5" y="12"/>
                    <a:pt x="3" y="11"/>
                    <a:pt x="1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1" y="1"/>
                    <a:pt x="3" y="2"/>
                    <a:pt x="5" y="2"/>
                  </a:cubicBezTo>
                  <a:cubicBezTo>
                    <a:pt x="6" y="2"/>
                    <a:pt x="7" y="2"/>
                    <a:pt x="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40">
              <a:extLst>
                <a:ext uri="{FF2B5EF4-FFF2-40B4-BE49-F238E27FC236}">
                  <a16:creationId xmlns:a16="http://schemas.microsoft.com/office/drawing/2014/main" id="{5FA67098-DC62-1579-2571-CCD67ACE2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0" y="763"/>
              <a:ext cx="88" cy="25"/>
            </a:xfrm>
            <a:custGeom>
              <a:avLst/>
              <a:gdLst>
                <a:gd name="T0" fmla="*/ 48 w 50"/>
                <a:gd name="T1" fmla="*/ 12 h 14"/>
                <a:gd name="T2" fmla="*/ 0 w 50"/>
                <a:gd name="T3" fmla="*/ 14 h 14"/>
                <a:gd name="T4" fmla="*/ 3 w 50"/>
                <a:gd name="T5" fmla="*/ 12 h 14"/>
                <a:gd name="T6" fmla="*/ 7 w 50"/>
                <a:gd name="T7" fmla="*/ 12 h 14"/>
                <a:gd name="T8" fmla="*/ 14 w 50"/>
                <a:gd name="T9" fmla="*/ 4 h 14"/>
                <a:gd name="T10" fmla="*/ 11 w 50"/>
                <a:gd name="T11" fmla="*/ 3 h 14"/>
                <a:gd name="T12" fmla="*/ 6 w 50"/>
                <a:gd name="T13" fmla="*/ 1 h 14"/>
                <a:gd name="T14" fmla="*/ 19 w 50"/>
                <a:gd name="T15" fmla="*/ 1 h 14"/>
                <a:gd name="T16" fmla="*/ 47 w 50"/>
                <a:gd name="T17" fmla="*/ 0 h 14"/>
                <a:gd name="T18" fmla="*/ 48 w 50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4">
                  <a:moveTo>
                    <a:pt x="48" y="12"/>
                  </a:moveTo>
                  <a:cubicBezTo>
                    <a:pt x="32" y="13"/>
                    <a:pt x="16" y="13"/>
                    <a:pt x="0" y="14"/>
                  </a:cubicBezTo>
                  <a:cubicBezTo>
                    <a:pt x="0" y="12"/>
                    <a:pt x="1" y="12"/>
                    <a:pt x="3" y="12"/>
                  </a:cubicBezTo>
                  <a:cubicBezTo>
                    <a:pt x="4" y="12"/>
                    <a:pt x="6" y="12"/>
                    <a:pt x="7" y="12"/>
                  </a:cubicBezTo>
                  <a:cubicBezTo>
                    <a:pt x="14" y="12"/>
                    <a:pt x="15" y="10"/>
                    <a:pt x="14" y="4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8" y="3"/>
                    <a:pt x="6" y="1"/>
                  </a:cubicBezTo>
                  <a:cubicBezTo>
                    <a:pt x="11" y="0"/>
                    <a:pt x="15" y="1"/>
                    <a:pt x="19" y="1"/>
                  </a:cubicBezTo>
                  <a:cubicBezTo>
                    <a:pt x="28" y="0"/>
                    <a:pt x="38" y="0"/>
                    <a:pt x="47" y="0"/>
                  </a:cubicBezTo>
                  <a:cubicBezTo>
                    <a:pt x="49" y="4"/>
                    <a:pt x="50" y="8"/>
                    <a:pt x="48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41">
              <a:extLst>
                <a:ext uri="{FF2B5EF4-FFF2-40B4-BE49-F238E27FC236}">
                  <a16:creationId xmlns:a16="http://schemas.microsoft.com/office/drawing/2014/main" id="{D0D43685-D6BA-300E-7DFA-0864E9978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" y="686"/>
              <a:ext cx="88" cy="24"/>
            </a:xfrm>
            <a:custGeom>
              <a:avLst/>
              <a:gdLst>
                <a:gd name="T0" fmla="*/ 49 w 50"/>
                <a:gd name="T1" fmla="*/ 4 h 14"/>
                <a:gd name="T2" fmla="*/ 49 w 50"/>
                <a:gd name="T3" fmla="*/ 5 h 14"/>
                <a:gd name="T4" fmla="*/ 50 w 50"/>
                <a:gd name="T5" fmla="*/ 5 h 14"/>
                <a:gd name="T6" fmla="*/ 48 w 50"/>
                <a:gd name="T7" fmla="*/ 14 h 14"/>
                <a:gd name="T8" fmla="*/ 19 w 50"/>
                <a:gd name="T9" fmla="*/ 12 h 14"/>
                <a:gd name="T10" fmla="*/ 5 w 50"/>
                <a:gd name="T11" fmla="*/ 4 h 14"/>
                <a:gd name="T12" fmla="*/ 0 w 50"/>
                <a:gd name="T13" fmla="*/ 0 h 14"/>
                <a:gd name="T14" fmla="*/ 40 w 50"/>
                <a:gd name="T15" fmla="*/ 4 h 14"/>
                <a:gd name="T16" fmla="*/ 49 w 50"/>
                <a:gd name="T1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">
                  <a:moveTo>
                    <a:pt x="49" y="4"/>
                  </a:moveTo>
                  <a:cubicBezTo>
                    <a:pt x="49" y="4"/>
                    <a:pt x="49" y="4"/>
                    <a:pt x="49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8" y="8"/>
                    <a:pt x="48" y="11"/>
                    <a:pt x="48" y="14"/>
                  </a:cubicBezTo>
                  <a:cubicBezTo>
                    <a:pt x="38" y="14"/>
                    <a:pt x="28" y="13"/>
                    <a:pt x="19" y="12"/>
                  </a:cubicBezTo>
                  <a:cubicBezTo>
                    <a:pt x="14" y="11"/>
                    <a:pt x="10" y="7"/>
                    <a:pt x="5" y="4"/>
                  </a:cubicBezTo>
                  <a:cubicBezTo>
                    <a:pt x="3" y="3"/>
                    <a:pt x="2" y="2"/>
                    <a:pt x="0" y="0"/>
                  </a:cubicBezTo>
                  <a:cubicBezTo>
                    <a:pt x="13" y="1"/>
                    <a:pt x="26" y="3"/>
                    <a:pt x="40" y="4"/>
                  </a:cubicBezTo>
                  <a:cubicBezTo>
                    <a:pt x="42" y="5"/>
                    <a:pt x="46" y="4"/>
                    <a:pt x="49" y="4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42">
              <a:extLst>
                <a:ext uri="{FF2B5EF4-FFF2-40B4-BE49-F238E27FC236}">
                  <a16:creationId xmlns:a16="http://schemas.microsoft.com/office/drawing/2014/main" id="{9EBE9733-A5C6-2020-940C-818B4920B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" y="760"/>
              <a:ext cx="60" cy="24"/>
            </a:xfrm>
            <a:custGeom>
              <a:avLst/>
              <a:gdLst>
                <a:gd name="T0" fmla="*/ 1 w 34"/>
                <a:gd name="T1" fmla="*/ 14 h 14"/>
                <a:gd name="T2" fmla="*/ 0 w 34"/>
                <a:gd name="T3" fmla="*/ 2 h 14"/>
                <a:gd name="T4" fmla="*/ 32 w 34"/>
                <a:gd name="T5" fmla="*/ 1 h 14"/>
                <a:gd name="T6" fmla="*/ 24 w 34"/>
                <a:gd name="T7" fmla="*/ 13 h 14"/>
                <a:gd name="T8" fmla="*/ 10 w 34"/>
                <a:gd name="T9" fmla="*/ 14 h 14"/>
                <a:gd name="T10" fmla="*/ 1 w 34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">
                  <a:moveTo>
                    <a:pt x="1" y="14"/>
                  </a:moveTo>
                  <a:cubicBezTo>
                    <a:pt x="1" y="10"/>
                    <a:pt x="0" y="6"/>
                    <a:pt x="0" y="2"/>
                  </a:cubicBezTo>
                  <a:cubicBezTo>
                    <a:pt x="10" y="2"/>
                    <a:pt x="21" y="0"/>
                    <a:pt x="32" y="1"/>
                  </a:cubicBezTo>
                  <a:cubicBezTo>
                    <a:pt x="34" y="6"/>
                    <a:pt x="30" y="12"/>
                    <a:pt x="24" y="13"/>
                  </a:cubicBezTo>
                  <a:cubicBezTo>
                    <a:pt x="20" y="14"/>
                    <a:pt x="15" y="13"/>
                    <a:pt x="10" y="14"/>
                  </a:cubicBezTo>
                  <a:cubicBezTo>
                    <a:pt x="7" y="14"/>
                    <a:pt x="4" y="14"/>
                    <a:pt x="1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43">
              <a:extLst>
                <a:ext uri="{FF2B5EF4-FFF2-40B4-BE49-F238E27FC236}">
                  <a16:creationId xmlns:a16="http://schemas.microsoft.com/office/drawing/2014/main" id="{87A4169A-B325-52FB-E007-4E47FC4CC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797"/>
              <a:ext cx="56" cy="24"/>
            </a:xfrm>
            <a:custGeom>
              <a:avLst/>
              <a:gdLst>
                <a:gd name="T0" fmla="*/ 0 w 32"/>
                <a:gd name="T1" fmla="*/ 14 h 14"/>
                <a:gd name="T2" fmla="*/ 12 w 32"/>
                <a:gd name="T3" fmla="*/ 1 h 14"/>
                <a:gd name="T4" fmla="*/ 32 w 32"/>
                <a:gd name="T5" fmla="*/ 0 h 14"/>
                <a:gd name="T6" fmla="*/ 21 w 32"/>
                <a:gd name="T7" fmla="*/ 12 h 14"/>
                <a:gd name="T8" fmla="*/ 25 w 32"/>
                <a:gd name="T9" fmla="*/ 13 h 14"/>
                <a:gd name="T10" fmla="*/ 0 w 3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cubicBezTo>
                    <a:pt x="4" y="9"/>
                    <a:pt x="8" y="5"/>
                    <a:pt x="12" y="1"/>
                  </a:cubicBezTo>
                  <a:cubicBezTo>
                    <a:pt x="18" y="1"/>
                    <a:pt x="25" y="0"/>
                    <a:pt x="32" y="0"/>
                  </a:cubicBezTo>
                  <a:cubicBezTo>
                    <a:pt x="28" y="4"/>
                    <a:pt x="25" y="8"/>
                    <a:pt x="21" y="12"/>
                  </a:cubicBezTo>
                  <a:cubicBezTo>
                    <a:pt x="22" y="13"/>
                    <a:pt x="24" y="13"/>
                    <a:pt x="25" y="13"/>
                  </a:cubicBezTo>
                  <a:cubicBezTo>
                    <a:pt x="17" y="14"/>
                    <a:pt x="8" y="14"/>
                    <a:pt x="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44">
              <a:extLst>
                <a:ext uri="{FF2B5EF4-FFF2-40B4-BE49-F238E27FC236}">
                  <a16:creationId xmlns:a16="http://schemas.microsoft.com/office/drawing/2014/main" id="{CA03503F-D014-FBD3-75AC-B9E906680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" y="719"/>
              <a:ext cx="61" cy="28"/>
            </a:xfrm>
            <a:custGeom>
              <a:avLst/>
              <a:gdLst>
                <a:gd name="T0" fmla="*/ 25 w 35"/>
                <a:gd name="T1" fmla="*/ 3 h 16"/>
                <a:gd name="T2" fmla="*/ 27 w 35"/>
                <a:gd name="T3" fmla="*/ 8 h 16"/>
                <a:gd name="T4" fmla="*/ 32 w 35"/>
                <a:gd name="T5" fmla="*/ 11 h 16"/>
                <a:gd name="T6" fmla="*/ 34 w 35"/>
                <a:gd name="T7" fmla="*/ 14 h 16"/>
                <a:gd name="T8" fmla="*/ 31 w 35"/>
                <a:gd name="T9" fmla="*/ 16 h 16"/>
                <a:gd name="T10" fmla="*/ 25 w 35"/>
                <a:gd name="T11" fmla="*/ 14 h 16"/>
                <a:gd name="T12" fmla="*/ 19 w 35"/>
                <a:gd name="T13" fmla="*/ 16 h 16"/>
                <a:gd name="T14" fmla="*/ 1 w 35"/>
                <a:gd name="T15" fmla="*/ 9 h 16"/>
                <a:gd name="T16" fmla="*/ 4 w 35"/>
                <a:gd name="T17" fmla="*/ 4 h 16"/>
                <a:gd name="T18" fmla="*/ 7 w 35"/>
                <a:gd name="T19" fmla="*/ 1 h 16"/>
                <a:gd name="T20" fmla="*/ 25 w 35"/>
                <a:gd name="T2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6">
                  <a:moveTo>
                    <a:pt x="25" y="3"/>
                  </a:moveTo>
                  <a:cubicBezTo>
                    <a:pt x="23" y="6"/>
                    <a:pt x="23" y="8"/>
                    <a:pt x="27" y="8"/>
                  </a:cubicBezTo>
                  <a:cubicBezTo>
                    <a:pt x="29" y="9"/>
                    <a:pt x="30" y="10"/>
                    <a:pt x="32" y="11"/>
                  </a:cubicBezTo>
                  <a:cubicBezTo>
                    <a:pt x="33" y="12"/>
                    <a:pt x="35" y="12"/>
                    <a:pt x="34" y="14"/>
                  </a:cubicBezTo>
                  <a:cubicBezTo>
                    <a:pt x="33" y="15"/>
                    <a:pt x="32" y="16"/>
                    <a:pt x="31" y="16"/>
                  </a:cubicBezTo>
                  <a:cubicBezTo>
                    <a:pt x="29" y="16"/>
                    <a:pt x="27" y="15"/>
                    <a:pt x="25" y="14"/>
                  </a:cubicBezTo>
                  <a:cubicBezTo>
                    <a:pt x="23" y="12"/>
                    <a:pt x="20" y="11"/>
                    <a:pt x="19" y="16"/>
                  </a:cubicBezTo>
                  <a:cubicBezTo>
                    <a:pt x="13" y="14"/>
                    <a:pt x="7" y="11"/>
                    <a:pt x="1" y="9"/>
                  </a:cubicBezTo>
                  <a:cubicBezTo>
                    <a:pt x="0" y="6"/>
                    <a:pt x="3" y="6"/>
                    <a:pt x="4" y="4"/>
                  </a:cubicBezTo>
                  <a:cubicBezTo>
                    <a:pt x="5" y="3"/>
                    <a:pt x="7" y="2"/>
                    <a:pt x="7" y="1"/>
                  </a:cubicBezTo>
                  <a:cubicBezTo>
                    <a:pt x="14" y="0"/>
                    <a:pt x="20" y="1"/>
                    <a:pt x="25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45">
              <a:extLst>
                <a:ext uri="{FF2B5EF4-FFF2-40B4-BE49-F238E27FC236}">
                  <a16:creationId xmlns:a16="http://schemas.microsoft.com/office/drawing/2014/main" id="{C6CBF7FD-F37B-2F42-D945-44A56C27B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" y="765"/>
              <a:ext cx="42" cy="23"/>
            </a:xfrm>
            <a:custGeom>
              <a:avLst/>
              <a:gdLst>
                <a:gd name="T0" fmla="*/ 14 w 24"/>
                <a:gd name="T1" fmla="*/ 0 h 13"/>
                <a:gd name="T2" fmla="*/ 23 w 24"/>
                <a:gd name="T3" fmla="*/ 1 h 13"/>
                <a:gd name="T4" fmla="*/ 23 w 24"/>
                <a:gd name="T5" fmla="*/ 9 h 13"/>
                <a:gd name="T6" fmla="*/ 20 w 24"/>
                <a:gd name="T7" fmla="*/ 12 h 13"/>
                <a:gd name="T8" fmla="*/ 8 w 24"/>
                <a:gd name="T9" fmla="*/ 13 h 13"/>
                <a:gd name="T10" fmla="*/ 7 w 24"/>
                <a:gd name="T11" fmla="*/ 13 h 13"/>
                <a:gd name="T12" fmla="*/ 3 w 24"/>
                <a:gd name="T13" fmla="*/ 1 h 13"/>
                <a:gd name="T14" fmla="*/ 14 w 2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3">
                  <a:moveTo>
                    <a:pt x="14" y="0"/>
                  </a:moveTo>
                  <a:cubicBezTo>
                    <a:pt x="17" y="1"/>
                    <a:pt x="21" y="0"/>
                    <a:pt x="23" y="1"/>
                  </a:cubicBezTo>
                  <a:cubicBezTo>
                    <a:pt x="24" y="2"/>
                    <a:pt x="22" y="6"/>
                    <a:pt x="23" y="9"/>
                  </a:cubicBezTo>
                  <a:cubicBezTo>
                    <a:pt x="24" y="12"/>
                    <a:pt x="22" y="12"/>
                    <a:pt x="20" y="12"/>
                  </a:cubicBezTo>
                  <a:cubicBezTo>
                    <a:pt x="16" y="12"/>
                    <a:pt x="12" y="11"/>
                    <a:pt x="8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" y="9"/>
                    <a:pt x="0" y="5"/>
                    <a:pt x="3" y="1"/>
                  </a:cubicBezTo>
                  <a:cubicBezTo>
                    <a:pt x="7" y="1"/>
                    <a:pt x="11" y="0"/>
                    <a:pt x="14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46">
              <a:extLst>
                <a:ext uri="{FF2B5EF4-FFF2-40B4-BE49-F238E27FC236}">
                  <a16:creationId xmlns:a16="http://schemas.microsoft.com/office/drawing/2014/main" id="{03A9D353-AF15-5344-EC1B-70A170FDF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" y="835"/>
              <a:ext cx="50" cy="22"/>
            </a:xfrm>
            <a:custGeom>
              <a:avLst/>
              <a:gdLst>
                <a:gd name="T0" fmla="*/ 19 w 28"/>
                <a:gd name="T1" fmla="*/ 12 h 12"/>
                <a:gd name="T2" fmla="*/ 12 w 28"/>
                <a:gd name="T3" fmla="*/ 12 h 12"/>
                <a:gd name="T4" fmla="*/ 1 w 28"/>
                <a:gd name="T5" fmla="*/ 2 h 12"/>
                <a:gd name="T6" fmla="*/ 1 w 28"/>
                <a:gd name="T7" fmla="*/ 0 h 12"/>
                <a:gd name="T8" fmla="*/ 24 w 28"/>
                <a:gd name="T9" fmla="*/ 0 h 12"/>
                <a:gd name="T10" fmla="*/ 19 w 28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2">
                  <a:moveTo>
                    <a:pt x="19" y="12"/>
                  </a:moveTo>
                  <a:cubicBezTo>
                    <a:pt x="17" y="12"/>
                    <a:pt x="14" y="12"/>
                    <a:pt x="12" y="12"/>
                  </a:cubicBezTo>
                  <a:cubicBezTo>
                    <a:pt x="7" y="10"/>
                    <a:pt x="4" y="6"/>
                    <a:pt x="1" y="2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9" y="0"/>
                    <a:pt x="17" y="0"/>
                    <a:pt x="24" y="0"/>
                  </a:cubicBezTo>
                  <a:cubicBezTo>
                    <a:pt x="28" y="6"/>
                    <a:pt x="26" y="10"/>
                    <a:pt x="19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47">
              <a:extLst>
                <a:ext uri="{FF2B5EF4-FFF2-40B4-BE49-F238E27FC236}">
                  <a16:creationId xmlns:a16="http://schemas.microsoft.com/office/drawing/2014/main" id="{A2532489-9A5F-EA81-D838-B03268EA1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205"/>
              <a:ext cx="63" cy="27"/>
            </a:xfrm>
            <a:custGeom>
              <a:avLst/>
              <a:gdLst>
                <a:gd name="T0" fmla="*/ 30 w 36"/>
                <a:gd name="T1" fmla="*/ 15 h 15"/>
                <a:gd name="T2" fmla="*/ 29 w 36"/>
                <a:gd name="T3" fmla="*/ 13 h 15"/>
                <a:gd name="T4" fmla="*/ 16 w 36"/>
                <a:gd name="T5" fmla="*/ 4 h 15"/>
                <a:gd name="T6" fmla="*/ 12 w 36"/>
                <a:gd name="T7" fmla="*/ 2 h 15"/>
                <a:gd name="T8" fmla="*/ 0 w 36"/>
                <a:gd name="T9" fmla="*/ 2 h 15"/>
                <a:gd name="T10" fmla="*/ 14 w 36"/>
                <a:gd name="T11" fmla="*/ 1 h 15"/>
                <a:gd name="T12" fmla="*/ 32 w 36"/>
                <a:gd name="T13" fmla="*/ 0 h 15"/>
                <a:gd name="T14" fmla="*/ 35 w 36"/>
                <a:gd name="T15" fmla="*/ 4 h 15"/>
                <a:gd name="T16" fmla="*/ 30 w 36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5">
                  <a:moveTo>
                    <a:pt x="30" y="15"/>
                  </a:moveTo>
                  <a:cubicBezTo>
                    <a:pt x="30" y="14"/>
                    <a:pt x="30" y="13"/>
                    <a:pt x="29" y="13"/>
                  </a:cubicBezTo>
                  <a:cubicBezTo>
                    <a:pt x="22" y="13"/>
                    <a:pt x="19" y="9"/>
                    <a:pt x="16" y="4"/>
                  </a:cubicBezTo>
                  <a:cubicBezTo>
                    <a:pt x="15" y="2"/>
                    <a:pt x="14" y="2"/>
                    <a:pt x="12" y="2"/>
                  </a:cubicBezTo>
                  <a:cubicBezTo>
                    <a:pt x="8" y="2"/>
                    <a:pt x="4" y="2"/>
                    <a:pt x="0" y="2"/>
                  </a:cubicBezTo>
                  <a:cubicBezTo>
                    <a:pt x="4" y="0"/>
                    <a:pt x="9" y="1"/>
                    <a:pt x="14" y="1"/>
                  </a:cubicBezTo>
                  <a:cubicBezTo>
                    <a:pt x="20" y="1"/>
                    <a:pt x="26" y="1"/>
                    <a:pt x="32" y="0"/>
                  </a:cubicBezTo>
                  <a:cubicBezTo>
                    <a:pt x="35" y="0"/>
                    <a:pt x="36" y="1"/>
                    <a:pt x="35" y="4"/>
                  </a:cubicBezTo>
                  <a:cubicBezTo>
                    <a:pt x="33" y="8"/>
                    <a:pt x="32" y="11"/>
                    <a:pt x="30" y="15"/>
                  </a:cubicBezTo>
                  <a:close/>
                </a:path>
              </a:pathLst>
            </a:custGeom>
            <a:solidFill>
              <a:srgbClr val="EEC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48">
              <a:extLst>
                <a:ext uri="{FF2B5EF4-FFF2-40B4-BE49-F238E27FC236}">
                  <a16:creationId xmlns:a16="http://schemas.microsoft.com/office/drawing/2014/main" id="{7955924A-A181-5A6E-5B4C-994FE5693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" y="755"/>
              <a:ext cx="37" cy="42"/>
            </a:xfrm>
            <a:custGeom>
              <a:avLst/>
              <a:gdLst>
                <a:gd name="T0" fmla="*/ 21 w 21"/>
                <a:gd name="T1" fmla="*/ 6 h 24"/>
                <a:gd name="T2" fmla="*/ 20 w 21"/>
                <a:gd name="T3" fmla="*/ 7 h 24"/>
                <a:gd name="T4" fmla="*/ 10 w 21"/>
                <a:gd name="T5" fmla="*/ 22 h 24"/>
                <a:gd name="T6" fmla="*/ 8 w 21"/>
                <a:gd name="T7" fmla="*/ 22 h 24"/>
                <a:gd name="T8" fmla="*/ 7 w 21"/>
                <a:gd name="T9" fmla="*/ 19 h 24"/>
                <a:gd name="T10" fmla="*/ 13 w 21"/>
                <a:gd name="T11" fmla="*/ 13 h 24"/>
                <a:gd name="T12" fmla="*/ 13 w 21"/>
                <a:gd name="T13" fmla="*/ 8 h 24"/>
                <a:gd name="T14" fmla="*/ 8 w 21"/>
                <a:gd name="T15" fmla="*/ 8 h 24"/>
                <a:gd name="T16" fmla="*/ 4 w 21"/>
                <a:gd name="T17" fmla="*/ 11 h 24"/>
                <a:gd name="T18" fmla="*/ 1 w 21"/>
                <a:gd name="T19" fmla="*/ 12 h 24"/>
                <a:gd name="T20" fmla="*/ 1 w 21"/>
                <a:gd name="T21" fmla="*/ 8 h 24"/>
                <a:gd name="T22" fmla="*/ 5 w 21"/>
                <a:gd name="T23" fmla="*/ 0 h 24"/>
                <a:gd name="T24" fmla="*/ 21 w 21"/>
                <a:gd name="T2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4">
                  <a:moveTo>
                    <a:pt x="21" y="6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15"/>
                    <a:pt x="13" y="17"/>
                    <a:pt x="10" y="22"/>
                  </a:cubicBezTo>
                  <a:cubicBezTo>
                    <a:pt x="9" y="24"/>
                    <a:pt x="8" y="23"/>
                    <a:pt x="8" y="22"/>
                  </a:cubicBezTo>
                  <a:cubicBezTo>
                    <a:pt x="6" y="21"/>
                    <a:pt x="6" y="20"/>
                    <a:pt x="7" y="19"/>
                  </a:cubicBezTo>
                  <a:cubicBezTo>
                    <a:pt x="9" y="17"/>
                    <a:pt x="11" y="15"/>
                    <a:pt x="13" y="13"/>
                  </a:cubicBezTo>
                  <a:cubicBezTo>
                    <a:pt x="14" y="12"/>
                    <a:pt x="15" y="10"/>
                    <a:pt x="13" y="8"/>
                  </a:cubicBezTo>
                  <a:cubicBezTo>
                    <a:pt x="12" y="6"/>
                    <a:pt x="10" y="7"/>
                    <a:pt x="8" y="8"/>
                  </a:cubicBezTo>
                  <a:cubicBezTo>
                    <a:pt x="7" y="9"/>
                    <a:pt x="6" y="10"/>
                    <a:pt x="4" y="11"/>
                  </a:cubicBezTo>
                  <a:cubicBezTo>
                    <a:pt x="3" y="11"/>
                    <a:pt x="3" y="13"/>
                    <a:pt x="1" y="12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4" y="5"/>
                    <a:pt x="6" y="3"/>
                    <a:pt x="5" y="0"/>
                  </a:cubicBezTo>
                  <a:cubicBezTo>
                    <a:pt x="11" y="1"/>
                    <a:pt x="16" y="4"/>
                    <a:pt x="21" y="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49">
              <a:extLst>
                <a:ext uri="{FF2B5EF4-FFF2-40B4-BE49-F238E27FC236}">
                  <a16:creationId xmlns:a16="http://schemas.microsoft.com/office/drawing/2014/main" id="{C80870A5-79FB-8323-06FC-46A237A43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" y="723"/>
              <a:ext cx="54" cy="24"/>
            </a:xfrm>
            <a:custGeom>
              <a:avLst/>
              <a:gdLst>
                <a:gd name="T0" fmla="*/ 21 w 31"/>
                <a:gd name="T1" fmla="*/ 2 h 14"/>
                <a:gd name="T2" fmla="*/ 24 w 31"/>
                <a:gd name="T3" fmla="*/ 6 h 14"/>
                <a:gd name="T4" fmla="*/ 29 w 31"/>
                <a:gd name="T5" fmla="*/ 9 h 14"/>
                <a:gd name="T6" fmla="*/ 30 w 31"/>
                <a:gd name="T7" fmla="*/ 13 h 14"/>
                <a:gd name="T8" fmla="*/ 0 w 31"/>
                <a:gd name="T9" fmla="*/ 0 h 14"/>
                <a:gd name="T10" fmla="*/ 10 w 31"/>
                <a:gd name="T11" fmla="*/ 1 h 14"/>
                <a:gd name="T12" fmla="*/ 21 w 31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21" y="2"/>
                  </a:moveTo>
                  <a:cubicBezTo>
                    <a:pt x="21" y="4"/>
                    <a:pt x="21" y="6"/>
                    <a:pt x="24" y="6"/>
                  </a:cubicBezTo>
                  <a:cubicBezTo>
                    <a:pt x="26" y="7"/>
                    <a:pt x="27" y="8"/>
                    <a:pt x="29" y="9"/>
                  </a:cubicBezTo>
                  <a:cubicBezTo>
                    <a:pt x="31" y="10"/>
                    <a:pt x="31" y="11"/>
                    <a:pt x="30" y="13"/>
                  </a:cubicBezTo>
                  <a:cubicBezTo>
                    <a:pt x="18" y="14"/>
                    <a:pt x="9" y="6"/>
                    <a:pt x="0" y="0"/>
                  </a:cubicBezTo>
                  <a:cubicBezTo>
                    <a:pt x="3" y="0"/>
                    <a:pt x="7" y="1"/>
                    <a:pt x="10" y="1"/>
                  </a:cubicBezTo>
                  <a:cubicBezTo>
                    <a:pt x="14" y="1"/>
                    <a:pt x="18" y="2"/>
                    <a:pt x="21" y="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50">
              <a:extLst>
                <a:ext uri="{FF2B5EF4-FFF2-40B4-BE49-F238E27FC236}">
                  <a16:creationId xmlns:a16="http://schemas.microsoft.com/office/drawing/2014/main" id="{E3DABD38-6C66-BF26-1B93-DB49F60B0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" y="719"/>
              <a:ext cx="57" cy="16"/>
            </a:xfrm>
            <a:custGeom>
              <a:avLst/>
              <a:gdLst>
                <a:gd name="T0" fmla="*/ 30 w 32"/>
                <a:gd name="T1" fmla="*/ 1 h 9"/>
                <a:gd name="T2" fmla="*/ 28 w 32"/>
                <a:gd name="T3" fmla="*/ 5 h 9"/>
                <a:gd name="T4" fmla="*/ 24 w 32"/>
                <a:gd name="T5" fmla="*/ 9 h 9"/>
                <a:gd name="T6" fmla="*/ 0 w 32"/>
                <a:gd name="T7" fmla="*/ 2 h 9"/>
                <a:gd name="T8" fmla="*/ 3 w 32"/>
                <a:gd name="T9" fmla="*/ 1 h 9"/>
                <a:gd name="T10" fmla="*/ 30 w 32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9">
                  <a:moveTo>
                    <a:pt x="30" y="1"/>
                  </a:moveTo>
                  <a:cubicBezTo>
                    <a:pt x="32" y="3"/>
                    <a:pt x="29" y="3"/>
                    <a:pt x="28" y="5"/>
                  </a:cubicBezTo>
                  <a:cubicBezTo>
                    <a:pt x="27" y="6"/>
                    <a:pt x="25" y="7"/>
                    <a:pt x="24" y="9"/>
                  </a:cubicBezTo>
                  <a:cubicBezTo>
                    <a:pt x="16" y="7"/>
                    <a:pt x="8" y="3"/>
                    <a:pt x="0" y="2"/>
                  </a:cubicBezTo>
                  <a:cubicBezTo>
                    <a:pt x="0" y="0"/>
                    <a:pt x="2" y="1"/>
                    <a:pt x="3" y="1"/>
                  </a:cubicBezTo>
                  <a:cubicBezTo>
                    <a:pt x="12" y="1"/>
                    <a:pt x="21" y="1"/>
                    <a:pt x="30" y="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51">
              <a:extLst>
                <a:ext uri="{FF2B5EF4-FFF2-40B4-BE49-F238E27FC236}">
                  <a16:creationId xmlns:a16="http://schemas.microsoft.com/office/drawing/2014/main" id="{8E3B1C0E-59C8-4036-6870-9638A5A43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" y="693"/>
              <a:ext cx="42" cy="21"/>
            </a:xfrm>
            <a:custGeom>
              <a:avLst/>
              <a:gdLst>
                <a:gd name="T0" fmla="*/ 4 w 24"/>
                <a:gd name="T1" fmla="*/ 10 h 12"/>
                <a:gd name="T2" fmla="*/ 5 w 24"/>
                <a:gd name="T3" fmla="*/ 1 h 12"/>
                <a:gd name="T4" fmla="*/ 17 w 24"/>
                <a:gd name="T5" fmla="*/ 1 h 12"/>
                <a:gd name="T6" fmla="*/ 12 w 24"/>
                <a:gd name="T7" fmla="*/ 2 h 12"/>
                <a:gd name="T8" fmla="*/ 8 w 24"/>
                <a:gd name="T9" fmla="*/ 5 h 12"/>
                <a:gd name="T10" fmla="*/ 10 w 24"/>
                <a:gd name="T11" fmla="*/ 9 h 12"/>
                <a:gd name="T12" fmla="*/ 14 w 24"/>
                <a:gd name="T13" fmla="*/ 7 h 12"/>
                <a:gd name="T14" fmla="*/ 19 w 24"/>
                <a:gd name="T15" fmla="*/ 3 h 12"/>
                <a:gd name="T16" fmla="*/ 22 w 24"/>
                <a:gd name="T17" fmla="*/ 4 h 12"/>
                <a:gd name="T18" fmla="*/ 22 w 24"/>
                <a:gd name="T19" fmla="*/ 7 h 12"/>
                <a:gd name="T20" fmla="*/ 19 w 24"/>
                <a:gd name="T21" fmla="*/ 10 h 12"/>
                <a:gd name="T22" fmla="*/ 24 w 24"/>
                <a:gd name="T23" fmla="*/ 12 h 12"/>
                <a:gd name="T24" fmla="*/ 4 w 24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2">
                  <a:moveTo>
                    <a:pt x="4" y="10"/>
                  </a:moveTo>
                  <a:cubicBezTo>
                    <a:pt x="0" y="6"/>
                    <a:pt x="3" y="4"/>
                    <a:pt x="5" y="1"/>
                  </a:cubicBezTo>
                  <a:cubicBezTo>
                    <a:pt x="9" y="1"/>
                    <a:pt x="13" y="0"/>
                    <a:pt x="17" y="1"/>
                  </a:cubicBezTo>
                  <a:cubicBezTo>
                    <a:pt x="15" y="1"/>
                    <a:pt x="14" y="1"/>
                    <a:pt x="12" y="2"/>
                  </a:cubicBezTo>
                  <a:cubicBezTo>
                    <a:pt x="10" y="2"/>
                    <a:pt x="9" y="4"/>
                    <a:pt x="8" y="5"/>
                  </a:cubicBezTo>
                  <a:cubicBezTo>
                    <a:pt x="8" y="7"/>
                    <a:pt x="9" y="8"/>
                    <a:pt x="10" y="9"/>
                  </a:cubicBezTo>
                  <a:cubicBezTo>
                    <a:pt x="12" y="10"/>
                    <a:pt x="13" y="8"/>
                    <a:pt x="14" y="7"/>
                  </a:cubicBezTo>
                  <a:cubicBezTo>
                    <a:pt x="16" y="6"/>
                    <a:pt x="17" y="5"/>
                    <a:pt x="19" y="3"/>
                  </a:cubicBezTo>
                  <a:cubicBezTo>
                    <a:pt x="20" y="2"/>
                    <a:pt x="21" y="3"/>
                    <a:pt x="22" y="4"/>
                  </a:cubicBezTo>
                  <a:cubicBezTo>
                    <a:pt x="23" y="5"/>
                    <a:pt x="23" y="5"/>
                    <a:pt x="22" y="7"/>
                  </a:cubicBezTo>
                  <a:cubicBezTo>
                    <a:pt x="21" y="8"/>
                    <a:pt x="20" y="9"/>
                    <a:pt x="19" y="10"/>
                  </a:cubicBezTo>
                  <a:cubicBezTo>
                    <a:pt x="20" y="12"/>
                    <a:pt x="23" y="10"/>
                    <a:pt x="24" y="12"/>
                  </a:cubicBezTo>
                  <a:cubicBezTo>
                    <a:pt x="17" y="12"/>
                    <a:pt x="10" y="11"/>
                    <a:pt x="4" y="10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52">
              <a:extLst>
                <a:ext uri="{FF2B5EF4-FFF2-40B4-BE49-F238E27FC236}">
                  <a16:creationId xmlns:a16="http://schemas.microsoft.com/office/drawing/2014/main" id="{FA0393E8-CDF3-18D4-3C91-5A293945D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" y="834"/>
              <a:ext cx="35" cy="24"/>
            </a:xfrm>
            <a:custGeom>
              <a:avLst/>
              <a:gdLst>
                <a:gd name="T0" fmla="*/ 0 w 20"/>
                <a:gd name="T1" fmla="*/ 13 h 14"/>
                <a:gd name="T2" fmla="*/ 5 w 20"/>
                <a:gd name="T3" fmla="*/ 1 h 14"/>
                <a:gd name="T4" fmla="*/ 20 w 20"/>
                <a:gd name="T5" fmla="*/ 0 h 14"/>
                <a:gd name="T6" fmla="*/ 8 w 20"/>
                <a:gd name="T7" fmla="*/ 11 h 14"/>
                <a:gd name="T8" fmla="*/ 9 w 20"/>
                <a:gd name="T9" fmla="*/ 12 h 14"/>
                <a:gd name="T10" fmla="*/ 17 w 20"/>
                <a:gd name="T11" fmla="*/ 12 h 14"/>
                <a:gd name="T12" fmla="*/ 0 w 20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0" y="13"/>
                  </a:moveTo>
                  <a:cubicBezTo>
                    <a:pt x="6" y="11"/>
                    <a:pt x="7" y="6"/>
                    <a:pt x="5" y="1"/>
                  </a:cubicBezTo>
                  <a:cubicBezTo>
                    <a:pt x="10" y="0"/>
                    <a:pt x="15" y="0"/>
                    <a:pt x="20" y="0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8" y="11"/>
                    <a:pt x="8" y="11"/>
                    <a:pt x="9" y="12"/>
                  </a:cubicBezTo>
                  <a:cubicBezTo>
                    <a:pt x="11" y="12"/>
                    <a:pt x="14" y="12"/>
                    <a:pt x="17" y="12"/>
                  </a:cubicBezTo>
                  <a:cubicBezTo>
                    <a:pt x="11" y="14"/>
                    <a:pt x="6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53">
              <a:extLst>
                <a:ext uri="{FF2B5EF4-FFF2-40B4-BE49-F238E27FC236}">
                  <a16:creationId xmlns:a16="http://schemas.microsoft.com/office/drawing/2014/main" id="{133BF51D-2D6B-99B1-9510-0086C40F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" y="834"/>
              <a:ext cx="56" cy="23"/>
            </a:xfrm>
            <a:custGeom>
              <a:avLst/>
              <a:gdLst>
                <a:gd name="T0" fmla="*/ 21 w 32"/>
                <a:gd name="T1" fmla="*/ 1 h 13"/>
                <a:gd name="T2" fmla="*/ 22 w 32"/>
                <a:gd name="T3" fmla="*/ 3 h 13"/>
                <a:gd name="T4" fmla="*/ 32 w 32"/>
                <a:gd name="T5" fmla="*/ 13 h 13"/>
                <a:gd name="T6" fmla="*/ 26 w 32"/>
                <a:gd name="T7" fmla="*/ 13 h 13"/>
                <a:gd name="T8" fmla="*/ 15 w 32"/>
                <a:gd name="T9" fmla="*/ 2 h 13"/>
                <a:gd name="T10" fmla="*/ 10 w 32"/>
                <a:gd name="T11" fmla="*/ 2 h 13"/>
                <a:gd name="T12" fmla="*/ 0 w 32"/>
                <a:gd name="T13" fmla="*/ 1 h 13"/>
                <a:gd name="T14" fmla="*/ 21 w 32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3">
                  <a:moveTo>
                    <a:pt x="21" y="1"/>
                  </a:moveTo>
                  <a:cubicBezTo>
                    <a:pt x="20" y="2"/>
                    <a:pt x="21" y="3"/>
                    <a:pt x="22" y="3"/>
                  </a:cubicBezTo>
                  <a:cubicBezTo>
                    <a:pt x="26" y="6"/>
                    <a:pt x="28" y="10"/>
                    <a:pt x="32" y="13"/>
                  </a:cubicBezTo>
                  <a:cubicBezTo>
                    <a:pt x="30" y="13"/>
                    <a:pt x="28" y="13"/>
                    <a:pt x="26" y="13"/>
                  </a:cubicBezTo>
                  <a:cubicBezTo>
                    <a:pt x="23" y="9"/>
                    <a:pt x="18" y="6"/>
                    <a:pt x="15" y="2"/>
                  </a:cubicBezTo>
                  <a:cubicBezTo>
                    <a:pt x="14" y="1"/>
                    <a:pt x="12" y="2"/>
                    <a:pt x="10" y="2"/>
                  </a:cubicBezTo>
                  <a:cubicBezTo>
                    <a:pt x="7" y="2"/>
                    <a:pt x="4" y="2"/>
                    <a:pt x="0" y="1"/>
                  </a:cubicBezTo>
                  <a:cubicBezTo>
                    <a:pt x="7" y="0"/>
                    <a:pt x="14" y="1"/>
                    <a:pt x="21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54">
              <a:extLst>
                <a:ext uri="{FF2B5EF4-FFF2-40B4-BE49-F238E27FC236}">
                  <a16:creationId xmlns:a16="http://schemas.microsoft.com/office/drawing/2014/main" id="{874C81E1-DFCC-DD22-C634-100EACC9F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62"/>
              <a:ext cx="47" cy="22"/>
            </a:xfrm>
            <a:custGeom>
              <a:avLst/>
              <a:gdLst>
                <a:gd name="T0" fmla="*/ 0 w 27"/>
                <a:gd name="T1" fmla="*/ 13 h 13"/>
                <a:gd name="T2" fmla="*/ 11 w 27"/>
                <a:gd name="T3" fmla="*/ 11 h 13"/>
                <a:gd name="T4" fmla="*/ 22 w 27"/>
                <a:gd name="T5" fmla="*/ 0 h 13"/>
                <a:gd name="T6" fmla="*/ 26 w 27"/>
                <a:gd name="T7" fmla="*/ 0 h 13"/>
                <a:gd name="T8" fmla="*/ 21 w 27"/>
                <a:gd name="T9" fmla="*/ 12 h 13"/>
                <a:gd name="T10" fmla="*/ 0 w 27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3">
                  <a:moveTo>
                    <a:pt x="0" y="13"/>
                  </a:moveTo>
                  <a:cubicBezTo>
                    <a:pt x="3" y="10"/>
                    <a:pt x="7" y="11"/>
                    <a:pt x="11" y="11"/>
                  </a:cubicBezTo>
                  <a:cubicBezTo>
                    <a:pt x="17" y="11"/>
                    <a:pt x="22" y="7"/>
                    <a:pt x="22" y="0"/>
                  </a:cubicBezTo>
                  <a:cubicBezTo>
                    <a:pt x="23" y="0"/>
                    <a:pt x="25" y="0"/>
                    <a:pt x="26" y="0"/>
                  </a:cubicBezTo>
                  <a:cubicBezTo>
                    <a:pt x="27" y="5"/>
                    <a:pt x="24" y="9"/>
                    <a:pt x="21" y="12"/>
                  </a:cubicBezTo>
                  <a:cubicBezTo>
                    <a:pt x="14" y="13"/>
                    <a:pt x="7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55">
              <a:extLst>
                <a:ext uri="{FF2B5EF4-FFF2-40B4-BE49-F238E27FC236}">
                  <a16:creationId xmlns:a16="http://schemas.microsoft.com/office/drawing/2014/main" id="{EC637592-646A-9E71-664B-59C4208DC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725"/>
              <a:ext cx="37" cy="24"/>
            </a:xfrm>
            <a:custGeom>
              <a:avLst/>
              <a:gdLst>
                <a:gd name="T0" fmla="*/ 10 w 21"/>
                <a:gd name="T1" fmla="*/ 14 h 14"/>
                <a:gd name="T2" fmla="*/ 15 w 21"/>
                <a:gd name="T3" fmla="*/ 12 h 14"/>
                <a:gd name="T4" fmla="*/ 0 w 21"/>
                <a:gd name="T5" fmla="*/ 1 h 14"/>
                <a:gd name="T6" fmla="*/ 2 w 21"/>
                <a:gd name="T7" fmla="*/ 0 h 14"/>
                <a:gd name="T8" fmla="*/ 9 w 21"/>
                <a:gd name="T9" fmla="*/ 1 h 14"/>
                <a:gd name="T10" fmla="*/ 18 w 21"/>
                <a:gd name="T11" fmla="*/ 9 h 14"/>
                <a:gd name="T12" fmla="*/ 21 w 21"/>
                <a:gd name="T13" fmla="*/ 13 h 14"/>
                <a:gd name="T14" fmla="*/ 10 w 2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4">
                  <a:moveTo>
                    <a:pt x="10" y="14"/>
                  </a:moveTo>
                  <a:cubicBezTo>
                    <a:pt x="12" y="13"/>
                    <a:pt x="13" y="13"/>
                    <a:pt x="15" y="12"/>
                  </a:cubicBezTo>
                  <a:cubicBezTo>
                    <a:pt x="9" y="9"/>
                    <a:pt x="7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5" y="0"/>
                    <a:pt x="7" y="0"/>
                    <a:pt x="9" y="1"/>
                  </a:cubicBezTo>
                  <a:cubicBezTo>
                    <a:pt x="11" y="4"/>
                    <a:pt x="15" y="6"/>
                    <a:pt x="18" y="9"/>
                  </a:cubicBezTo>
                  <a:cubicBezTo>
                    <a:pt x="19" y="10"/>
                    <a:pt x="20" y="12"/>
                    <a:pt x="21" y="13"/>
                  </a:cubicBezTo>
                  <a:cubicBezTo>
                    <a:pt x="17" y="13"/>
                    <a:pt x="14" y="14"/>
                    <a:pt x="1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56">
              <a:extLst>
                <a:ext uri="{FF2B5EF4-FFF2-40B4-BE49-F238E27FC236}">
                  <a16:creationId xmlns:a16="http://schemas.microsoft.com/office/drawing/2014/main" id="{5D1D7464-2BC3-6811-3D0E-89BF3C35A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" y="800"/>
              <a:ext cx="26" cy="23"/>
            </a:xfrm>
            <a:custGeom>
              <a:avLst/>
              <a:gdLst>
                <a:gd name="T0" fmla="*/ 15 w 15"/>
                <a:gd name="T1" fmla="*/ 0 h 13"/>
                <a:gd name="T2" fmla="*/ 13 w 15"/>
                <a:gd name="T3" fmla="*/ 10 h 13"/>
                <a:gd name="T4" fmla="*/ 15 w 15"/>
                <a:gd name="T5" fmla="*/ 12 h 13"/>
                <a:gd name="T6" fmla="*/ 9 w 15"/>
                <a:gd name="T7" fmla="*/ 13 h 13"/>
                <a:gd name="T8" fmla="*/ 5 w 15"/>
                <a:gd name="T9" fmla="*/ 6 h 13"/>
                <a:gd name="T10" fmla="*/ 0 w 15"/>
                <a:gd name="T11" fmla="*/ 1 h 13"/>
                <a:gd name="T12" fmla="*/ 15 w 1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3">
                  <a:moveTo>
                    <a:pt x="15" y="0"/>
                  </a:moveTo>
                  <a:cubicBezTo>
                    <a:pt x="8" y="3"/>
                    <a:pt x="7" y="4"/>
                    <a:pt x="13" y="10"/>
                  </a:cubicBezTo>
                  <a:cubicBezTo>
                    <a:pt x="14" y="11"/>
                    <a:pt x="15" y="12"/>
                    <a:pt x="15" y="12"/>
                  </a:cubicBezTo>
                  <a:cubicBezTo>
                    <a:pt x="13" y="13"/>
                    <a:pt x="11" y="13"/>
                    <a:pt x="9" y="13"/>
                  </a:cubicBezTo>
                  <a:cubicBezTo>
                    <a:pt x="7" y="11"/>
                    <a:pt x="5" y="9"/>
                    <a:pt x="5" y="6"/>
                  </a:cubicBezTo>
                  <a:cubicBezTo>
                    <a:pt x="6" y="2"/>
                    <a:pt x="4" y="0"/>
                    <a:pt x="0" y="1"/>
                  </a:cubicBezTo>
                  <a:cubicBezTo>
                    <a:pt x="5" y="0"/>
                    <a:pt x="10" y="0"/>
                    <a:pt x="1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57">
              <a:extLst>
                <a:ext uri="{FF2B5EF4-FFF2-40B4-BE49-F238E27FC236}">
                  <a16:creationId xmlns:a16="http://schemas.microsoft.com/office/drawing/2014/main" id="{962D0F8A-879E-39C9-0D6E-2BBA589B4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" y="728"/>
              <a:ext cx="30" cy="23"/>
            </a:xfrm>
            <a:custGeom>
              <a:avLst/>
              <a:gdLst>
                <a:gd name="T0" fmla="*/ 17 w 17"/>
                <a:gd name="T1" fmla="*/ 1 h 13"/>
                <a:gd name="T2" fmla="*/ 5 w 17"/>
                <a:gd name="T3" fmla="*/ 13 h 13"/>
                <a:gd name="T4" fmla="*/ 0 w 17"/>
                <a:gd name="T5" fmla="*/ 13 h 13"/>
                <a:gd name="T6" fmla="*/ 11 w 17"/>
                <a:gd name="T7" fmla="*/ 1 h 13"/>
                <a:gd name="T8" fmla="*/ 17 w 17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7" y="1"/>
                  </a:moveTo>
                  <a:cubicBezTo>
                    <a:pt x="13" y="5"/>
                    <a:pt x="9" y="9"/>
                    <a:pt x="5" y="13"/>
                  </a:cubicBezTo>
                  <a:cubicBezTo>
                    <a:pt x="3" y="13"/>
                    <a:pt x="2" y="13"/>
                    <a:pt x="0" y="13"/>
                  </a:cubicBezTo>
                  <a:cubicBezTo>
                    <a:pt x="3" y="9"/>
                    <a:pt x="8" y="6"/>
                    <a:pt x="11" y="1"/>
                  </a:cubicBezTo>
                  <a:cubicBezTo>
                    <a:pt x="13" y="1"/>
                    <a:pt x="15" y="0"/>
                    <a:pt x="1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58">
              <a:extLst>
                <a:ext uri="{FF2B5EF4-FFF2-40B4-BE49-F238E27FC236}">
                  <a16:creationId xmlns:a16="http://schemas.microsoft.com/office/drawing/2014/main" id="{0A79D74E-8A73-3E4A-C275-DA936673D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" y="765"/>
              <a:ext cx="40" cy="23"/>
            </a:xfrm>
            <a:custGeom>
              <a:avLst/>
              <a:gdLst>
                <a:gd name="T0" fmla="*/ 19 w 23"/>
                <a:gd name="T1" fmla="*/ 1 h 13"/>
                <a:gd name="T2" fmla="*/ 23 w 23"/>
                <a:gd name="T3" fmla="*/ 13 h 13"/>
                <a:gd name="T4" fmla="*/ 17 w 23"/>
                <a:gd name="T5" fmla="*/ 13 h 13"/>
                <a:gd name="T6" fmla="*/ 14 w 23"/>
                <a:gd name="T7" fmla="*/ 3 h 13"/>
                <a:gd name="T8" fmla="*/ 12 w 23"/>
                <a:gd name="T9" fmla="*/ 1 h 13"/>
                <a:gd name="T10" fmla="*/ 0 w 23"/>
                <a:gd name="T11" fmla="*/ 1 h 13"/>
                <a:gd name="T12" fmla="*/ 19 w 23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">
                  <a:moveTo>
                    <a:pt x="19" y="1"/>
                  </a:moveTo>
                  <a:cubicBezTo>
                    <a:pt x="17" y="6"/>
                    <a:pt x="21" y="9"/>
                    <a:pt x="23" y="13"/>
                  </a:cubicBezTo>
                  <a:cubicBezTo>
                    <a:pt x="21" y="13"/>
                    <a:pt x="19" y="13"/>
                    <a:pt x="17" y="13"/>
                  </a:cubicBezTo>
                  <a:cubicBezTo>
                    <a:pt x="16" y="10"/>
                    <a:pt x="14" y="7"/>
                    <a:pt x="14" y="3"/>
                  </a:cubicBezTo>
                  <a:cubicBezTo>
                    <a:pt x="15" y="1"/>
                    <a:pt x="13" y="1"/>
                    <a:pt x="12" y="1"/>
                  </a:cubicBezTo>
                  <a:cubicBezTo>
                    <a:pt x="8" y="1"/>
                    <a:pt x="4" y="1"/>
                    <a:pt x="0" y="1"/>
                  </a:cubicBezTo>
                  <a:cubicBezTo>
                    <a:pt x="6" y="0"/>
                    <a:pt x="13" y="0"/>
                    <a:pt x="19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59">
              <a:extLst>
                <a:ext uri="{FF2B5EF4-FFF2-40B4-BE49-F238E27FC236}">
                  <a16:creationId xmlns:a16="http://schemas.microsoft.com/office/drawing/2014/main" id="{5A16EB87-B12B-64B3-1DA4-E838418BE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" y="747"/>
              <a:ext cx="23" cy="22"/>
            </a:xfrm>
            <a:custGeom>
              <a:avLst/>
              <a:gdLst>
                <a:gd name="T0" fmla="*/ 13 w 13"/>
                <a:gd name="T1" fmla="*/ 3 h 12"/>
                <a:gd name="T2" fmla="*/ 5 w 13"/>
                <a:gd name="T3" fmla="*/ 10 h 12"/>
                <a:gd name="T4" fmla="*/ 2 w 13"/>
                <a:gd name="T5" fmla="*/ 10 h 12"/>
                <a:gd name="T6" fmla="*/ 2 w 13"/>
                <a:gd name="T7" fmla="*/ 7 h 12"/>
                <a:gd name="T8" fmla="*/ 7 w 13"/>
                <a:gd name="T9" fmla="*/ 0 h 12"/>
                <a:gd name="T10" fmla="*/ 13 w 13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13" y="3"/>
                  </a:moveTo>
                  <a:cubicBezTo>
                    <a:pt x="10" y="5"/>
                    <a:pt x="8" y="7"/>
                    <a:pt x="5" y="10"/>
                  </a:cubicBezTo>
                  <a:cubicBezTo>
                    <a:pt x="4" y="11"/>
                    <a:pt x="3" y="12"/>
                    <a:pt x="2" y="10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5"/>
                    <a:pt x="6" y="3"/>
                    <a:pt x="7" y="0"/>
                  </a:cubicBezTo>
                  <a:cubicBezTo>
                    <a:pt x="9" y="1"/>
                    <a:pt x="11" y="2"/>
                    <a:pt x="13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60">
              <a:extLst>
                <a:ext uri="{FF2B5EF4-FFF2-40B4-BE49-F238E27FC236}">
                  <a16:creationId xmlns:a16="http://schemas.microsoft.com/office/drawing/2014/main" id="{2295BD8E-E247-9BC8-2FBE-C7D5D13D4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" y="691"/>
              <a:ext cx="16" cy="4"/>
            </a:xfrm>
            <a:custGeom>
              <a:avLst/>
              <a:gdLst>
                <a:gd name="T0" fmla="*/ 9 w 9"/>
                <a:gd name="T1" fmla="*/ 1 h 2"/>
                <a:gd name="T2" fmla="*/ 0 w 9"/>
                <a:gd name="T3" fmla="*/ 1 h 2"/>
                <a:gd name="T4" fmla="*/ 9 w 9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9" y="1"/>
                  </a:moveTo>
                  <a:cubicBezTo>
                    <a:pt x="6" y="2"/>
                    <a:pt x="2" y="2"/>
                    <a:pt x="0" y="1"/>
                  </a:cubicBezTo>
                  <a:cubicBezTo>
                    <a:pt x="3" y="0"/>
                    <a:pt x="6" y="1"/>
                    <a:pt x="9" y="1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61">
              <a:extLst>
                <a:ext uri="{FF2B5EF4-FFF2-40B4-BE49-F238E27FC236}">
                  <a16:creationId xmlns:a16="http://schemas.microsoft.com/office/drawing/2014/main" id="{38BDEAD8-75A3-5B91-C6B9-63F180A66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" y="682"/>
              <a:ext cx="656" cy="25"/>
            </a:xfrm>
            <a:custGeom>
              <a:avLst/>
              <a:gdLst>
                <a:gd name="T0" fmla="*/ 262 w 374"/>
                <a:gd name="T1" fmla="*/ 0 h 14"/>
                <a:gd name="T2" fmla="*/ 265 w 374"/>
                <a:gd name="T3" fmla="*/ 0 h 14"/>
                <a:gd name="T4" fmla="*/ 266 w 374"/>
                <a:gd name="T5" fmla="*/ 5 h 14"/>
                <a:gd name="T6" fmla="*/ 262 w 374"/>
                <a:gd name="T7" fmla="*/ 10 h 14"/>
                <a:gd name="T8" fmla="*/ 267 w 374"/>
                <a:gd name="T9" fmla="*/ 9 h 14"/>
                <a:gd name="T10" fmla="*/ 273 w 374"/>
                <a:gd name="T11" fmla="*/ 9 h 14"/>
                <a:gd name="T12" fmla="*/ 281 w 374"/>
                <a:gd name="T13" fmla="*/ 11 h 14"/>
                <a:gd name="T14" fmla="*/ 362 w 374"/>
                <a:gd name="T15" fmla="*/ 11 h 14"/>
                <a:gd name="T16" fmla="*/ 372 w 374"/>
                <a:gd name="T17" fmla="*/ 11 h 14"/>
                <a:gd name="T18" fmla="*/ 371 w 374"/>
                <a:gd name="T19" fmla="*/ 13 h 14"/>
                <a:gd name="T20" fmla="*/ 355 w 374"/>
                <a:gd name="T21" fmla="*/ 13 h 14"/>
                <a:gd name="T22" fmla="*/ 261 w 374"/>
                <a:gd name="T23" fmla="*/ 13 h 14"/>
                <a:gd name="T24" fmla="*/ 14 w 374"/>
                <a:gd name="T25" fmla="*/ 13 h 14"/>
                <a:gd name="T26" fmla="*/ 0 w 374"/>
                <a:gd name="T27" fmla="*/ 13 h 14"/>
                <a:gd name="T28" fmla="*/ 9 w 374"/>
                <a:gd name="T29" fmla="*/ 12 h 14"/>
                <a:gd name="T30" fmla="*/ 246 w 374"/>
                <a:gd name="T31" fmla="*/ 12 h 14"/>
                <a:gd name="T32" fmla="*/ 255 w 374"/>
                <a:gd name="T33" fmla="*/ 8 h 14"/>
                <a:gd name="T34" fmla="*/ 262 w 374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4" h="14">
                  <a:moveTo>
                    <a:pt x="262" y="0"/>
                  </a:moveTo>
                  <a:cubicBezTo>
                    <a:pt x="263" y="0"/>
                    <a:pt x="264" y="0"/>
                    <a:pt x="265" y="0"/>
                  </a:cubicBezTo>
                  <a:cubicBezTo>
                    <a:pt x="268" y="2"/>
                    <a:pt x="267" y="3"/>
                    <a:pt x="266" y="5"/>
                  </a:cubicBezTo>
                  <a:cubicBezTo>
                    <a:pt x="265" y="7"/>
                    <a:pt x="263" y="8"/>
                    <a:pt x="262" y="10"/>
                  </a:cubicBezTo>
                  <a:cubicBezTo>
                    <a:pt x="264" y="11"/>
                    <a:pt x="266" y="10"/>
                    <a:pt x="267" y="9"/>
                  </a:cubicBezTo>
                  <a:cubicBezTo>
                    <a:pt x="269" y="7"/>
                    <a:pt x="271" y="7"/>
                    <a:pt x="273" y="9"/>
                  </a:cubicBezTo>
                  <a:cubicBezTo>
                    <a:pt x="275" y="11"/>
                    <a:pt x="278" y="11"/>
                    <a:pt x="281" y="11"/>
                  </a:cubicBezTo>
                  <a:cubicBezTo>
                    <a:pt x="308" y="11"/>
                    <a:pt x="335" y="11"/>
                    <a:pt x="362" y="11"/>
                  </a:cubicBezTo>
                  <a:cubicBezTo>
                    <a:pt x="365" y="11"/>
                    <a:pt x="369" y="10"/>
                    <a:pt x="372" y="11"/>
                  </a:cubicBezTo>
                  <a:cubicBezTo>
                    <a:pt x="374" y="14"/>
                    <a:pt x="371" y="13"/>
                    <a:pt x="371" y="13"/>
                  </a:cubicBezTo>
                  <a:cubicBezTo>
                    <a:pt x="366" y="13"/>
                    <a:pt x="360" y="13"/>
                    <a:pt x="355" y="13"/>
                  </a:cubicBezTo>
                  <a:cubicBezTo>
                    <a:pt x="324" y="13"/>
                    <a:pt x="292" y="13"/>
                    <a:pt x="261" y="13"/>
                  </a:cubicBezTo>
                  <a:cubicBezTo>
                    <a:pt x="178" y="13"/>
                    <a:pt x="96" y="13"/>
                    <a:pt x="14" y="13"/>
                  </a:cubicBezTo>
                  <a:cubicBezTo>
                    <a:pt x="9" y="13"/>
                    <a:pt x="5" y="13"/>
                    <a:pt x="0" y="13"/>
                  </a:cubicBezTo>
                  <a:cubicBezTo>
                    <a:pt x="3" y="11"/>
                    <a:pt x="6" y="12"/>
                    <a:pt x="9" y="12"/>
                  </a:cubicBezTo>
                  <a:cubicBezTo>
                    <a:pt x="88" y="12"/>
                    <a:pt x="167" y="12"/>
                    <a:pt x="246" y="12"/>
                  </a:cubicBezTo>
                  <a:cubicBezTo>
                    <a:pt x="249" y="12"/>
                    <a:pt x="253" y="12"/>
                    <a:pt x="255" y="8"/>
                  </a:cubicBezTo>
                  <a:cubicBezTo>
                    <a:pt x="257" y="5"/>
                    <a:pt x="260" y="3"/>
                    <a:pt x="262" y="0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62">
              <a:extLst>
                <a:ext uri="{FF2B5EF4-FFF2-40B4-BE49-F238E27FC236}">
                  <a16:creationId xmlns:a16="http://schemas.microsoft.com/office/drawing/2014/main" id="{14FB4A01-143B-B990-9950-AA79555BB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700"/>
              <a:ext cx="67" cy="14"/>
            </a:xfrm>
            <a:custGeom>
              <a:avLst/>
              <a:gdLst>
                <a:gd name="T0" fmla="*/ 38 w 38"/>
                <a:gd name="T1" fmla="*/ 6 h 8"/>
                <a:gd name="T2" fmla="*/ 30 w 38"/>
                <a:gd name="T3" fmla="*/ 6 h 8"/>
                <a:gd name="T4" fmla="*/ 0 w 38"/>
                <a:gd name="T5" fmla="*/ 7 h 8"/>
                <a:gd name="T6" fmla="*/ 16 w 38"/>
                <a:gd name="T7" fmla="*/ 4 h 8"/>
                <a:gd name="T8" fmla="*/ 22 w 38"/>
                <a:gd name="T9" fmla="*/ 5 h 8"/>
                <a:gd name="T10" fmla="*/ 38 w 38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">
                  <a:moveTo>
                    <a:pt x="38" y="6"/>
                  </a:moveTo>
                  <a:cubicBezTo>
                    <a:pt x="36" y="7"/>
                    <a:pt x="33" y="6"/>
                    <a:pt x="30" y="6"/>
                  </a:cubicBezTo>
                  <a:cubicBezTo>
                    <a:pt x="20" y="6"/>
                    <a:pt x="10" y="8"/>
                    <a:pt x="0" y="7"/>
                  </a:cubicBezTo>
                  <a:cubicBezTo>
                    <a:pt x="4" y="1"/>
                    <a:pt x="10" y="0"/>
                    <a:pt x="16" y="4"/>
                  </a:cubicBezTo>
                  <a:cubicBezTo>
                    <a:pt x="18" y="5"/>
                    <a:pt x="20" y="6"/>
                    <a:pt x="22" y="5"/>
                  </a:cubicBezTo>
                  <a:cubicBezTo>
                    <a:pt x="27" y="3"/>
                    <a:pt x="33" y="4"/>
                    <a:pt x="38" y="6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63">
              <a:extLst>
                <a:ext uri="{FF2B5EF4-FFF2-40B4-BE49-F238E27FC236}">
                  <a16:creationId xmlns:a16="http://schemas.microsoft.com/office/drawing/2014/main" id="{7922645C-DC21-A3ED-CF4B-C570A2D9A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797"/>
              <a:ext cx="38" cy="38"/>
            </a:xfrm>
            <a:custGeom>
              <a:avLst/>
              <a:gdLst>
                <a:gd name="T0" fmla="*/ 4 w 22"/>
                <a:gd name="T1" fmla="*/ 0 h 22"/>
                <a:gd name="T2" fmla="*/ 6 w 22"/>
                <a:gd name="T3" fmla="*/ 1 h 22"/>
                <a:gd name="T4" fmla="*/ 20 w 22"/>
                <a:gd name="T5" fmla="*/ 16 h 22"/>
                <a:gd name="T6" fmla="*/ 21 w 22"/>
                <a:gd name="T7" fmla="*/ 20 h 22"/>
                <a:gd name="T8" fmla="*/ 17 w 22"/>
                <a:gd name="T9" fmla="*/ 19 h 22"/>
                <a:gd name="T10" fmla="*/ 6 w 22"/>
                <a:gd name="T11" fmla="*/ 9 h 22"/>
                <a:gd name="T12" fmla="*/ 3 w 22"/>
                <a:gd name="T13" fmla="*/ 7 h 22"/>
                <a:gd name="T14" fmla="*/ 0 w 22"/>
                <a:gd name="T15" fmla="*/ 3 h 22"/>
                <a:gd name="T16" fmla="*/ 4 w 22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4" y="0"/>
                  </a:moveTo>
                  <a:cubicBezTo>
                    <a:pt x="5" y="0"/>
                    <a:pt x="5" y="0"/>
                    <a:pt x="6" y="1"/>
                  </a:cubicBezTo>
                  <a:cubicBezTo>
                    <a:pt x="11" y="6"/>
                    <a:pt x="15" y="11"/>
                    <a:pt x="20" y="16"/>
                  </a:cubicBezTo>
                  <a:cubicBezTo>
                    <a:pt x="22" y="17"/>
                    <a:pt x="22" y="18"/>
                    <a:pt x="21" y="20"/>
                  </a:cubicBezTo>
                  <a:cubicBezTo>
                    <a:pt x="19" y="22"/>
                    <a:pt x="18" y="20"/>
                    <a:pt x="17" y="19"/>
                  </a:cubicBezTo>
                  <a:cubicBezTo>
                    <a:pt x="13" y="16"/>
                    <a:pt x="10" y="12"/>
                    <a:pt x="6" y="9"/>
                  </a:cubicBezTo>
                  <a:cubicBezTo>
                    <a:pt x="5" y="8"/>
                    <a:pt x="5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64">
              <a:extLst>
                <a:ext uri="{FF2B5EF4-FFF2-40B4-BE49-F238E27FC236}">
                  <a16:creationId xmlns:a16="http://schemas.microsoft.com/office/drawing/2014/main" id="{DCAC8D59-527E-79D3-7ED4-4690517CC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" y="679"/>
              <a:ext cx="201" cy="26"/>
            </a:xfrm>
            <a:custGeom>
              <a:avLst/>
              <a:gdLst>
                <a:gd name="T0" fmla="*/ 114 w 114"/>
                <a:gd name="T1" fmla="*/ 13 h 15"/>
                <a:gd name="T2" fmla="*/ 109 w 114"/>
                <a:gd name="T3" fmla="*/ 14 h 15"/>
                <a:gd name="T4" fmla="*/ 20 w 114"/>
                <a:gd name="T5" fmla="*/ 14 h 15"/>
                <a:gd name="T6" fmla="*/ 19 w 114"/>
                <a:gd name="T7" fmla="*/ 14 h 15"/>
                <a:gd name="T8" fmla="*/ 5 w 114"/>
                <a:gd name="T9" fmla="*/ 14 h 15"/>
                <a:gd name="T10" fmla="*/ 1 w 114"/>
                <a:gd name="T11" fmla="*/ 13 h 15"/>
                <a:gd name="T12" fmla="*/ 3 w 114"/>
                <a:gd name="T13" fmla="*/ 10 h 15"/>
                <a:gd name="T14" fmla="*/ 7 w 114"/>
                <a:gd name="T15" fmla="*/ 2 h 15"/>
                <a:gd name="T16" fmla="*/ 78 w 114"/>
                <a:gd name="T17" fmla="*/ 2 h 15"/>
                <a:gd name="T18" fmla="*/ 83 w 114"/>
                <a:gd name="T19" fmla="*/ 2 h 15"/>
                <a:gd name="T20" fmla="*/ 114 w 114"/>
                <a:gd name="T2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5">
                  <a:moveTo>
                    <a:pt x="114" y="13"/>
                  </a:moveTo>
                  <a:cubicBezTo>
                    <a:pt x="113" y="14"/>
                    <a:pt x="111" y="14"/>
                    <a:pt x="109" y="14"/>
                  </a:cubicBezTo>
                  <a:cubicBezTo>
                    <a:pt x="79" y="14"/>
                    <a:pt x="50" y="14"/>
                    <a:pt x="20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4" y="11"/>
                    <a:pt x="10" y="12"/>
                    <a:pt x="5" y="14"/>
                  </a:cubicBezTo>
                  <a:cubicBezTo>
                    <a:pt x="4" y="14"/>
                    <a:pt x="1" y="15"/>
                    <a:pt x="1" y="13"/>
                  </a:cubicBezTo>
                  <a:cubicBezTo>
                    <a:pt x="0" y="12"/>
                    <a:pt x="3" y="11"/>
                    <a:pt x="3" y="10"/>
                  </a:cubicBezTo>
                  <a:cubicBezTo>
                    <a:pt x="5" y="8"/>
                    <a:pt x="9" y="7"/>
                    <a:pt x="7" y="2"/>
                  </a:cubicBezTo>
                  <a:cubicBezTo>
                    <a:pt x="31" y="2"/>
                    <a:pt x="54" y="2"/>
                    <a:pt x="78" y="2"/>
                  </a:cubicBezTo>
                  <a:cubicBezTo>
                    <a:pt x="80" y="2"/>
                    <a:pt x="81" y="3"/>
                    <a:pt x="83" y="2"/>
                  </a:cubicBezTo>
                  <a:cubicBezTo>
                    <a:pt x="95" y="0"/>
                    <a:pt x="105" y="6"/>
                    <a:pt x="114" y="13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65">
              <a:extLst>
                <a:ext uri="{FF2B5EF4-FFF2-40B4-BE49-F238E27FC236}">
                  <a16:creationId xmlns:a16="http://schemas.microsoft.com/office/drawing/2014/main" id="{0189962C-17E5-47EB-B80C-EB5CBF8BC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" y="723"/>
              <a:ext cx="16" cy="17"/>
            </a:xfrm>
            <a:custGeom>
              <a:avLst/>
              <a:gdLst>
                <a:gd name="T0" fmla="*/ 9 w 9"/>
                <a:gd name="T1" fmla="*/ 4 h 10"/>
                <a:gd name="T2" fmla="*/ 4 w 9"/>
                <a:gd name="T3" fmla="*/ 10 h 10"/>
                <a:gd name="T4" fmla="*/ 0 w 9"/>
                <a:gd name="T5" fmla="*/ 6 h 10"/>
                <a:gd name="T6" fmla="*/ 5 w 9"/>
                <a:gd name="T7" fmla="*/ 0 h 10"/>
                <a:gd name="T8" fmla="*/ 9 w 9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cubicBezTo>
                    <a:pt x="8" y="7"/>
                    <a:pt x="6" y="9"/>
                    <a:pt x="4" y="10"/>
                  </a:cubicBez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7" y="0"/>
                    <a:pt x="8" y="2"/>
                    <a:pt x="9" y="4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66">
              <a:extLst>
                <a:ext uri="{FF2B5EF4-FFF2-40B4-BE49-F238E27FC236}">
                  <a16:creationId xmlns:a16="http://schemas.microsoft.com/office/drawing/2014/main" id="{9BC0C2E0-D3F6-F267-D394-B41DBCDC0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" y="682"/>
              <a:ext cx="154" cy="21"/>
            </a:xfrm>
            <a:custGeom>
              <a:avLst/>
              <a:gdLst>
                <a:gd name="T0" fmla="*/ 0 w 88"/>
                <a:gd name="T1" fmla="*/ 7 h 12"/>
                <a:gd name="T2" fmla="*/ 21 w 88"/>
                <a:gd name="T3" fmla="*/ 1 h 12"/>
                <a:gd name="T4" fmla="*/ 72 w 88"/>
                <a:gd name="T5" fmla="*/ 1 h 12"/>
                <a:gd name="T6" fmla="*/ 85 w 88"/>
                <a:gd name="T7" fmla="*/ 6 h 12"/>
                <a:gd name="T8" fmla="*/ 87 w 88"/>
                <a:gd name="T9" fmla="*/ 9 h 12"/>
                <a:gd name="T10" fmla="*/ 84 w 88"/>
                <a:gd name="T11" fmla="*/ 9 h 12"/>
                <a:gd name="T12" fmla="*/ 80 w 88"/>
                <a:gd name="T13" fmla="*/ 8 h 12"/>
                <a:gd name="T14" fmla="*/ 82 w 88"/>
                <a:gd name="T15" fmla="*/ 6 h 12"/>
                <a:gd name="T16" fmla="*/ 77 w 88"/>
                <a:gd name="T17" fmla="*/ 9 h 12"/>
                <a:gd name="T18" fmla="*/ 74 w 88"/>
                <a:gd name="T19" fmla="*/ 11 h 12"/>
                <a:gd name="T20" fmla="*/ 71 w 88"/>
                <a:gd name="T21" fmla="*/ 11 h 12"/>
                <a:gd name="T22" fmla="*/ 16 w 88"/>
                <a:gd name="T23" fmla="*/ 11 h 12"/>
                <a:gd name="T24" fmla="*/ 7 w 88"/>
                <a:gd name="T25" fmla="*/ 11 h 12"/>
                <a:gd name="T26" fmla="*/ 0 w 88"/>
                <a:gd name="T2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">
                  <a:moveTo>
                    <a:pt x="0" y="7"/>
                  </a:moveTo>
                  <a:cubicBezTo>
                    <a:pt x="6" y="0"/>
                    <a:pt x="14" y="1"/>
                    <a:pt x="21" y="1"/>
                  </a:cubicBezTo>
                  <a:cubicBezTo>
                    <a:pt x="38" y="1"/>
                    <a:pt x="55" y="1"/>
                    <a:pt x="72" y="1"/>
                  </a:cubicBezTo>
                  <a:cubicBezTo>
                    <a:pt x="77" y="1"/>
                    <a:pt x="81" y="4"/>
                    <a:pt x="85" y="6"/>
                  </a:cubicBezTo>
                  <a:cubicBezTo>
                    <a:pt x="86" y="7"/>
                    <a:pt x="88" y="7"/>
                    <a:pt x="87" y="9"/>
                  </a:cubicBezTo>
                  <a:cubicBezTo>
                    <a:pt x="86" y="10"/>
                    <a:pt x="85" y="9"/>
                    <a:pt x="84" y="9"/>
                  </a:cubicBezTo>
                  <a:cubicBezTo>
                    <a:pt x="83" y="9"/>
                    <a:pt x="81" y="8"/>
                    <a:pt x="80" y="8"/>
                  </a:cubicBezTo>
                  <a:cubicBezTo>
                    <a:pt x="80" y="6"/>
                    <a:pt x="82" y="7"/>
                    <a:pt x="82" y="6"/>
                  </a:cubicBezTo>
                  <a:cubicBezTo>
                    <a:pt x="79" y="6"/>
                    <a:pt x="77" y="5"/>
                    <a:pt x="77" y="9"/>
                  </a:cubicBezTo>
                  <a:cubicBezTo>
                    <a:pt x="77" y="10"/>
                    <a:pt x="75" y="11"/>
                    <a:pt x="74" y="11"/>
                  </a:cubicBezTo>
                  <a:cubicBezTo>
                    <a:pt x="73" y="11"/>
                    <a:pt x="72" y="11"/>
                    <a:pt x="71" y="11"/>
                  </a:cubicBezTo>
                  <a:cubicBezTo>
                    <a:pt x="52" y="10"/>
                    <a:pt x="34" y="12"/>
                    <a:pt x="16" y="11"/>
                  </a:cubicBezTo>
                  <a:cubicBezTo>
                    <a:pt x="13" y="11"/>
                    <a:pt x="10" y="11"/>
                    <a:pt x="7" y="11"/>
                  </a:cubicBezTo>
                  <a:cubicBezTo>
                    <a:pt x="3" y="11"/>
                    <a:pt x="4" y="6"/>
                    <a:pt x="0" y="7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83" name="TextBox 3">
            <a:extLst>
              <a:ext uri="{FF2B5EF4-FFF2-40B4-BE49-F238E27FC236}">
                <a16:creationId xmlns:a16="http://schemas.microsoft.com/office/drawing/2014/main" id="{57157508-5A17-8FA8-6C62-5E2485295465}"/>
              </a:ext>
            </a:extLst>
          </p:cNvPr>
          <p:cNvSpPr txBox="1"/>
          <p:nvPr/>
        </p:nvSpPr>
        <p:spPr>
          <a:xfrm>
            <a:off x="1391880" y="307332"/>
            <a:ext cx="697106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rgbClr val="272F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STATISTICS </a:t>
            </a:r>
            <a:r>
              <a:rPr lang="en-US" altLang="ko-KR" sz="4800" dirty="0">
                <a:solidFill>
                  <a:srgbClr val="97E42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STYLE</a:t>
            </a:r>
            <a:endParaRPr lang="ko-KR" altLang="en-US" sz="4800" dirty="0">
              <a:solidFill>
                <a:srgbClr val="97E42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4" name="TextBox 23">
            <a:extLst>
              <a:ext uri="{FF2B5EF4-FFF2-40B4-BE49-F238E27FC236}">
                <a16:creationId xmlns:a16="http://schemas.microsoft.com/office/drawing/2014/main" id="{C2767EE3-967B-73D8-2ED9-FF8B2EC1AE1C}"/>
              </a:ext>
            </a:extLst>
          </p:cNvPr>
          <p:cNvSpPr txBox="1"/>
          <p:nvPr/>
        </p:nvSpPr>
        <p:spPr>
          <a:xfrm>
            <a:off x="1556677" y="1025193"/>
            <a:ext cx="4274702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YOUR SUBTITLE</a:t>
            </a:r>
            <a:endParaRPr lang="ko-KR" altLang="en-US" sz="1200" spc="6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85" name="Google Shape;1251;p61">
            <a:extLst>
              <a:ext uri="{FF2B5EF4-FFF2-40B4-BE49-F238E27FC236}">
                <a16:creationId xmlns:a16="http://schemas.microsoft.com/office/drawing/2014/main" id="{96A952B9-D444-6BB6-5841-6EBEFC861C1D}"/>
              </a:ext>
            </a:extLst>
          </p:cNvPr>
          <p:cNvGrpSpPr/>
          <p:nvPr/>
        </p:nvGrpSpPr>
        <p:grpSpPr>
          <a:xfrm>
            <a:off x="1061775" y="1085190"/>
            <a:ext cx="401947" cy="155195"/>
            <a:chOff x="4659775" y="2072775"/>
            <a:chExt cx="74325" cy="28700"/>
          </a:xfrm>
          <a:solidFill>
            <a:srgbClr val="97E42D"/>
          </a:solidFill>
        </p:grpSpPr>
        <p:sp>
          <p:nvSpPr>
            <p:cNvPr id="186" name="Google Shape;1252;p61">
              <a:extLst>
                <a:ext uri="{FF2B5EF4-FFF2-40B4-BE49-F238E27FC236}">
                  <a16:creationId xmlns:a16="http://schemas.microsoft.com/office/drawing/2014/main" id="{ECD38CF5-C58F-26C3-E0DF-FD9C4D2193D0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7" name="Google Shape;1253;p61">
              <a:extLst>
                <a:ext uri="{FF2B5EF4-FFF2-40B4-BE49-F238E27FC236}">
                  <a16:creationId xmlns:a16="http://schemas.microsoft.com/office/drawing/2014/main" id="{2F689514-C2BB-8D6F-396E-3A138F3550EB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8" name="Google Shape;1254;p61">
              <a:extLst>
                <a:ext uri="{FF2B5EF4-FFF2-40B4-BE49-F238E27FC236}">
                  <a16:creationId xmlns:a16="http://schemas.microsoft.com/office/drawing/2014/main" id="{3B964A3C-8934-98DE-07AE-2C234BB5AA03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89" name="Grupo 188">
            <a:extLst>
              <a:ext uri="{FF2B5EF4-FFF2-40B4-BE49-F238E27FC236}">
                <a16:creationId xmlns:a16="http://schemas.microsoft.com/office/drawing/2014/main" id="{1B09C35C-4324-0A9B-B81D-AA144B4E6379}"/>
              </a:ext>
            </a:extLst>
          </p:cNvPr>
          <p:cNvGrpSpPr/>
          <p:nvPr/>
        </p:nvGrpSpPr>
        <p:grpSpPr>
          <a:xfrm>
            <a:off x="1" y="5989320"/>
            <a:ext cx="12192000" cy="868680"/>
            <a:chOff x="32671" y="5827976"/>
            <a:chExt cx="12159329" cy="1030024"/>
          </a:xfrm>
        </p:grpSpPr>
        <p:sp>
          <p:nvSpPr>
            <p:cNvPr id="190" name="Freeform 59">
              <a:extLst>
                <a:ext uri="{FF2B5EF4-FFF2-40B4-BE49-F238E27FC236}">
                  <a16:creationId xmlns:a16="http://schemas.microsoft.com/office/drawing/2014/main" id="{729B1F7C-11F5-9397-1944-2370AA6D6B84}"/>
                </a:ext>
              </a:extLst>
            </p:cNvPr>
            <p:cNvSpPr/>
            <p:nvPr userDrawn="1"/>
          </p:nvSpPr>
          <p:spPr bwMode="auto">
            <a:xfrm>
              <a:off x="32671" y="5827976"/>
              <a:ext cx="7840514" cy="1030024"/>
            </a:xfrm>
            <a:custGeom>
              <a:avLst/>
              <a:gdLst>
                <a:gd name="T0" fmla="*/ 0 w 2470"/>
                <a:gd name="T1" fmla="*/ 22 h 343"/>
                <a:gd name="T2" fmla="*/ 268 w 2470"/>
                <a:gd name="T3" fmla="*/ 30 h 343"/>
                <a:gd name="T4" fmla="*/ 473 w 2470"/>
                <a:gd name="T5" fmla="*/ 41 h 343"/>
                <a:gd name="T6" fmla="*/ 466 w 2470"/>
                <a:gd name="T7" fmla="*/ 24 h 343"/>
                <a:gd name="T8" fmla="*/ 466 w 2470"/>
                <a:gd name="T9" fmla="*/ 0 h 343"/>
                <a:gd name="T10" fmla="*/ 484 w 2470"/>
                <a:gd name="T11" fmla="*/ 19 h 343"/>
                <a:gd name="T12" fmla="*/ 493 w 2470"/>
                <a:gd name="T13" fmla="*/ 37 h 343"/>
                <a:gd name="T14" fmla="*/ 509 w 2470"/>
                <a:gd name="T15" fmla="*/ 20 h 343"/>
                <a:gd name="T16" fmla="*/ 530 w 2470"/>
                <a:gd name="T17" fmla="*/ 7 h 343"/>
                <a:gd name="T18" fmla="*/ 531 w 2470"/>
                <a:gd name="T19" fmla="*/ 21 h 343"/>
                <a:gd name="T20" fmla="*/ 518 w 2470"/>
                <a:gd name="T21" fmla="*/ 40 h 343"/>
                <a:gd name="T22" fmla="*/ 890 w 2470"/>
                <a:gd name="T23" fmla="*/ 63 h 343"/>
                <a:gd name="T24" fmla="*/ 1354 w 2470"/>
                <a:gd name="T25" fmla="*/ 101 h 343"/>
                <a:gd name="T26" fmla="*/ 1354 w 2470"/>
                <a:gd name="T27" fmla="*/ 82 h 343"/>
                <a:gd name="T28" fmla="*/ 1361 w 2470"/>
                <a:gd name="T29" fmla="*/ 65 h 343"/>
                <a:gd name="T30" fmla="*/ 1368 w 2470"/>
                <a:gd name="T31" fmla="*/ 79 h 343"/>
                <a:gd name="T32" fmla="*/ 1372 w 2470"/>
                <a:gd name="T33" fmla="*/ 95 h 343"/>
                <a:gd name="T34" fmla="*/ 1410 w 2470"/>
                <a:gd name="T35" fmla="*/ 78 h 343"/>
                <a:gd name="T36" fmla="*/ 1455 w 2470"/>
                <a:gd name="T37" fmla="*/ 68 h 343"/>
                <a:gd name="T38" fmla="*/ 1428 w 2470"/>
                <a:gd name="T39" fmla="*/ 91 h 343"/>
                <a:gd name="T40" fmla="*/ 1401 w 2470"/>
                <a:gd name="T41" fmla="*/ 106 h 343"/>
                <a:gd name="T42" fmla="*/ 1430 w 2470"/>
                <a:gd name="T43" fmla="*/ 110 h 343"/>
                <a:gd name="T44" fmla="*/ 1459 w 2470"/>
                <a:gd name="T45" fmla="*/ 113 h 343"/>
                <a:gd name="T46" fmla="*/ 1457 w 2470"/>
                <a:gd name="T47" fmla="*/ 104 h 343"/>
                <a:gd name="T48" fmla="*/ 1466 w 2470"/>
                <a:gd name="T49" fmla="*/ 93 h 343"/>
                <a:gd name="T50" fmla="*/ 1473 w 2470"/>
                <a:gd name="T51" fmla="*/ 105 h 343"/>
                <a:gd name="T52" fmla="*/ 1477 w 2470"/>
                <a:gd name="T53" fmla="*/ 116 h 343"/>
                <a:gd name="T54" fmla="*/ 1488 w 2470"/>
                <a:gd name="T55" fmla="*/ 117 h 343"/>
                <a:gd name="T56" fmla="*/ 1510 w 2470"/>
                <a:gd name="T57" fmla="*/ 99 h 343"/>
                <a:gd name="T58" fmla="*/ 1549 w 2470"/>
                <a:gd name="T59" fmla="*/ 78 h 343"/>
                <a:gd name="T60" fmla="*/ 1531 w 2470"/>
                <a:gd name="T61" fmla="*/ 103 h 343"/>
                <a:gd name="T62" fmla="*/ 1515 w 2470"/>
                <a:gd name="T63" fmla="*/ 120 h 343"/>
                <a:gd name="T64" fmla="*/ 1559 w 2470"/>
                <a:gd name="T65" fmla="*/ 126 h 343"/>
                <a:gd name="T66" fmla="*/ 1579 w 2470"/>
                <a:gd name="T67" fmla="*/ 112 h 343"/>
                <a:gd name="T68" fmla="*/ 1601 w 2470"/>
                <a:gd name="T69" fmla="*/ 103 h 343"/>
                <a:gd name="T70" fmla="*/ 1592 w 2470"/>
                <a:gd name="T71" fmla="*/ 116 h 343"/>
                <a:gd name="T72" fmla="*/ 1580 w 2470"/>
                <a:gd name="T73" fmla="*/ 128 h 343"/>
                <a:gd name="T74" fmla="*/ 1761 w 2470"/>
                <a:gd name="T75" fmla="*/ 157 h 343"/>
                <a:gd name="T76" fmla="*/ 1951 w 2470"/>
                <a:gd name="T77" fmla="*/ 192 h 343"/>
                <a:gd name="T78" fmla="*/ 2207 w 2470"/>
                <a:gd name="T79" fmla="*/ 254 h 343"/>
                <a:gd name="T80" fmla="*/ 2470 w 2470"/>
                <a:gd name="T81" fmla="*/ 343 h 343"/>
                <a:gd name="T82" fmla="*/ 2433 w 2470"/>
                <a:gd name="T83" fmla="*/ 343 h 343"/>
                <a:gd name="T84" fmla="*/ 0 w 2470"/>
                <a:gd name="T85" fmla="*/ 343 h 343"/>
                <a:gd name="T86" fmla="*/ 0 w 2470"/>
                <a:gd name="T87" fmla="*/ 2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70" h="343">
                  <a:moveTo>
                    <a:pt x="0" y="22"/>
                  </a:moveTo>
                  <a:cubicBezTo>
                    <a:pt x="86" y="23"/>
                    <a:pt x="175" y="26"/>
                    <a:pt x="268" y="30"/>
                  </a:cubicBezTo>
                  <a:cubicBezTo>
                    <a:pt x="338" y="33"/>
                    <a:pt x="407" y="37"/>
                    <a:pt x="473" y="41"/>
                  </a:cubicBezTo>
                  <a:cubicBezTo>
                    <a:pt x="470" y="37"/>
                    <a:pt x="468" y="31"/>
                    <a:pt x="466" y="24"/>
                  </a:cubicBezTo>
                  <a:cubicBezTo>
                    <a:pt x="464" y="15"/>
                    <a:pt x="465" y="6"/>
                    <a:pt x="466" y="0"/>
                  </a:cubicBezTo>
                  <a:cubicBezTo>
                    <a:pt x="472" y="5"/>
                    <a:pt x="478" y="11"/>
                    <a:pt x="484" y="19"/>
                  </a:cubicBezTo>
                  <a:cubicBezTo>
                    <a:pt x="488" y="25"/>
                    <a:pt x="491" y="32"/>
                    <a:pt x="493" y="37"/>
                  </a:cubicBezTo>
                  <a:cubicBezTo>
                    <a:pt x="496" y="32"/>
                    <a:pt x="501" y="26"/>
                    <a:pt x="509" y="20"/>
                  </a:cubicBezTo>
                  <a:cubicBezTo>
                    <a:pt x="516" y="14"/>
                    <a:pt x="524" y="10"/>
                    <a:pt x="530" y="7"/>
                  </a:cubicBezTo>
                  <a:cubicBezTo>
                    <a:pt x="531" y="10"/>
                    <a:pt x="532" y="15"/>
                    <a:pt x="531" y="21"/>
                  </a:cubicBezTo>
                  <a:cubicBezTo>
                    <a:pt x="529" y="31"/>
                    <a:pt x="522" y="37"/>
                    <a:pt x="518" y="40"/>
                  </a:cubicBezTo>
                  <a:cubicBezTo>
                    <a:pt x="639" y="46"/>
                    <a:pt x="763" y="54"/>
                    <a:pt x="890" y="63"/>
                  </a:cubicBezTo>
                  <a:cubicBezTo>
                    <a:pt x="1049" y="74"/>
                    <a:pt x="1204" y="87"/>
                    <a:pt x="1354" y="101"/>
                  </a:cubicBezTo>
                  <a:cubicBezTo>
                    <a:pt x="1353" y="96"/>
                    <a:pt x="1352" y="90"/>
                    <a:pt x="1354" y="82"/>
                  </a:cubicBezTo>
                  <a:cubicBezTo>
                    <a:pt x="1356" y="75"/>
                    <a:pt x="1359" y="70"/>
                    <a:pt x="1361" y="65"/>
                  </a:cubicBezTo>
                  <a:cubicBezTo>
                    <a:pt x="1363" y="69"/>
                    <a:pt x="1366" y="74"/>
                    <a:pt x="1368" y="79"/>
                  </a:cubicBezTo>
                  <a:cubicBezTo>
                    <a:pt x="1370" y="84"/>
                    <a:pt x="1371" y="90"/>
                    <a:pt x="1372" y="95"/>
                  </a:cubicBezTo>
                  <a:cubicBezTo>
                    <a:pt x="1381" y="90"/>
                    <a:pt x="1393" y="83"/>
                    <a:pt x="1410" y="78"/>
                  </a:cubicBezTo>
                  <a:cubicBezTo>
                    <a:pt x="1427" y="72"/>
                    <a:pt x="1444" y="69"/>
                    <a:pt x="1455" y="68"/>
                  </a:cubicBezTo>
                  <a:cubicBezTo>
                    <a:pt x="1449" y="75"/>
                    <a:pt x="1441" y="83"/>
                    <a:pt x="1428" y="91"/>
                  </a:cubicBezTo>
                  <a:cubicBezTo>
                    <a:pt x="1419" y="98"/>
                    <a:pt x="1409" y="103"/>
                    <a:pt x="1401" y="106"/>
                  </a:cubicBezTo>
                  <a:cubicBezTo>
                    <a:pt x="1410" y="107"/>
                    <a:pt x="1420" y="108"/>
                    <a:pt x="1430" y="110"/>
                  </a:cubicBezTo>
                  <a:cubicBezTo>
                    <a:pt x="1440" y="111"/>
                    <a:pt x="1449" y="112"/>
                    <a:pt x="1459" y="113"/>
                  </a:cubicBezTo>
                  <a:cubicBezTo>
                    <a:pt x="1458" y="111"/>
                    <a:pt x="1456" y="108"/>
                    <a:pt x="1457" y="104"/>
                  </a:cubicBezTo>
                  <a:cubicBezTo>
                    <a:pt x="1459" y="98"/>
                    <a:pt x="1464" y="94"/>
                    <a:pt x="1466" y="93"/>
                  </a:cubicBezTo>
                  <a:cubicBezTo>
                    <a:pt x="1468" y="96"/>
                    <a:pt x="1471" y="100"/>
                    <a:pt x="1473" y="105"/>
                  </a:cubicBezTo>
                  <a:cubicBezTo>
                    <a:pt x="1475" y="109"/>
                    <a:pt x="1476" y="112"/>
                    <a:pt x="1477" y="116"/>
                  </a:cubicBezTo>
                  <a:cubicBezTo>
                    <a:pt x="1481" y="116"/>
                    <a:pt x="1485" y="116"/>
                    <a:pt x="1488" y="117"/>
                  </a:cubicBezTo>
                  <a:cubicBezTo>
                    <a:pt x="1494" y="111"/>
                    <a:pt x="1501" y="105"/>
                    <a:pt x="1510" y="99"/>
                  </a:cubicBezTo>
                  <a:cubicBezTo>
                    <a:pt x="1524" y="89"/>
                    <a:pt x="1538" y="82"/>
                    <a:pt x="1549" y="78"/>
                  </a:cubicBezTo>
                  <a:cubicBezTo>
                    <a:pt x="1544" y="85"/>
                    <a:pt x="1538" y="94"/>
                    <a:pt x="1531" y="103"/>
                  </a:cubicBezTo>
                  <a:cubicBezTo>
                    <a:pt x="1525" y="109"/>
                    <a:pt x="1520" y="115"/>
                    <a:pt x="1515" y="120"/>
                  </a:cubicBezTo>
                  <a:cubicBezTo>
                    <a:pt x="1529" y="122"/>
                    <a:pt x="1544" y="124"/>
                    <a:pt x="1559" y="126"/>
                  </a:cubicBezTo>
                  <a:cubicBezTo>
                    <a:pt x="1563" y="122"/>
                    <a:pt x="1570" y="117"/>
                    <a:pt x="1579" y="112"/>
                  </a:cubicBezTo>
                  <a:cubicBezTo>
                    <a:pt x="1587" y="108"/>
                    <a:pt x="1595" y="105"/>
                    <a:pt x="1601" y="103"/>
                  </a:cubicBezTo>
                  <a:cubicBezTo>
                    <a:pt x="1599" y="107"/>
                    <a:pt x="1596" y="112"/>
                    <a:pt x="1592" y="116"/>
                  </a:cubicBezTo>
                  <a:cubicBezTo>
                    <a:pt x="1588" y="121"/>
                    <a:pt x="1583" y="125"/>
                    <a:pt x="1580" y="128"/>
                  </a:cubicBezTo>
                  <a:cubicBezTo>
                    <a:pt x="1627" y="135"/>
                    <a:pt x="1689" y="144"/>
                    <a:pt x="1761" y="157"/>
                  </a:cubicBezTo>
                  <a:cubicBezTo>
                    <a:pt x="1810" y="165"/>
                    <a:pt x="1873" y="176"/>
                    <a:pt x="1951" y="192"/>
                  </a:cubicBezTo>
                  <a:cubicBezTo>
                    <a:pt x="2008" y="204"/>
                    <a:pt x="2097" y="222"/>
                    <a:pt x="2207" y="254"/>
                  </a:cubicBezTo>
                  <a:cubicBezTo>
                    <a:pt x="2278" y="274"/>
                    <a:pt x="2369" y="303"/>
                    <a:pt x="2470" y="343"/>
                  </a:cubicBezTo>
                  <a:cubicBezTo>
                    <a:pt x="2458" y="343"/>
                    <a:pt x="2446" y="343"/>
                    <a:pt x="2433" y="343"/>
                  </a:cubicBezTo>
                  <a:cubicBezTo>
                    <a:pt x="1622" y="343"/>
                    <a:pt x="811" y="343"/>
                    <a:pt x="0" y="343"/>
                  </a:cubicBezTo>
                  <a:cubicBezTo>
                    <a:pt x="0" y="236"/>
                    <a:pt x="0" y="129"/>
                    <a:pt x="0" y="22"/>
                  </a:cubicBezTo>
                  <a:close/>
                </a:path>
              </a:pathLst>
            </a:custGeom>
            <a:solidFill>
              <a:srgbClr val="9EC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Freeform 60">
              <a:extLst>
                <a:ext uri="{FF2B5EF4-FFF2-40B4-BE49-F238E27FC236}">
                  <a16:creationId xmlns:a16="http://schemas.microsoft.com/office/drawing/2014/main" id="{B016923A-2308-0C00-D14A-A266B8443825}"/>
                </a:ext>
              </a:extLst>
            </p:cNvPr>
            <p:cNvSpPr/>
            <p:nvPr userDrawn="1"/>
          </p:nvSpPr>
          <p:spPr bwMode="auto">
            <a:xfrm>
              <a:off x="6050264" y="5957498"/>
              <a:ext cx="6141736" cy="900498"/>
            </a:xfrm>
            <a:custGeom>
              <a:avLst/>
              <a:gdLst>
                <a:gd name="T0" fmla="*/ 0 w 1935"/>
                <a:gd name="T1" fmla="*/ 143 h 301"/>
                <a:gd name="T2" fmla="*/ 120 w 1935"/>
                <a:gd name="T3" fmla="*/ 120 h 301"/>
                <a:gd name="T4" fmla="*/ 349 w 1935"/>
                <a:gd name="T5" fmla="*/ 85 h 301"/>
                <a:gd name="T6" fmla="*/ 335 w 1935"/>
                <a:gd name="T7" fmla="*/ 65 h 301"/>
                <a:gd name="T8" fmla="*/ 331 w 1935"/>
                <a:gd name="T9" fmla="*/ 41 h 301"/>
                <a:gd name="T10" fmla="*/ 355 w 1935"/>
                <a:gd name="T11" fmla="*/ 59 h 301"/>
                <a:gd name="T12" fmla="*/ 367 w 1935"/>
                <a:gd name="T13" fmla="*/ 76 h 301"/>
                <a:gd name="T14" fmla="*/ 376 w 1935"/>
                <a:gd name="T15" fmla="*/ 54 h 301"/>
                <a:gd name="T16" fmla="*/ 391 w 1935"/>
                <a:gd name="T17" fmla="*/ 35 h 301"/>
                <a:gd name="T18" fmla="*/ 396 w 1935"/>
                <a:gd name="T19" fmla="*/ 61 h 301"/>
                <a:gd name="T20" fmla="*/ 387 w 1935"/>
                <a:gd name="T21" fmla="*/ 80 h 301"/>
                <a:gd name="T22" fmla="*/ 486 w 1935"/>
                <a:gd name="T23" fmla="*/ 67 h 301"/>
                <a:gd name="T24" fmla="*/ 588 w 1935"/>
                <a:gd name="T25" fmla="*/ 57 h 301"/>
                <a:gd name="T26" fmla="*/ 567 w 1935"/>
                <a:gd name="T27" fmla="*/ 43 h 301"/>
                <a:gd name="T28" fmla="*/ 553 w 1935"/>
                <a:gd name="T29" fmla="*/ 31 h 301"/>
                <a:gd name="T30" fmla="*/ 587 w 1935"/>
                <a:gd name="T31" fmla="*/ 40 h 301"/>
                <a:gd name="T32" fmla="*/ 610 w 1935"/>
                <a:gd name="T33" fmla="*/ 54 h 301"/>
                <a:gd name="T34" fmla="*/ 633 w 1935"/>
                <a:gd name="T35" fmla="*/ 52 h 301"/>
                <a:gd name="T36" fmla="*/ 616 w 1935"/>
                <a:gd name="T37" fmla="*/ 29 h 301"/>
                <a:gd name="T38" fmla="*/ 603 w 1935"/>
                <a:gd name="T39" fmla="*/ 0 h 301"/>
                <a:gd name="T40" fmla="*/ 635 w 1935"/>
                <a:gd name="T41" fmla="*/ 24 h 301"/>
                <a:gd name="T42" fmla="*/ 657 w 1935"/>
                <a:gd name="T43" fmla="*/ 50 h 301"/>
                <a:gd name="T44" fmla="*/ 942 w 1935"/>
                <a:gd name="T45" fmla="*/ 28 h 301"/>
                <a:gd name="T46" fmla="*/ 1125 w 1935"/>
                <a:gd name="T47" fmla="*/ 14 h 301"/>
                <a:gd name="T48" fmla="*/ 1306 w 1935"/>
                <a:gd name="T49" fmla="*/ 4 h 301"/>
                <a:gd name="T50" fmla="*/ 1935 w 1935"/>
                <a:gd name="T51" fmla="*/ 1 h 301"/>
                <a:gd name="T52" fmla="*/ 1935 w 1935"/>
                <a:gd name="T53" fmla="*/ 301 h 301"/>
                <a:gd name="T54" fmla="*/ 564 w 1935"/>
                <a:gd name="T55" fmla="*/ 301 h 301"/>
                <a:gd name="T56" fmla="*/ 374 w 1935"/>
                <a:gd name="T57" fmla="*/ 235 h 301"/>
                <a:gd name="T58" fmla="*/ 0 w 1935"/>
                <a:gd name="T59" fmla="*/ 14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35" h="301">
                  <a:moveTo>
                    <a:pt x="0" y="143"/>
                  </a:moveTo>
                  <a:cubicBezTo>
                    <a:pt x="39" y="134"/>
                    <a:pt x="77" y="128"/>
                    <a:pt x="120" y="120"/>
                  </a:cubicBezTo>
                  <a:cubicBezTo>
                    <a:pt x="200" y="106"/>
                    <a:pt x="277" y="94"/>
                    <a:pt x="349" y="85"/>
                  </a:cubicBezTo>
                  <a:cubicBezTo>
                    <a:pt x="345" y="80"/>
                    <a:pt x="339" y="74"/>
                    <a:pt x="335" y="65"/>
                  </a:cubicBezTo>
                  <a:cubicBezTo>
                    <a:pt x="331" y="55"/>
                    <a:pt x="330" y="47"/>
                    <a:pt x="331" y="41"/>
                  </a:cubicBezTo>
                  <a:cubicBezTo>
                    <a:pt x="338" y="45"/>
                    <a:pt x="347" y="50"/>
                    <a:pt x="355" y="59"/>
                  </a:cubicBezTo>
                  <a:cubicBezTo>
                    <a:pt x="361" y="65"/>
                    <a:pt x="365" y="71"/>
                    <a:pt x="367" y="76"/>
                  </a:cubicBezTo>
                  <a:cubicBezTo>
                    <a:pt x="368" y="70"/>
                    <a:pt x="371" y="62"/>
                    <a:pt x="376" y="54"/>
                  </a:cubicBezTo>
                  <a:cubicBezTo>
                    <a:pt x="381" y="46"/>
                    <a:pt x="386" y="39"/>
                    <a:pt x="391" y="35"/>
                  </a:cubicBezTo>
                  <a:cubicBezTo>
                    <a:pt x="394" y="40"/>
                    <a:pt x="397" y="49"/>
                    <a:pt x="396" y="61"/>
                  </a:cubicBezTo>
                  <a:cubicBezTo>
                    <a:pt x="394" y="69"/>
                    <a:pt x="390" y="76"/>
                    <a:pt x="387" y="80"/>
                  </a:cubicBezTo>
                  <a:cubicBezTo>
                    <a:pt x="419" y="76"/>
                    <a:pt x="453" y="71"/>
                    <a:pt x="486" y="67"/>
                  </a:cubicBezTo>
                  <a:cubicBezTo>
                    <a:pt x="521" y="63"/>
                    <a:pt x="555" y="60"/>
                    <a:pt x="588" y="57"/>
                  </a:cubicBezTo>
                  <a:cubicBezTo>
                    <a:pt x="581" y="53"/>
                    <a:pt x="574" y="49"/>
                    <a:pt x="567" y="43"/>
                  </a:cubicBezTo>
                  <a:cubicBezTo>
                    <a:pt x="562" y="39"/>
                    <a:pt x="557" y="35"/>
                    <a:pt x="553" y="31"/>
                  </a:cubicBezTo>
                  <a:cubicBezTo>
                    <a:pt x="561" y="32"/>
                    <a:pt x="573" y="34"/>
                    <a:pt x="587" y="40"/>
                  </a:cubicBezTo>
                  <a:cubicBezTo>
                    <a:pt x="598" y="45"/>
                    <a:pt x="606" y="50"/>
                    <a:pt x="610" y="54"/>
                  </a:cubicBezTo>
                  <a:cubicBezTo>
                    <a:pt x="618" y="53"/>
                    <a:pt x="625" y="53"/>
                    <a:pt x="633" y="52"/>
                  </a:cubicBezTo>
                  <a:cubicBezTo>
                    <a:pt x="627" y="46"/>
                    <a:pt x="621" y="38"/>
                    <a:pt x="616" y="29"/>
                  </a:cubicBezTo>
                  <a:cubicBezTo>
                    <a:pt x="609" y="18"/>
                    <a:pt x="606" y="9"/>
                    <a:pt x="603" y="0"/>
                  </a:cubicBezTo>
                  <a:cubicBezTo>
                    <a:pt x="613" y="6"/>
                    <a:pt x="624" y="14"/>
                    <a:pt x="635" y="24"/>
                  </a:cubicBezTo>
                  <a:cubicBezTo>
                    <a:pt x="645" y="33"/>
                    <a:pt x="652" y="43"/>
                    <a:pt x="657" y="50"/>
                  </a:cubicBezTo>
                  <a:cubicBezTo>
                    <a:pt x="777" y="41"/>
                    <a:pt x="874" y="33"/>
                    <a:pt x="942" y="28"/>
                  </a:cubicBezTo>
                  <a:cubicBezTo>
                    <a:pt x="1012" y="22"/>
                    <a:pt x="1055" y="19"/>
                    <a:pt x="1125" y="14"/>
                  </a:cubicBezTo>
                  <a:cubicBezTo>
                    <a:pt x="1205" y="9"/>
                    <a:pt x="1279" y="5"/>
                    <a:pt x="1306" y="4"/>
                  </a:cubicBezTo>
                  <a:cubicBezTo>
                    <a:pt x="1334" y="3"/>
                    <a:pt x="1917" y="2"/>
                    <a:pt x="1935" y="1"/>
                  </a:cubicBezTo>
                  <a:cubicBezTo>
                    <a:pt x="1935" y="101"/>
                    <a:pt x="1935" y="201"/>
                    <a:pt x="1935" y="301"/>
                  </a:cubicBezTo>
                  <a:cubicBezTo>
                    <a:pt x="1615" y="300"/>
                    <a:pt x="884" y="301"/>
                    <a:pt x="564" y="301"/>
                  </a:cubicBezTo>
                  <a:cubicBezTo>
                    <a:pt x="541" y="286"/>
                    <a:pt x="406" y="245"/>
                    <a:pt x="374" y="235"/>
                  </a:cubicBezTo>
                  <a:cubicBezTo>
                    <a:pt x="229" y="185"/>
                    <a:pt x="97" y="160"/>
                    <a:pt x="0" y="143"/>
                  </a:cubicBezTo>
                  <a:close/>
                </a:path>
              </a:pathLst>
            </a:custGeom>
            <a:solidFill>
              <a:srgbClr val="8DB8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Oval 61">
              <a:extLst>
                <a:ext uri="{FF2B5EF4-FFF2-40B4-BE49-F238E27FC236}">
                  <a16:creationId xmlns:a16="http://schemas.microsoft.com/office/drawing/2014/main" id="{07AF194D-8685-D7F4-35C7-03E41502A8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100" y="6296729"/>
              <a:ext cx="1528900" cy="129526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3" name="Oval 62">
              <a:extLst>
                <a:ext uri="{FF2B5EF4-FFF2-40B4-BE49-F238E27FC236}">
                  <a16:creationId xmlns:a16="http://schemas.microsoft.com/office/drawing/2014/main" id="{F4DCE7A1-EA3B-A597-96E0-4027FEECA1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80838" y="6444756"/>
              <a:ext cx="1633441" cy="185034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Oval 63">
              <a:extLst>
                <a:ext uri="{FF2B5EF4-FFF2-40B4-BE49-F238E27FC236}">
                  <a16:creationId xmlns:a16="http://schemas.microsoft.com/office/drawing/2014/main" id="{80661094-8206-0717-BBFA-67CECD7211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8849" y="6494098"/>
              <a:ext cx="1457031" cy="135692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Oval 64">
              <a:extLst>
                <a:ext uri="{FF2B5EF4-FFF2-40B4-BE49-F238E27FC236}">
                  <a16:creationId xmlns:a16="http://schemas.microsoft.com/office/drawing/2014/main" id="{B962B146-411E-B19B-4B71-D1EA3242D3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06189" y="6358407"/>
              <a:ext cx="1620373" cy="17886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Oval 65">
              <a:extLst>
                <a:ext uri="{FF2B5EF4-FFF2-40B4-BE49-F238E27FC236}">
                  <a16:creationId xmlns:a16="http://schemas.microsoft.com/office/drawing/2014/main" id="{B9A7B510-09DD-8C3D-4C21-31F143E49F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27668" y="6469427"/>
              <a:ext cx="1457031" cy="148027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Freeform 66">
              <a:extLst>
                <a:ext uri="{FF2B5EF4-FFF2-40B4-BE49-F238E27FC236}">
                  <a16:creationId xmlns:a16="http://schemas.microsoft.com/office/drawing/2014/main" id="{3402EC13-32DF-00E2-47F2-FBCA2E6CAF98}"/>
                </a:ext>
              </a:extLst>
            </p:cNvPr>
            <p:cNvSpPr/>
            <p:nvPr userDrawn="1"/>
          </p:nvSpPr>
          <p:spPr bwMode="auto">
            <a:xfrm>
              <a:off x="1888259" y="6136366"/>
              <a:ext cx="130675" cy="141861"/>
            </a:xfrm>
            <a:custGeom>
              <a:avLst/>
              <a:gdLst>
                <a:gd name="T0" fmla="*/ 3 w 40"/>
                <a:gd name="T1" fmla="*/ 47 h 47"/>
                <a:gd name="T2" fmla="*/ 4 w 40"/>
                <a:gd name="T3" fmla="*/ 27 h 47"/>
                <a:gd name="T4" fmla="*/ 40 w 40"/>
                <a:gd name="T5" fmla="*/ 0 h 47"/>
                <a:gd name="T6" fmla="*/ 32 w 40"/>
                <a:gd name="T7" fmla="*/ 24 h 47"/>
                <a:gd name="T8" fmla="*/ 3 w 4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3" y="47"/>
                  </a:moveTo>
                  <a:cubicBezTo>
                    <a:pt x="2" y="43"/>
                    <a:pt x="0" y="35"/>
                    <a:pt x="4" y="27"/>
                  </a:cubicBezTo>
                  <a:cubicBezTo>
                    <a:pt x="12" y="9"/>
                    <a:pt x="36" y="1"/>
                    <a:pt x="40" y="0"/>
                  </a:cubicBezTo>
                  <a:cubicBezTo>
                    <a:pt x="40" y="5"/>
                    <a:pt x="39" y="14"/>
                    <a:pt x="32" y="24"/>
                  </a:cubicBezTo>
                  <a:cubicBezTo>
                    <a:pt x="23" y="36"/>
                    <a:pt x="10" y="44"/>
                    <a:pt x="3" y="47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Freeform 67">
              <a:extLst>
                <a:ext uri="{FF2B5EF4-FFF2-40B4-BE49-F238E27FC236}">
                  <a16:creationId xmlns:a16="http://schemas.microsoft.com/office/drawing/2014/main" id="{3E274756-38B8-A768-402C-96FD33BDF8C6}"/>
                </a:ext>
              </a:extLst>
            </p:cNvPr>
            <p:cNvSpPr/>
            <p:nvPr userDrawn="1"/>
          </p:nvSpPr>
          <p:spPr bwMode="auto">
            <a:xfrm>
              <a:off x="104540" y="6475593"/>
              <a:ext cx="163346" cy="185034"/>
            </a:xfrm>
            <a:custGeom>
              <a:avLst/>
              <a:gdLst>
                <a:gd name="T0" fmla="*/ 0 w 50"/>
                <a:gd name="T1" fmla="*/ 63 h 63"/>
                <a:gd name="T2" fmla="*/ 15 w 50"/>
                <a:gd name="T3" fmla="*/ 30 h 63"/>
                <a:gd name="T4" fmla="*/ 49 w 50"/>
                <a:gd name="T5" fmla="*/ 0 h 63"/>
                <a:gd name="T6" fmla="*/ 36 w 50"/>
                <a:gd name="T7" fmla="*/ 37 h 63"/>
                <a:gd name="T8" fmla="*/ 0 w 50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2">
                  <a:moveTo>
                    <a:pt x="0" y="63"/>
                  </a:moveTo>
                  <a:cubicBezTo>
                    <a:pt x="1" y="55"/>
                    <a:pt x="5" y="43"/>
                    <a:pt x="15" y="30"/>
                  </a:cubicBezTo>
                  <a:cubicBezTo>
                    <a:pt x="26" y="15"/>
                    <a:pt x="40" y="6"/>
                    <a:pt x="49" y="0"/>
                  </a:cubicBezTo>
                  <a:cubicBezTo>
                    <a:pt x="50" y="7"/>
                    <a:pt x="49" y="21"/>
                    <a:pt x="36" y="37"/>
                  </a:cubicBezTo>
                  <a:cubicBezTo>
                    <a:pt x="24" y="52"/>
                    <a:pt x="8" y="60"/>
                    <a:pt x="0" y="63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" name="Freeform 68">
              <a:extLst>
                <a:ext uri="{FF2B5EF4-FFF2-40B4-BE49-F238E27FC236}">
                  <a16:creationId xmlns:a16="http://schemas.microsoft.com/office/drawing/2014/main" id="{73BB3634-BF7D-C3DB-9FBF-12EEA42B3471}"/>
                </a:ext>
              </a:extLst>
            </p:cNvPr>
            <p:cNvSpPr/>
            <p:nvPr userDrawn="1"/>
          </p:nvSpPr>
          <p:spPr bwMode="auto">
            <a:xfrm>
              <a:off x="1960129" y="6469427"/>
              <a:ext cx="202549" cy="185034"/>
            </a:xfrm>
            <a:custGeom>
              <a:avLst/>
              <a:gdLst>
                <a:gd name="T0" fmla="*/ 0 w 65"/>
                <a:gd name="T1" fmla="*/ 0 h 63"/>
                <a:gd name="T2" fmla="*/ 28 w 65"/>
                <a:gd name="T3" fmla="*/ 39 h 63"/>
                <a:gd name="T4" fmla="*/ 52 w 65"/>
                <a:gd name="T5" fmla="*/ 63 h 63"/>
                <a:gd name="T6" fmla="*/ 62 w 65"/>
                <a:gd name="T7" fmla="*/ 40 h 63"/>
                <a:gd name="T8" fmla="*/ 42 w 65"/>
                <a:gd name="T9" fmla="*/ 19 h 63"/>
                <a:gd name="T10" fmla="*/ 0 w 65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2">
                  <a:moveTo>
                    <a:pt x="0" y="0"/>
                  </a:moveTo>
                  <a:cubicBezTo>
                    <a:pt x="7" y="12"/>
                    <a:pt x="16" y="25"/>
                    <a:pt x="28" y="39"/>
                  </a:cubicBezTo>
                  <a:cubicBezTo>
                    <a:pt x="36" y="48"/>
                    <a:pt x="44" y="56"/>
                    <a:pt x="52" y="63"/>
                  </a:cubicBezTo>
                  <a:cubicBezTo>
                    <a:pt x="55" y="60"/>
                    <a:pt x="65" y="51"/>
                    <a:pt x="62" y="40"/>
                  </a:cubicBezTo>
                  <a:cubicBezTo>
                    <a:pt x="61" y="31"/>
                    <a:pt x="53" y="26"/>
                    <a:pt x="42" y="19"/>
                  </a:cubicBezTo>
                  <a:cubicBezTo>
                    <a:pt x="34" y="14"/>
                    <a:pt x="21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Freeform 69">
              <a:extLst>
                <a:ext uri="{FF2B5EF4-FFF2-40B4-BE49-F238E27FC236}">
                  <a16:creationId xmlns:a16="http://schemas.microsoft.com/office/drawing/2014/main" id="{824536E8-B11F-E0FF-CD5C-CF73E9C38D74}"/>
                </a:ext>
              </a:extLst>
            </p:cNvPr>
            <p:cNvSpPr/>
            <p:nvPr userDrawn="1"/>
          </p:nvSpPr>
          <p:spPr bwMode="auto">
            <a:xfrm>
              <a:off x="2123475" y="6574277"/>
              <a:ext cx="320156" cy="154197"/>
            </a:xfrm>
            <a:custGeom>
              <a:avLst/>
              <a:gdLst>
                <a:gd name="T0" fmla="*/ 0 w 101"/>
                <a:gd name="T1" fmla="*/ 50 h 50"/>
                <a:gd name="T2" fmla="*/ 14 w 101"/>
                <a:gd name="T3" fmla="*/ 28 h 50"/>
                <a:gd name="T4" fmla="*/ 41 w 101"/>
                <a:gd name="T5" fmla="*/ 15 h 50"/>
                <a:gd name="T6" fmla="*/ 101 w 101"/>
                <a:gd name="T7" fmla="*/ 0 h 50"/>
                <a:gd name="T8" fmla="*/ 61 w 101"/>
                <a:gd name="T9" fmla="*/ 31 h 50"/>
                <a:gd name="T10" fmla="*/ 0 w 101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50">
                  <a:moveTo>
                    <a:pt x="0" y="50"/>
                  </a:moveTo>
                  <a:cubicBezTo>
                    <a:pt x="1" y="45"/>
                    <a:pt x="4" y="36"/>
                    <a:pt x="14" y="28"/>
                  </a:cubicBezTo>
                  <a:cubicBezTo>
                    <a:pt x="20" y="23"/>
                    <a:pt x="27" y="19"/>
                    <a:pt x="41" y="15"/>
                  </a:cubicBezTo>
                  <a:cubicBezTo>
                    <a:pt x="54" y="10"/>
                    <a:pt x="74" y="4"/>
                    <a:pt x="101" y="0"/>
                  </a:cubicBezTo>
                  <a:cubicBezTo>
                    <a:pt x="94" y="7"/>
                    <a:pt x="82" y="20"/>
                    <a:pt x="61" y="31"/>
                  </a:cubicBezTo>
                  <a:cubicBezTo>
                    <a:pt x="37" y="43"/>
                    <a:pt x="13" y="48"/>
                    <a:pt x="0" y="5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1" name="Freeform 70">
              <a:extLst>
                <a:ext uri="{FF2B5EF4-FFF2-40B4-BE49-F238E27FC236}">
                  <a16:creationId xmlns:a16="http://schemas.microsoft.com/office/drawing/2014/main" id="{9AB323E3-7F19-E874-F6FC-FC2469777F4F}"/>
                </a:ext>
              </a:extLst>
            </p:cNvPr>
            <p:cNvSpPr/>
            <p:nvPr userDrawn="1"/>
          </p:nvSpPr>
          <p:spPr bwMode="auto">
            <a:xfrm>
              <a:off x="4429891" y="6463257"/>
              <a:ext cx="78405" cy="154197"/>
            </a:xfrm>
            <a:custGeom>
              <a:avLst/>
              <a:gdLst>
                <a:gd name="T0" fmla="*/ 11 w 24"/>
                <a:gd name="T1" fmla="*/ 0 h 51"/>
                <a:gd name="T2" fmla="*/ 4 w 24"/>
                <a:gd name="T3" fmla="*/ 18 h 51"/>
                <a:gd name="T4" fmla="*/ 6 w 24"/>
                <a:gd name="T5" fmla="*/ 42 h 51"/>
                <a:gd name="T6" fmla="*/ 24 w 24"/>
                <a:gd name="T7" fmla="*/ 51 h 51"/>
                <a:gd name="T8" fmla="*/ 22 w 24"/>
                <a:gd name="T9" fmla="*/ 26 h 51"/>
                <a:gd name="T10" fmla="*/ 11 w 24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cubicBezTo>
                    <a:pt x="9" y="4"/>
                    <a:pt x="6" y="10"/>
                    <a:pt x="4" y="18"/>
                  </a:cubicBezTo>
                  <a:cubicBezTo>
                    <a:pt x="2" y="28"/>
                    <a:pt x="0" y="35"/>
                    <a:pt x="6" y="42"/>
                  </a:cubicBezTo>
                  <a:cubicBezTo>
                    <a:pt x="8" y="44"/>
                    <a:pt x="13" y="48"/>
                    <a:pt x="24" y="51"/>
                  </a:cubicBezTo>
                  <a:cubicBezTo>
                    <a:pt x="24" y="44"/>
                    <a:pt x="24" y="36"/>
                    <a:pt x="22" y="26"/>
                  </a:cubicBezTo>
                  <a:cubicBezTo>
                    <a:pt x="19" y="16"/>
                    <a:pt x="15" y="7"/>
                    <a:pt x="1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2" name="Freeform 71">
              <a:extLst>
                <a:ext uri="{FF2B5EF4-FFF2-40B4-BE49-F238E27FC236}">
                  <a16:creationId xmlns:a16="http://schemas.microsoft.com/office/drawing/2014/main" id="{F69B60AF-3B0E-8248-CD9A-D11037E29856}"/>
                </a:ext>
              </a:extLst>
            </p:cNvPr>
            <p:cNvSpPr/>
            <p:nvPr userDrawn="1"/>
          </p:nvSpPr>
          <p:spPr bwMode="auto">
            <a:xfrm>
              <a:off x="4567102" y="6506434"/>
              <a:ext cx="169878" cy="135692"/>
            </a:xfrm>
            <a:custGeom>
              <a:avLst/>
              <a:gdLst>
                <a:gd name="T0" fmla="*/ 49 w 53"/>
                <a:gd name="T1" fmla="*/ 2 h 45"/>
                <a:gd name="T2" fmla="*/ 16 w 53"/>
                <a:gd name="T3" fmla="*/ 18 h 45"/>
                <a:gd name="T4" fmla="*/ 3 w 53"/>
                <a:gd name="T5" fmla="*/ 29 h 45"/>
                <a:gd name="T6" fmla="*/ 7 w 53"/>
                <a:gd name="T7" fmla="*/ 45 h 45"/>
                <a:gd name="T8" fmla="*/ 27 w 53"/>
                <a:gd name="T9" fmla="*/ 30 h 45"/>
                <a:gd name="T10" fmla="*/ 49 w 53"/>
                <a:gd name="T1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9" y="2"/>
                  </a:moveTo>
                  <a:cubicBezTo>
                    <a:pt x="46" y="0"/>
                    <a:pt x="27" y="11"/>
                    <a:pt x="16" y="18"/>
                  </a:cubicBezTo>
                  <a:cubicBezTo>
                    <a:pt x="7" y="23"/>
                    <a:pt x="4" y="25"/>
                    <a:pt x="3" y="29"/>
                  </a:cubicBezTo>
                  <a:cubicBezTo>
                    <a:pt x="0" y="36"/>
                    <a:pt x="5" y="42"/>
                    <a:pt x="7" y="45"/>
                  </a:cubicBezTo>
                  <a:cubicBezTo>
                    <a:pt x="12" y="41"/>
                    <a:pt x="19" y="36"/>
                    <a:pt x="27" y="30"/>
                  </a:cubicBezTo>
                  <a:cubicBezTo>
                    <a:pt x="36" y="21"/>
                    <a:pt x="53" y="5"/>
                    <a:pt x="49" y="2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3" name="Freeform 72">
              <a:extLst>
                <a:ext uri="{FF2B5EF4-FFF2-40B4-BE49-F238E27FC236}">
                  <a16:creationId xmlns:a16="http://schemas.microsoft.com/office/drawing/2014/main" id="{CA6B93DF-23EA-E811-947A-F344B9D8DB40}"/>
                </a:ext>
              </a:extLst>
            </p:cNvPr>
            <p:cNvSpPr/>
            <p:nvPr userDrawn="1"/>
          </p:nvSpPr>
          <p:spPr bwMode="auto">
            <a:xfrm>
              <a:off x="6442289" y="6512599"/>
              <a:ext cx="156810" cy="123356"/>
            </a:xfrm>
            <a:custGeom>
              <a:avLst/>
              <a:gdLst>
                <a:gd name="T0" fmla="*/ 0 w 49"/>
                <a:gd name="T1" fmla="*/ 0 h 42"/>
                <a:gd name="T2" fmla="*/ 15 w 49"/>
                <a:gd name="T3" fmla="*/ 21 h 42"/>
                <a:gd name="T4" fmla="*/ 41 w 49"/>
                <a:gd name="T5" fmla="*/ 42 h 42"/>
                <a:gd name="T6" fmla="*/ 47 w 49"/>
                <a:gd name="T7" fmla="*/ 29 h 42"/>
                <a:gd name="T8" fmla="*/ 34 w 49"/>
                <a:gd name="T9" fmla="*/ 17 h 42"/>
                <a:gd name="T10" fmla="*/ 0 w 49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2">
                  <a:moveTo>
                    <a:pt x="0" y="0"/>
                  </a:moveTo>
                  <a:cubicBezTo>
                    <a:pt x="3" y="6"/>
                    <a:pt x="7" y="13"/>
                    <a:pt x="15" y="21"/>
                  </a:cubicBezTo>
                  <a:cubicBezTo>
                    <a:pt x="24" y="30"/>
                    <a:pt x="33" y="37"/>
                    <a:pt x="41" y="42"/>
                  </a:cubicBezTo>
                  <a:cubicBezTo>
                    <a:pt x="44" y="40"/>
                    <a:pt x="49" y="35"/>
                    <a:pt x="47" y="29"/>
                  </a:cubicBezTo>
                  <a:cubicBezTo>
                    <a:pt x="46" y="25"/>
                    <a:pt x="42" y="21"/>
                    <a:pt x="34" y="17"/>
                  </a:cubicBezTo>
                  <a:cubicBezTo>
                    <a:pt x="26" y="12"/>
                    <a:pt x="15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4" name="Freeform 73">
              <a:extLst>
                <a:ext uri="{FF2B5EF4-FFF2-40B4-BE49-F238E27FC236}">
                  <a16:creationId xmlns:a16="http://schemas.microsoft.com/office/drawing/2014/main" id="{E65AFB91-FCFD-62C3-588C-2D6EFBB60411}"/>
                </a:ext>
              </a:extLst>
            </p:cNvPr>
            <p:cNvSpPr/>
            <p:nvPr userDrawn="1"/>
          </p:nvSpPr>
          <p:spPr bwMode="auto">
            <a:xfrm>
              <a:off x="6657906" y="6463257"/>
              <a:ext cx="71873" cy="154197"/>
            </a:xfrm>
            <a:custGeom>
              <a:avLst/>
              <a:gdLst>
                <a:gd name="T0" fmla="*/ 14 w 23"/>
                <a:gd name="T1" fmla="*/ 0 h 51"/>
                <a:gd name="T2" fmla="*/ 5 w 23"/>
                <a:gd name="T3" fmla="*/ 22 h 51"/>
                <a:gd name="T4" fmla="*/ 0 w 23"/>
                <a:gd name="T5" fmla="*/ 51 h 51"/>
                <a:gd name="T6" fmla="*/ 19 w 23"/>
                <a:gd name="T7" fmla="*/ 42 h 51"/>
                <a:gd name="T8" fmla="*/ 22 w 23"/>
                <a:gd name="T9" fmla="*/ 27 h 51"/>
                <a:gd name="T10" fmla="*/ 14 w 23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51">
                  <a:moveTo>
                    <a:pt x="14" y="0"/>
                  </a:moveTo>
                  <a:cubicBezTo>
                    <a:pt x="11" y="7"/>
                    <a:pt x="7" y="14"/>
                    <a:pt x="5" y="22"/>
                  </a:cubicBezTo>
                  <a:cubicBezTo>
                    <a:pt x="1" y="33"/>
                    <a:pt x="0" y="43"/>
                    <a:pt x="0" y="51"/>
                  </a:cubicBezTo>
                  <a:cubicBezTo>
                    <a:pt x="4" y="50"/>
                    <a:pt x="13" y="48"/>
                    <a:pt x="19" y="42"/>
                  </a:cubicBezTo>
                  <a:cubicBezTo>
                    <a:pt x="21" y="39"/>
                    <a:pt x="23" y="36"/>
                    <a:pt x="22" y="27"/>
                  </a:cubicBezTo>
                  <a:cubicBezTo>
                    <a:pt x="21" y="20"/>
                    <a:pt x="20" y="11"/>
                    <a:pt x="14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5" name="Freeform 74">
              <a:extLst>
                <a:ext uri="{FF2B5EF4-FFF2-40B4-BE49-F238E27FC236}">
                  <a16:creationId xmlns:a16="http://schemas.microsoft.com/office/drawing/2014/main" id="{83830F46-C5AC-6963-6D5C-D47F1C60F85E}"/>
                </a:ext>
              </a:extLst>
            </p:cNvPr>
            <p:cNvSpPr/>
            <p:nvPr userDrawn="1"/>
          </p:nvSpPr>
          <p:spPr bwMode="auto">
            <a:xfrm>
              <a:off x="9153803" y="6136366"/>
              <a:ext cx="130675" cy="148027"/>
            </a:xfrm>
            <a:custGeom>
              <a:avLst/>
              <a:gdLst>
                <a:gd name="T0" fmla="*/ 1 w 40"/>
                <a:gd name="T1" fmla="*/ 0 h 50"/>
                <a:gd name="T2" fmla="*/ 1 w 40"/>
                <a:gd name="T3" fmla="*/ 13 h 50"/>
                <a:gd name="T4" fmla="*/ 13 w 40"/>
                <a:gd name="T5" fmla="*/ 31 h 50"/>
                <a:gd name="T6" fmla="*/ 35 w 40"/>
                <a:gd name="T7" fmla="*/ 50 h 50"/>
                <a:gd name="T8" fmla="*/ 37 w 40"/>
                <a:gd name="T9" fmla="*/ 30 h 50"/>
                <a:gd name="T10" fmla="*/ 23 w 40"/>
                <a:gd name="T11" fmla="*/ 14 h 50"/>
                <a:gd name="T12" fmla="*/ 1 w 40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0">
                  <a:moveTo>
                    <a:pt x="1" y="0"/>
                  </a:moveTo>
                  <a:cubicBezTo>
                    <a:pt x="0" y="3"/>
                    <a:pt x="0" y="7"/>
                    <a:pt x="1" y="13"/>
                  </a:cubicBezTo>
                  <a:cubicBezTo>
                    <a:pt x="3" y="21"/>
                    <a:pt x="8" y="26"/>
                    <a:pt x="13" y="31"/>
                  </a:cubicBezTo>
                  <a:cubicBezTo>
                    <a:pt x="17" y="36"/>
                    <a:pt x="24" y="43"/>
                    <a:pt x="35" y="50"/>
                  </a:cubicBezTo>
                  <a:cubicBezTo>
                    <a:pt x="37" y="45"/>
                    <a:pt x="40" y="38"/>
                    <a:pt x="37" y="30"/>
                  </a:cubicBezTo>
                  <a:cubicBezTo>
                    <a:pt x="35" y="23"/>
                    <a:pt x="30" y="19"/>
                    <a:pt x="23" y="14"/>
                  </a:cubicBezTo>
                  <a:cubicBezTo>
                    <a:pt x="18" y="10"/>
                    <a:pt x="11" y="5"/>
                    <a:pt x="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6" name="Freeform 75">
              <a:extLst>
                <a:ext uri="{FF2B5EF4-FFF2-40B4-BE49-F238E27FC236}">
                  <a16:creationId xmlns:a16="http://schemas.microsoft.com/office/drawing/2014/main" id="{9986F884-1655-A73D-BA73-8D3FE2874CBA}"/>
                </a:ext>
              </a:extLst>
            </p:cNvPr>
            <p:cNvSpPr/>
            <p:nvPr userDrawn="1"/>
          </p:nvSpPr>
          <p:spPr bwMode="auto">
            <a:xfrm>
              <a:off x="8755241" y="6512599"/>
              <a:ext cx="169878" cy="148027"/>
            </a:xfrm>
            <a:custGeom>
              <a:avLst/>
              <a:gdLst>
                <a:gd name="T0" fmla="*/ 53 w 53"/>
                <a:gd name="T1" fmla="*/ 0 h 51"/>
                <a:gd name="T2" fmla="*/ 30 w 53"/>
                <a:gd name="T3" fmla="*/ 8 h 51"/>
                <a:gd name="T4" fmla="*/ 8 w 53"/>
                <a:gd name="T5" fmla="*/ 20 h 51"/>
                <a:gd name="T6" fmla="*/ 0 w 53"/>
                <a:gd name="T7" fmla="*/ 36 h 51"/>
                <a:gd name="T8" fmla="*/ 8 w 53"/>
                <a:gd name="T9" fmla="*/ 51 h 51"/>
                <a:gd name="T10" fmla="*/ 29 w 53"/>
                <a:gd name="T11" fmla="*/ 30 h 51"/>
                <a:gd name="T12" fmla="*/ 53 w 53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1">
                  <a:moveTo>
                    <a:pt x="53" y="0"/>
                  </a:moveTo>
                  <a:cubicBezTo>
                    <a:pt x="46" y="2"/>
                    <a:pt x="38" y="5"/>
                    <a:pt x="30" y="8"/>
                  </a:cubicBezTo>
                  <a:cubicBezTo>
                    <a:pt x="18" y="13"/>
                    <a:pt x="12" y="16"/>
                    <a:pt x="8" y="20"/>
                  </a:cubicBezTo>
                  <a:cubicBezTo>
                    <a:pt x="6" y="22"/>
                    <a:pt x="0" y="28"/>
                    <a:pt x="0" y="36"/>
                  </a:cubicBezTo>
                  <a:cubicBezTo>
                    <a:pt x="0" y="43"/>
                    <a:pt x="6" y="49"/>
                    <a:pt x="8" y="51"/>
                  </a:cubicBezTo>
                  <a:cubicBezTo>
                    <a:pt x="15" y="45"/>
                    <a:pt x="22" y="38"/>
                    <a:pt x="29" y="30"/>
                  </a:cubicBezTo>
                  <a:cubicBezTo>
                    <a:pt x="39" y="20"/>
                    <a:pt x="46" y="9"/>
                    <a:pt x="53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Freeform 76">
              <a:extLst>
                <a:ext uri="{FF2B5EF4-FFF2-40B4-BE49-F238E27FC236}">
                  <a16:creationId xmlns:a16="http://schemas.microsoft.com/office/drawing/2014/main" id="{8E59948C-4D76-D6A6-7F3E-B3E2E4E519F0}"/>
                </a:ext>
              </a:extLst>
            </p:cNvPr>
            <p:cNvSpPr/>
            <p:nvPr userDrawn="1"/>
          </p:nvSpPr>
          <p:spPr bwMode="auto">
            <a:xfrm>
              <a:off x="8533093" y="6592783"/>
              <a:ext cx="248283" cy="123356"/>
            </a:xfrm>
            <a:custGeom>
              <a:avLst/>
              <a:gdLst>
                <a:gd name="T0" fmla="*/ 0 w 77"/>
                <a:gd name="T1" fmla="*/ 0 h 41"/>
                <a:gd name="T2" fmla="*/ 30 w 77"/>
                <a:gd name="T3" fmla="*/ 26 h 41"/>
                <a:gd name="T4" fmla="*/ 77 w 77"/>
                <a:gd name="T5" fmla="*/ 41 h 41"/>
                <a:gd name="T6" fmla="*/ 71 w 77"/>
                <a:gd name="T7" fmla="*/ 27 h 41"/>
                <a:gd name="T8" fmla="*/ 35 w 77"/>
                <a:gd name="T9" fmla="*/ 9 h 41"/>
                <a:gd name="T10" fmla="*/ 0 w 77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41">
                  <a:moveTo>
                    <a:pt x="0" y="0"/>
                  </a:moveTo>
                  <a:cubicBezTo>
                    <a:pt x="4" y="6"/>
                    <a:pt x="13" y="17"/>
                    <a:pt x="30" y="26"/>
                  </a:cubicBezTo>
                  <a:cubicBezTo>
                    <a:pt x="49" y="36"/>
                    <a:pt x="68" y="40"/>
                    <a:pt x="77" y="41"/>
                  </a:cubicBezTo>
                  <a:cubicBezTo>
                    <a:pt x="77" y="38"/>
                    <a:pt x="76" y="32"/>
                    <a:pt x="71" y="27"/>
                  </a:cubicBezTo>
                  <a:cubicBezTo>
                    <a:pt x="63" y="18"/>
                    <a:pt x="51" y="14"/>
                    <a:pt x="35" y="9"/>
                  </a:cubicBezTo>
                  <a:cubicBezTo>
                    <a:pt x="27" y="6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8" name="Oval 77">
              <a:extLst>
                <a:ext uri="{FF2B5EF4-FFF2-40B4-BE49-F238E27FC236}">
                  <a16:creationId xmlns:a16="http://schemas.microsoft.com/office/drawing/2014/main" id="{48AA823C-3E81-1015-F46A-3FB346DA4E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19357" y="6198044"/>
              <a:ext cx="1620373" cy="17269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09" name="Grupo 208">
            <a:extLst>
              <a:ext uri="{FF2B5EF4-FFF2-40B4-BE49-F238E27FC236}">
                <a16:creationId xmlns:a16="http://schemas.microsoft.com/office/drawing/2014/main" id="{8174314B-E7E5-E181-D8EE-E64DEC4AF9B5}"/>
              </a:ext>
            </a:extLst>
          </p:cNvPr>
          <p:cNvGrpSpPr/>
          <p:nvPr/>
        </p:nvGrpSpPr>
        <p:grpSpPr>
          <a:xfrm rot="10800000">
            <a:off x="9981455" y="5235954"/>
            <a:ext cx="2210545" cy="1625153"/>
            <a:chOff x="-11" y="0"/>
            <a:chExt cx="3222501" cy="1625153"/>
          </a:xfrm>
        </p:grpSpPr>
        <p:sp>
          <p:nvSpPr>
            <p:cNvPr id="210" name="Forma libre: forma 209">
              <a:extLst>
                <a:ext uri="{FF2B5EF4-FFF2-40B4-BE49-F238E27FC236}">
                  <a16:creationId xmlns:a16="http://schemas.microsoft.com/office/drawing/2014/main" id="{B7B0AE18-AF39-5095-A38B-80DF54B041E0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solidFill>
              <a:srgbClr val="272F1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11" name="Forma libre: forma 210">
              <a:extLst>
                <a:ext uri="{FF2B5EF4-FFF2-40B4-BE49-F238E27FC236}">
                  <a16:creationId xmlns:a16="http://schemas.microsoft.com/office/drawing/2014/main" id="{6F95FB5D-0F41-395A-D15B-5B7AEC384B7E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97E4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/>
              </a:endParaRPr>
            </a:p>
          </p:txBody>
        </p:sp>
      </p:grpSp>
      <p:grpSp>
        <p:nvGrpSpPr>
          <p:cNvPr id="45" name="Graphic 475">
            <a:extLst>
              <a:ext uri="{FF2B5EF4-FFF2-40B4-BE49-F238E27FC236}">
                <a16:creationId xmlns:a16="http://schemas.microsoft.com/office/drawing/2014/main" id="{0E430D52-1737-59E2-C893-010244067055}"/>
              </a:ext>
            </a:extLst>
          </p:cNvPr>
          <p:cNvGrpSpPr/>
          <p:nvPr/>
        </p:nvGrpSpPr>
        <p:grpSpPr>
          <a:xfrm>
            <a:off x="6740703" y="1535654"/>
            <a:ext cx="4908987" cy="4826221"/>
            <a:chOff x="2612458" y="-43"/>
            <a:chExt cx="6970898" cy="6853351"/>
          </a:xfrm>
        </p:grpSpPr>
        <p:sp>
          <p:nvSpPr>
            <p:cNvPr id="46" name="Freeform: Shape 33">
              <a:extLst>
                <a:ext uri="{FF2B5EF4-FFF2-40B4-BE49-F238E27FC236}">
                  <a16:creationId xmlns:a16="http://schemas.microsoft.com/office/drawing/2014/main" id="{5E4554D6-4B63-FDAC-EC51-5831171E9DE0}"/>
                </a:ext>
              </a:extLst>
            </p:cNvPr>
            <p:cNvSpPr/>
            <p:nvPr/>
          </p:nvSpPr>
          <p:spPr>
            <a:xfrm>
              <a:off x="5682647" y="-43"/>
              <a:ext cx="630530" cy="272452"/>
            </a:xfrm>
            <a:custGeom>
              <a:avLst/>
              <a:gdLst>
                <a:gd name="connsiteX0" fmla="*/ 0 w 630531"/>
                <a:gd name="connsiteY0" fmla="*/ 256146 h 272451"/>
                <a:gd name="connsiteX1" fmla="*/ 17904 w 630531"/>
                <a:gd name="connsiteY1" fmla="*/ 219560 h 272451"/>
                <a:gd name="connsiteX2" fmla="*/ 145567 w 630531"/>
                <a:gd name="connsiteY2" fmla="*/ 91897 h 272451"/>
                <a:gd name="connsiteX3" fmla="*/ 300475 w 630531"/>
                <a:gd name="connsiteY3" fmla="*/ 7826 h 272451"/>
                <a:gd name="connsiteX4" fmla="*/ 335505 w 630531"/>
                <a:gd name="connsiteY4" fmla="*/ 42 h 272451"/>
                <a:gd name="connsiteX5" fmla="*/ 462390 w 630531"/>
                <a:gd name="connsiteY5" fmla="*/ 28065 h 272451"/>
                <a:gd name="connsiteX6" fmla="*/ 518437 w 630531"/>
                <a:gd name="connsiteY6" fmla="*/ 88005 h 272451"/>
                <a:gd name="connsiteX7" fmla="*/ 556580 w 630531"/>
                <a:gd name="connsiteY7" fmla="*/ 168962 h 272451"/>
                <a:gd name="connsiteX8" fmla="*/ 635980 w 630531"/>
                <a:gd name="connsiteY8" fmla="*/ 274050 h 272451"/>
                <a:gd name="connsiteX9" fmla="*/ 0 w 630531"/>
                <a:gd name="connsiteY9" fmla="*/ 256146 h 272451"/>
                <a:gd name="connsiteX10" fmla="*/ 0 w 630531"/>
                <a:gd name="connsiteY10" fmla="*/ 256146 h 27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31" h="272451">
                  <a:moveTo>
                    <a:pt x="0" y="256146"/>
                  </a:moveTo>
                  <a:cubicBezTo>
                    <a:pt x="6228" y="244470"/>
                    <a:pt x="14012" y="232793"/>
                    <a:pt x="17904" y="219560"/>
                  </a:cubicBezTo>
                  <a:cubicBezTo>
                    <a:pt x="39700" y="155729"/>
                    <a:pt x="91855" y="123034"/>
                    <a:pt x="145567" y="91897"/>
                  </a:cubicBezTo>
                  <a:cubicBezTo>
                    <a:pt x="196944" y="63095"/>
                    <a:pt x="249099" y="35850"/>
                    <a:pt x="300475" y="7826"/>
                  </a:cubicBezTo>
                  <a:cubicBezTo>
                    <a:pt x="311373" y="1599"/>
                    <a:pt x="323050" y="42"/>
                    <a:pt x="335505" y="42"/>
                  </a:cubicBezTo>
                  <a:cubicBezTo>
                    <a:pt x="379876" y="-737"/>
                    <a:pt x="421911" y="9383"/>
                    <a:pt x="462390" y="28065"/>
                  </a:cubicBezTo>
                  <a:cubicBezTo>
                    <a:pt x="488856" y="40520"/>
                    <a:pt x="498976" y="68544"/>
                    <a:pt x="518437" y="88005"/>
                  </a:cubicBezTo>
                  <a:cubicBezTo>
                    <a:pt x="541790" y="109801"/>
                    <a:pt x="548017" y="140160"/>
                    <a:pt x="556580" y="168962"/>
                  </a:cubicBezTo>
                  <a:cubicBezTo>
                    <a:pt x="565921" y="201656"/>
                    <a:pt x="607178" y="246805"/>
                    <a:pt x="635980" y="274050"/>
                  </a:cubicBezTo>
                  <a:cubicBezTo>
                    <a:pt x="632867" y="277943"/>
                    <a:pt x="6228" y="259260"/>
                    <a:pt x="0" y="256146"/>
                  </a:cubicBezTo>
                  <a:lnTo>
                    <a:pt x="0" y="25614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4">
              <a:extLst>
                <a:ext uri="{FF2B5EF4-FFF2-40B4-BE49-F238E27FC236}">
                  <a16:creationId xmlns:a16="http://schemas.microsoft.com/office/drawing/2014/main" id="{CCA1D71A-138A-F409-701F-4BBDA6AC02D4}"/>
                </a:ext>
              </a:extLst>
            </p:cNvPr>
            <p:cNvSpPr/>
            <p:nvPr/>
          </p:nvSpPr>
          <p:spPr>
            <a:xfrm>
              <a:off x="5683427" y="189293"/>
              <a:ext cx="630530" cy="77843"/>
            </a:xfrm>
            <a:custGeom>
              <a:avLst/>
              <a:gdLst>
                <a:gd name="connsiteX0" fmla="*/ 631310 w 630531"/>
                <a:gd name="connsiteY0" fmla="*/ 80043 h 77843"/>
                <a:gd name="connsiteX1" fmla="*/ 583047 w 630531"/>
                <a:gd name="connsiteY1" fmla="*/ 27110 h 77843"/>
                <a:gd name="connsiteX2" fmla="*/ 408678 w 630531"/>
                <a:gd name="connsiteY2" fmla="*/ 8427 h 77843"/>
                <a:gd name="connsiteX3" fmla="*/ 158022 w 630531"/>
                <a:gd name="connsiteY3" fmla="*/ 4535 h 77843"/>
                <a:gd name="connsiteX4" fmla="*/ 17904 w 630531"/>
                <a:gd name="connsiteY4" fmla="*/ 28666 h 77843"/>
                <a:gd name="connsiteX5" fmla="*/ 17904 w 630531"/>
                <a:gd name="connsiteY5" fmla="*/ 29445 h 77843"/>
                <a:gd name="connsiteX6" fmla="*/ 0 w 630531"/>
                <a:gd name="connsiteY6" fmla="*/ 66031 h 77843"/>
                <a:gd name="connsiteX7" fmla="*/ 778 w 630531"/>
                <a:gd name="connsiteY7" fmla="*/ 66810 h 77843"/>
                <a:gd name="connsiteX8" fmla="*/ 15569 w 630531"/>
                <a:gd name="connsiteY8" fmla="*/ 67588 h 77843"/>
                <a:gd name="connsiteX9" fmla="*/ 133891 w 630531"/>
                <a:gd name="connsiteY9" fmla="*/ 47349 h 77843"/>
                <a:gd name="connsiteX10" fmla="*/ 384546 w 630531"/>
                <a:gd name="connsiteY10" fmla="*/ 51241 h 77843"/>
                <a:gd name="connsiteX11" fmla="*/ 631310 w 630531"/>
                <a:gd name="connsiteY11" fmla="*/ 80043 h 7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0531" h="77843">
                  <a:moveTo>
                    <a:pt x="631310" y="80043"/>
                  </a:moveTo>
                  <a:cubicBezTo>
                    <a:pt x="615741" y="65253"/>
                    <a:pt x="597837" y="46570"/>
                    <a:pt x="583047" y="27110"/>
                  </a:cubicBezTo>
                  <a:cubicBezTo>
                    <a:pt x="519994" y="19325"/>
                    <a:pt x="455384" y="12319"/>
                    <a:pt x="408678" y="8427"/>
                  </a:cubicBezTo>
                  <a:cubicBezTo>
                    <a:pt x="322271" y="2200"/>
                    <a:pt x="244428" y="-4806"/>
                    <a:pt x="158022" y="4535"/>
                  </a:cubicBezTo>
                  <a:cubicBezTo>
                    <a:pt x="131555" y="7649"/>
                    <a:pt x="53712" y="22439"/>
                    <a:pt x="17904" y="28666"/>
                  </a:cubicBezTo>
                  <a:cubicBezTo>
                    <a:pt x="17904" y="28666"/>
                    <a:pt x="17904" y="29445"/>
                    <a:pt x="17904" y="29445"/>
                  </a:cubicBezTo>
                  <a:cubicBezTo>
                    <a:pt x="14012" y="41900"/>
                    <a:pt x="6227" y="53576"/>
                    <a:pt x="0" y="66031"/>
                  </a:cubicBezTo>
                  <a:lnTo>
                    <a:pt x="778" y="66810"/>
                  </a:lnTo>
                  <a:cubicBezTo>
                    <a:pt x="1557" y="66810"/>
                    <a:pt x="6227" y="67588"/>
                    <a:pt x="15569" y="67588"/>
                  </a:cubicBezTo>
                  <a:cubicBezTo>
                    <a:pt x="55269" y="60582"/>
                    <a:pt x="111316" y="49684"/>
                    <a:pt x="133891" y="47349"/>
                  </a:cubicBezTo>
                  <a:cubicBezTo>
                    <a:pt x="220297" y="38008"/>
                    <a:pt x="298140" y="45014"/>
                    <a:pt x="384546" y="51241"/>
                  </a:cubicBezTo>
                  <a:cubicBezTo>
                    <a:pt x="448378" y="56690"/>
                    <a:pt x="550353" y="68367"/>
                    <a:pt x="631310" y="8004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5">
              <a:extLst>
                <a:ext uri="{FF2B5EF4-FFF2-40B4-BE49-F238E27FC236}">
                  <a16:creationId xmlns:a16="http://schemas.microsoft.com/office/drawing/2014/main" id="{FDA0C71A-50E9-EFDF-2B6F-135F704E0BE6}"/>
                </a:ext>
              </a:extLst>
            </p:cNvPr>
            <p:cNvSpPr/>
            <p:nvPr/>
          </p:nvSpPr>
          <p:spPr>
            <a:xfrm>
              <a:off x="4070066" y="3049893"/>
              <a:ext cx="2202966" cy="2584392"/>
            </a:xfrm>
            <a:custGeom>
              <a:avLst/>
              <a:gdLst>
                <a:gd name="connsiteX0" fmla="*/ 2187846 w 2202967"/>
                <a:gd name="connsiteY0" fmla="*/ 1789619 h 2584399"/>
                <a:gd name="connsiteX1" fmla="*/ 2208864 w 2202967"/>
                <a:gd name="connsiteY1" fmla="*/ 1567766 h 2584399"/>
                <a:gd name="connsiteX2" fmla="*/ 2136469 w 2202967"/>
                <a:gd name="connsiteY2" fmla="*/ 1394175 h 2584399"/>
                <a:gd name="connsiteX3" fmla="*/ 1797072 w 2202967"/>
                <a:gd name="connsiteY3" fmla="*/ 728614 h 2584399"/>
                <a:gd name="connsiteX4" fmla="*/ 1690427 w 2202967"/>
                <a:gd name="connsiteY4" fmla="*/ 120657 h 2584399"/>
                <a:gd name="connsiteX5" fmla="*/ 789779 w 2202967"/>
                <a:gd name="connsiteY5" fmla="*/ 0 h 2584399"/>
                <a:gd name="connsiteX6" fmla="*/ 716606 w 2202967"/>
                <a:gd name="connsiteY6" fmla="*/ 562029 h 2584399"/>
                <a:gd name="connsiteX7" fmla="*/ 793671 w 2202967"/>
                <a:gd name="connsiteY7" fmla="*/ 774541 h 2584399"/>
                <a:gd name="connsiteX8" fmla="*/ 792893 w 2202967"/>
                <a:gd name="connsiteY8" fmla="*/ 1019748 h 2584399"/>
                <a:gd name="connsiteX9" fmla="*/ 785887 w 2202967"/>
                <a:gd name="connsiteY9" fmla="*/ 1046215 h 2584399"/>
                <a:gd name="connsiteX10" fmla="*/ 603733 w 2202967"/>
                <a:gd name="connsiteY10" fmla="*/ 1387169 h 2584399"/>
                <a:gd name="connsiteX11" fmla="*/ 574931 w 2202967"/>
                <a:gd name="connsiteY11" fmla="*/ 1416749 h 2584399"/>
                <a:gd name="connsiteX12" fmla="*/ 277570 w 2202967"/>
                <a:gd name="connsiteY12" fmla="*/ 1591119 h 2584399"/>
                <a:gd name="connsiteX13" fmla="*/ 254995 w 2202967"/>
                <a:gd name="connsiteY13" fmla="*/ 1607465 h 2584399"/>
                <a:gd name="connsiteX14" fmla="*/ 6675 w 2202967"/>
                <a:gd name="connsiteY14" fmla="*/ 1877582 h 2584399"/>
                <a:gd name="connsiteX15" fmla="*/ 5118 w 2202967"/>
                <a:gd name="connsiteY15" fmla="*/ 1899378 h 2584399"/>
                <a:gd name="connsiteX16" fmla="*/ 8232 w 2202967"/>
                <a:gd name="connsiteY16" fmla="*/ 1912612 h 2584399"/>
                <a:gd name="connsiteX17" fmla="*/ 37812 w 2202967"/>
                <a:gd name="connsiteY17" fmla="*/ 2069855 h 2584399"/>
                <a:gd name="connsiteX18" fmla="*/ 201283 w 2202967"/>
                <a:gd name="connsiteY18" fmla="*/ 2206081 h 2584399"/>
                <a:gd name="connsiteX19" fmla="*/ 349964 w 2202967"/>
                <a:gd name="connsiteY19" fmla="*/ 2265242 h 2584399"/>
                <a:gd name="connsiteX20" fmla="*/ 356970 w 2202967"/>
                <a:gd name="connsiteY20" fmla="*/ 2262128 h 2584399"/>
                <a:gd name="connsiteX21" fmla="*/ 506429 w 2202967"/>
                <a:gd name="connsiteY21" fmla="*/ 2235662 h 2584399"/>
                <a:gd name="connsiteX22" fmla="*/ 525111 w 2202967"/>
                <a:gd name="connsiteY22" fmla="*/ 2217758 h 2584399"/>
                <a:gd name="connsiteX23" fmla="*/ 546908 w 2202967"/>
                <a:gd name="connsiteY23" fmla="*/ 2143806 h 2584399"/>
                <a:gd name="connsiteX24" fmla="*/ 588165 w 2202967"/>
                <a:gd name="connsiteY24" fmla="*/ 2065184 h 2584399"/>
                <a:gd name="connsiteX25" fmla="*/ 603733 w 2202967"/>
                <a:gd name="connsiteY25" fmla="*/ 2057400 h 2584399"/>
                <a:gd name="connsiteX26" fmla="*/ 697924 w 2202967"/>
                <a:gd name="connsiteY26" fmla="*/ 2044945 h 2584399"/>
                <a:gd name="connsiteX27" fmla="*/ 728283 w 2202967"/>
                <a:gd name="connsiteY27" fmla="*/ 2036383 h 2584399"/>
                <a:gd name="connsiteX28" fmla="*/ 797563 w 2202967"/>
                <a:gd name="connsiteY28" fmla="*/ 1976443 h 2584399"/>
                <a:gd name="connsiteX29" fmla="*/ 1094146 w 2202967"/>
                <a:gd name="connsiteY29" fmla="*/ 1675968 h 2584399"/>
                <a:gd name="connsiteX30" fmla="*/ 1168876 w 2202967"/>
                <a:gd name="connsiteY30" fmla="*/ 1566987 h 2584399"/>
                <a:gd name="connsiteX31" fmla="*/ 1204684 w 2202967"/>
                <a:gd name="connsiteY31" fmla="*/ 1492257 h 2584399"/>
                <a:gd name="connsiteX32" fmla="*/ 1271629 w 2202967"/>
                <a:gd name="connsiteY32" fmla="*/ 1372378 h 2584399"/>
                <a:gd name="connsiteX33" fmla="*/ 1291090 w 2202967"/>
                <a:gd name="connsiteY33" fmla="*/ 1412079 h 2584399"/>
                <a:gd name="connsiteX34" fmla="*/ 1456118 w 2202967"/>
                <a:gd name="connsiteY34" fmla="*/ 1626926 h 2584399"/>
                <a:gd name="connsiteX35" fmla="*/ 1478693 w 2202967"/>
                <a:gd name="connsiteY35" fmla="*/ 1659621 h 2584399"/>
                <a:gd name="connsiteX36" fmla="*/ 1572883 w 2202967"/>
                <a:gd name="connsiteY36" fmla="*/ 1852672 h 2584399"/>
                <a:gd name="connsiteX37" fmla="*/ 1579111 w 2202967"/>
                <a:gd name="connsiteY37" fmla="*/ 1865127 h 2584399"/>
                <a:gd name="connsiteX38" fmla="*/ 1550309 w 2202967"/>
                <a:gd name="connsiteY38" fmla="*/ 2043388 h 2584399"/>
                <a:gd name="connsiteX39" fmla="*/ 1518393 w 2202967"/>
                <a:gd name="connsiteY39" fmla="*/ 2093208 h 2584399"/>
                <a:gd name="connsiteX40" fmla="*/ 1512944 w 2202967"/>
                <a:gd name="connsiteY40" fmla="*/ 2119675 h 2584399"/>
                <a:gd name="connsiteX41" fmla="*/ 1536297 w 2202967"/>
                <a:gd name="connsiteY41" fmla="*/ 2238775 h 2584399"/>
                <a:gd name="connsiteX42" fmla="*/ 1533183 w 2202967"/>
                <a:gd name="connsiteY42" fmla="*/ 2266021 h 2584399"/>
                <a:gd name="connsiteX43" fmla="*/ 1469352 w 2202967"/>
                <a:gd name="connsiteY43" fmla="*/ 2403803 h 2584399"/>
                <a:gd name="connsiteX44" fmla="*/ 1489591 w 2202967"/>
                <a:gd name="connsiteY44" fmla="*/ 2459850 h 2584399"/>
                <a:gd name="connsiteX45" fmla="*/ 1513722 w 2202967"/>
                <a:gd name="connsiteY45" fmla="*/ 2477754 h 2584399"/>
                <a:gd name="connsiteX46" fmla="*/ 1724678 w 2202967"/>
                <a:gd name="connsiteY46" fmla="*/ 2579729 h 2584399"/>
                <a:gd name="connsiteX47" fmla="*/ 1776833 w 2202967"/>
                <a:gd name="connsiteY47" fmla="*/ 2582843 h 2584399"/>
                <a:gd name="connsiteX48" fmla="*/ 1906053 w 2202967"/>
                <a:gd name="connsiteY48" fmla="*/ 2541586 h 2584399"/>
                <a:gd name="connsiteX49" fmla="*/ 1985453 w 2202967"/>
                <a:gd name="connsiteY49" fmla="*/ 2512005 h 2584399"/>
                <a:gd name="connsiteX50" fmla="*/ 2032159 w 2202967"/>
                <a:gd name="connsiteY50" fmla="*/ 2461407 h 2584399"/>
                <a:gd name="connsiteX51" fmla="*/ 2060961 w 2202967"/>
                <a:gd name="connsiteY51" fmla="*/ 2385899 h 2584399"/>
                <a:gd name="connsiteX52" fmla="*/ 2158265 w 2202967"/>
                <a:gd name="connsiteY52" fmla="*/ 2027820 h 2584399"/>
                <a:gd name="connsiteX53" fmla="*/ 2187846 w 2202967"/>
                <a:gd name="connsiteY53" fmla="*/ 1789619 h 258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202967" h="2584399">
                  <a:moveTo>
                    <a:pt x="2187846" y="1789619"/>
                  </a:moveTo>
                  <a:cubicBezTo>
                    <a:pt x="2187068" y="1738242"/>
                    <a:pt x="2208864" y="1580999"/>
                    <a:pt x="2208864" y="1567766"/>
                  </a:cubicBezTo>
                  <a:cubicBezTo>
                    <a:pt x="2208864" y="1521060"/>
                    <a:pt x="2152038" y="1419084"/>
                    <a:pt x="2136469" y="1394175"/>
                  </a:cubicBezTo>
                  <a:cubicBezTo>
                    <a:pt x="1982339" y="1148968"/>
                    <a:pt x="1840664" y="850828"/>
                    <a:pt x="1797072" y="728614"/>
                  </a:cubicBezTo>
                  <a:cubicBezTo>
                    <a:pt x="1670187" y="372870"/>
                    <a:pt x="1669409" y="326164"/>
                    <a:pt x="1690427" y="120657"/>
                  </a:cubicBezTo>
                  <a:cubicBezTo>
                    <a:pt x="1433544" y="31916"/>
                    <a:pt x="867622" y="0"/>
                    <a:pt x="789779" y="0"/>
                  </a:cubicBezTo>
                  <a:cubicBezTo>
                    <a:pt x="729061" y="96526"/>
                    <a:pt x="690139" y="518437"/>
                    <a:pt x="716606" y="562029"/>
                  </a:cubicBezTo>
                  <a:cubicBezTo>
                    <a:pt x="721277" y="569814"/>
                    <a:pt x="793671" y="765979"/>
                    <a:pt x="793671" y="774541"/>
                  </a:cubicBezTo>
                  <a:cubicBezTo>
                    <a:pt x="789001" y="880408"/>
                    <a:pt x="796785" y="913881"/>
                    <a:pt x="792893" y="1019748"/>
                  </a:cubicBezTo>
                  <a:cubicBezTo>
                    <a:pt x="792893" y="1029868"/>
                    <a:pt x="790557" y="1037652"/>
                    <a:pt x="785887" y="1046215"/>
                  </a:cubicBezTo>
                  <a:cubicBezTo>
                    <a:pt x="725169" y="1159866"/>
                    <a:pt x="664451" y="1273518"/>
                    <a:pt x="603733" y="1387169"/>
                  </a:cubicBezTo>
                  <a:cubicBezTo>
                    <a:pt x="596727" y="1400402"/>
                    <a:pt x="587386" y="1409744"/>
                    <a:pt x="574931" y="1416749"/>
                  </a:cubicBezTo>
                  <a:cubicBezTo>
                    <a:pt x="476070" y="1474353"/>
                    <a:pt x="376431" y="1532736"/>
                    <a:pt x="277570" y="1591119"/>
                  </a:cubicBezTo>
                  <a:cubicBezTo>
                    <a:pt x="269785" y="1595789"/>
                    <a:pt x="261223" y="1600460"/>
                    <a:pt x="254995" y="1607465"/>
                  </a:cubicBezTo>
                  <a:cubicBezTo>
                    <a:pt x="172481" y="1697764"/>
                    <a:pt x="89967" y="1788062"/>
                    <a:pt x="6675" y="1877582"/>
                  </a:cubicBezTo>
                  <a:cubicBezTo>
                    <a:pt x="-1110" y="1885366"/>
                    <a:pt x="-2667" y="1891594"/>
                    <a:pt x="5118" y="1899378"/>
                  </a:cubicBezTo>
                  <a:cubicBezTo>
                    <a:pt x="10567" y="1904049"/>
                    <a:pt x="10567" y="1908719"/>
                    <a:pt x="8232" y="1912612"/>
                  </a:cubicBezTo>
                  <a:cubicBezTo>
                    <a:pt x="19130" y="1939078"/>
                    <a:pt x="36255" y="2058179"/>
                    <a:pt x="37812" y="2069855"/>
                  </a:cubicBezTo>
                  <a:cubicBezTo>
                    <a:pt x="45596" y="2125903"/>
                    <a:pt x="127332" y="2180393"/>
                    <a:pt x="201283" y="2206081"/>
                  </a:cubicBezTo>
                  <a:cubicBezTo>
                    <a:pt x="280683" y="2234105"/>
                    <a:pt x="327389" y="2259015"/>
                    <a:pt x="349964" y="2265242"/>
                  </a:cubicBezTo>
                  <a:cubicBezTo>
                    <a:pt x="351521" y="2263685"/>
                    <a:pt x="353856" y="2262907"/>
                    <a:pt x="356970" y="2262128"/>
                  </a:cubicBezTo>
                  <a:cubicBezTo>
                    <a:pt x="407568" y="2258236"/>
                    <a:pt x="455831" y="2243446"/>
                    <a:pt x="506429" y="2235662"/>
                  </a:cubicBezTo>
                  <a:cubicBezTo>
                    <a:pt x="517327" y="2234105"/>
                    <a:pt x="521998" y="2228655"/>
                    <a:pt x="525111" y="2217758"/>
                  </a:cubicBezTo>
                  <a:cubicBezTo>
                    <a:pt x="532117" y="2192848"/>
                    <a:pt x="540680" y="2168716"/>
                    <a:pt x="546908" y="2143806"/>
                  </a:cubicBezTo>
                  <a:cubicBezTo>
                    <a:pt x="554692" y="2114226"/>
                    <a:pt x="574153" y="2091651"/>
                    <a:pt x="588165" y="2065184"/>
                  </a:cubicBezTo>
                  <a:cubicBezTo>
                    <a:pt x="591278" y="2058957"/>
                    <a:pt x="597506" y="2058179"/>
                    <a:pt x="603733" y="2057400"/>
                  </a:cubicBezTo>
                  <a:cubicBezTo>
                    <a:pt x="634871" y="2053508"/>
                    <a:pt x="666786" y="2049616"/>
                    <a:pt x="697924" y="2044945"/>
                  </a:cubicBezTo>
                  <a:cubicBezTo>
                    <a:pt x="708044" y="2043388"/>
                    <a:pt x="719720" y="2044167"/>
                    <a:pt x="728283" y="2036383"/>
                  </a:cubicBezTo>
                  <a:cubicBezTo>
                    <a:pt x="751636" y="2016143"/>
                    <a:pt x="775767" y="1998239"/>
                    <a:pt x="797563" y="1976443"/>
                  </a:cubicBezTo>
                  <a:cubicBezTo>
                    <a:pt x="897203" y="1876804"/>
                    <a:pt x="994507" y="1775607"/>
                    <a:pt x="1094146" y="1675968"/>
                  </a:cubicBezTo>
                  <a:cubicBezTo>
                    <a:pt x="1126062" y="1644052"/>
                    <a:pt x="1151751" y="1609022"/>
                    <a:pt x="1168876" y="1566987"/>
                  </a:cubicBezTo>
                  <a:cubicBezTo>
                    <a:pt x="1178996" y="1541299"/>
                    <a:pt x="1192229" y="1517167"/>
                    <a:pt x="1204684" y="1492257"/>
                  </a:cubicBezTo>
                  <a:cubicBezTo>
                    <a:pt x="1224923" y="1452557"/>
                    <a:pt x="1245941" y="1412857"/>
                    <a:pt x="1271629" y="1372378"/>
                  </a:cubicBezTo>
                  <a:cubicBezTo>
                    <a:pt x="1278635" y="1387169"/>
                    <a:pt x="1286420" y="1399624"/>
                    <a:pt x="1291090" y="1412079"/>
                  </a:cubicBezTo>
                  <a:cubicBezTo>
                    <a:pt x="1323784" y="1500820"/>
                    <a:pt x="1379053" y="1572436"/>
                    <a:pt x="1456118" y="1626926"/>
                  </a:cubicBezTo>
                  <a:cubicBezTo>
                    <a:pt x="1467795" y="1634711"/>
                    <a:pt x="1474022" y="1646387"/>
                    <a:pt x="1478693" y="1659621"/>
                  </a:cubicBezTo>
                  <a:cubicBezTo>
                    <a:pt x="1502046" y="1728123"/>
                    <a:pt x="1521507" y="1798182"/>
                    <a:pt x="1572883" y="1852672"/>
                  </a:cubicBezTo>
                  <a:cubicBezTo>
                    <a:pt x="1575997" y="1855786"/>
                    <a:pt x="1578332" y="1860456"/>
                    <a:pt x="1579111" y="1865127"/>
                  </a:cubicBezTo>
                  <a:cubicBezTo>
                    <a:pt x="1590009" y="1927402"/>
                    <a:pt x="1589230" y="1988120"/>
                    <a:pt x="1550309" y="2043388"/>
                  </a:cubicBezTo>
                  <a:cubicBezTo>
                    <a:pt x="1538632" y="2058957"/>
                    <a:pt x="1530069" y="2076861"/>
                    <a:pt x="1518393" y="2093208"/>
                  </a:cubicBezTo>
                  <a:cubicBezTo>
                    <a:pt x="1512944" y="2101771"/>
                    <a:pt x="1510608" y="2108777"/>
                    <a:pt x="1512944" y="2119675"/>
                  </a:cubicBezTo>
                  <a:cubicBezTo>
                    <a:pt x="1521507" y="2159375"/>
                    <a:pt x="1527734" y="2199075"/>
                    <a:pt x="1536297" y="2238775"/>
                  </a:cubicBezTo>
                  <a:cubicBezTo>
                    <a:pt x="1538632" y="2248895"/>
                    <a:pt x="1537075" y="2256679"/>
                    <a:pt x="1533183" y="2266021"/>
                  </a:cubicBezTo>
                  <a:cubicBezTo>
                    <a:pt x="1511387" y="2311948"/>
                    <a:pt x="1491148" y="2357876"/>
                    <a:pt x="1469352" y="2403803"/>
                  </a:cubicBezTo>
                  <a:cubicBezTo>
                    <a:pt x="1452226" y="2441168"/>
                    <a:pt x="1452226" y="2441168"/>
                    <a:pt x="1489591" y="2459850"/>
                  </a:cubicBezTo>
                  <a:cubicBezTo>
                    <a:pt x="1495040" y="2469192"/>
                    <a:pt x="1504381" y="2473084"/>
                    <a:pt x="1513722" y="2477754"/>
                  </a:cubicBezTo>
                  <a:cubicBezTo>
                    <a:pt x="1584560" y="2511227"/>
                    <a:pt x="1654619" y="2545478"/>
                    <a:pt x="1724678" y="2579729"/>
                  </a:cubicBezTo>
                  <a:cubicBezTo>
                    <a:pt x="1742582" y="2588292"/>
                    <a:pt x="1758929" y="2589071"/>
                    <a:pt x="1776833" y="2582843"/>
                  </a:cubicBezTo>
                  <a:cubicBezTo>
                    <a:pt x="1819647" y="2568053"/>
                    <a:pt x="1863239" y="2555598"/>
                    <a:pt x="1906053" y="2541586"/>
                  </a:cubicBezTo>
                  <a:cubicBezTo>
                    <a:pt x="1932520" y="2533023"/>
                    <a:pt x="1961322" y="2527574"/>
                    <a:pt x="1985453" y="2512005"/>
                  </a:cubicBezTo>
                  <a:cubicBezTo>
                    <a:pt x="2014255" y="2508113"/>
                    <a:pt x="2024375" y="2486317"/>
                    <a:pt x="2032159" y="2461407"/>
                  </a:cubicBezTo>
                  <a:cubicBezTo>
                    <a:pt x="2039943" y="2435719"/>
                    <a:pt x="2050063" y="2410809"/>
                    <a:pt x="2060961" y="2385899"/>
                  </a:cubicBezTo>
                  <a:cubicBezTo>
                    <a:pt x="2120122" y="2246560"/>
                    <a:pt x="2134134" y="2177279"/>
                    <a:pt x="2158265" y="2027820"/>
                  </a:cubicBezTo>
                  <a:cubicBezTo>
                    <a:pt x="2159822" y="2023149"/>
                    <a:pt x="2187846" y="1795846"/>
                    <a:pt x="2187846" y="1789619"/>
                  </a:cubicBezTo>
                  <a:close/>
                </a:path>
              </a:pathLst>
            </a:custGeom>
            <a:solidFill>
              <a:srgbClr val="23282E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6">
              <a:extLst>
                <a:ext uri="{FF2B5EF4-FFF2-40B4-BE49-F238E27FC236}">
                  <a16:creationId xmlns:a16="http://schemas.microsoft.com/office/drawing/2014/main" id="{561A800B-2A3B-273D-4816-A21FB58E26DD}"/>
                </a:ext>
              </a:extLst>
            </p:cNvPr>
            <p:cNvSpPr/>
            <p:nvPr/>
          </p:nvSpPr>
          <p:spPr>
            <a:xfrm>
              <a:off x="5589216" y="3236717"/>
              <a:ext cx="3954441" cy="2950254"/>
            </a:xfrm>
            <a:custGeom>
              <a:avLst/>
              <a:gdLst>
                <a:gd name="connsiteX0" fmla="*/ 3959134 w 3954442"/>
                <a:gd name="connsiteY0" fmla="*/ 2877091 h 2950263"/>
                <a:gd name="connsiteX1" fmla="*/ 3710035 w 3954442"/>
                <a:gd name="connsiteY1" fmla="*/ 2547035 h 2950263"/>
                <a:gd name="connsiteX2" fmla="*/ 3710035 w 3954442"/>
                <a:gd name="connsiteY2" fmla="*/ 2547035 h 2950263"/>
                <a:gd name="connsiteX3" fmla="*/ 3710035 w 3954442"/>
                <a:gd name="connsiteY3" fmla="*/ 2547035 h 2950263"/>
                <a:gd name="connsiteX4" fmla="*/ 3707700 w 3954442"/>
                <a:gd name="connsiteY4" fmla="*/ 2543921 h 2950263"/>
                <a:gd name="connsiteX5" fmla="*/ 3706143 w 3954442"/>
                <a:gd name="connsiteY5" fmla="*/ 2545478 h 2950263"/>
                <a:gd name="connsiteX6" fmla="*/ 1170006 w 3954442"/>
                <a:gd name="connsiteY6" fmla="*/ 1406630 h 2950263"/>
                <a:gd name="connsiteX7" fmla="*/ 1171563 w 3954442"/>
                <a:gd name="connsiteY7" fmla="*/ 1402738 h 2950263"/>
                <a:gd name="connsiteX8" fmla="*/ 455404 w 3954442"/>
                <a:gd name="connsiteY8" fmla="*/ 337840 h 2950263"/>
                <a:gd name="connsiteX9" fmla="*/ 345645 w 3954442"/>
                <a:gd name="connsiteY9" fmla="*/ 228081 h 2950263"/>
                <a:gd name="connsiteX10" fmla="*/ 82534 w 3954442"/>
                <a:gd name="connsiteY10" fmla="*/ 0 h 2950263"/>
                <a:gd name="connsiteX11" fmla="*/ 20 w 3954442"/>
                <a:gd name="connsiteY11" fmla="*/ 136226 h 2950263"/>
                <a:gd name="connsiteX12" fmla="*/ 263131 w 3954442"/>
                <a:gd name="connsiteY12" fmla="*/ 351852 h 2950263"/>
                <a:gd name="connsiteX13" fmla="*/ 354208 w 3954442"/>
                <a:gd name="connsiteY13" fmla="*/ 448378 h 2950263"/>
                <a:gd name="connsiteX14" fmla="*/ 1102282 w 3954442"/>
                <a:gd name="connsiteY14" fmla="*/ 1521838 h 2950263"/>
                <a:gd name="connsiteX15" fmla="*/ 1110845 w 3954442"/>
                <a:gd name="connsiteY15" fmla="*/ 1528065 h 2950263"/>
                <a:gd name="connsiteX16" fmla="*/ 1110067 w 3954442"/>
                <a:gd name="connsiteY16" fmla="*/ 1528844 h 2950263"/>
                <a:gd name="connsiteX17" fmla="*/ 3652431 w 3954442"/>
                <a:gd name="connsiteY17" fmla="*/ 2670027 h 2950263"/>
                <a:gd name="connsiteX18" fmla="*/ 3868057 w 3954442"/>
                <a:gd name="connsiteY18" fmla="*/ 2955713 h 2950263"/>
                <a:gd name="connsiteX19" fmla="*/ 3959134 w 3954442"/>
                <a:gd name="connsiteY19" fmla="*/ 2877091 h 295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54442" h="2950263">
                  <a:moveTo>
                    <a:pt x="3959134" y="2877091"/>
                  </a:moveTo>
                  <a:lnTo>
                    <a:pt x="3710035" y="2547035"/>
                  </a:lnTo>
                  <a:lnTo>
                    <a:pt x="3710035" y="2547035"/>
                  </a:lnTo>
                  <a:lnTo>
                    <a:pt x="3710035" y="2547035"/>
                  </a:lnTo>
                  <a:lnTo>
                    <a:pt x="3707700" y="2543921"/>
                  </a:lnTo>
                  <a:lnTo>
                    <a:pt x="3706143" y="2545478"/>
                  </a:lnTo>
                  <a:lnTo>
                    <a:pt x="1170006" y="1406630"/>
                  </a:lnTo>
                  <a:lnTo>
                    <a:pt x="1171563" y="1402738"/>
                  </a:lnTo>
                  <a:cubicBezTo>
                    <a:pt x="1119408" y="1324116"/>
                    <a:pt x="478757" y="368978"/>
                    <a:pt x="455404" y="337840"/>
                  </a:cubicBezTo>
                  <a:cubicBezTo>
                    <a:pt x="424267" y="296583"/>
                    <a:pt x="410255" y="284128"/>
                    <a:pt x="345645" y="228081"/>
                  </a:cubicBezTo>
                  <a:cubicBezTo>
                    <a:pt x="317621" y="203950"/>
                    <a:pt x="130019" y="49820"/>
                    <a:pt x="82534" y="0"/>
                  </a:cubicBezTo>
                  <a:cubicBezTo>
                    <a:pt x="80199" y="778"/>
                    <a:pt x="21816" y="91855"/>
                    <a:pt x="20" y="136226"/>
                  </a:cubicBezTo>
                  <a:cubicBezTo>
                    <a:pt x="-2315" y="140118"/>
                    <a:pt x="198521" y="302032"/>
                    <a:pt x="263131" y="351852"/>
                  </a:cubicBezTo>
                  <a:cubicBezTo>
                    <a:pt x="298939" y="379876"/>
                    <a:pt x="326962" y="411013"/>
                    <a:pt x="354208" y="448378"/>
                  </a:cubicBezTo>
                  <a:cubicBezTo>
                    <a:pt x="423488" y="544125"/>
                    <a:pt x="1069588" y="1494593"/>
                    <a:pt x="1102282" y="1521838"/>
                  </a:cubicBezTo>
                  <a:cubicBezTo>
                    <a:pt x="1104618" y="1524173"/>
                    <a:pt x="1107731" y="1525730"/>
                    <a:pt x="1110845" y="1528065"/>
                  </a:cubicBezTo>
                  <a:lnTo>
                    <a:pt x="1110067" y="1528844"/>
                  </a:lnTo>
                  <a:lnTo>
                    <a:pt x="3652431" y="2670027"/>
                  </a:lnTo>
                  <a:lnTo>
                    <a:pt x="3868057" y="2955713"/>
                  </a:lnTo>
                  <a:lnTo>
                    <a:pt x="3959134" y="287709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7">
              <a:extLst>
                <a:ext uri="{FF2B5EF4-FFF2-40B4-BE49-F238E27FC236}">
                  <a16:creationId xmlns:a16="http://schemas.microsoft.com/office/drawing/2014/main" id="{97CD11E4-FBD4-A21A-9D03-C352F4952C13}"/>
                </a:ext>
              </a:extLst>
            </p:cNvPr>
            <p:cNvSpPr/>
            <p:nvPr/>
          </p:nvSpPr>
          <p:spPr>
            <a:xfrm>
              <a:off x="8008606" y="5382072"/>
              <a:ext cx="1471238" cy="1471236"/>
            </a:xfrm>
            <a:custGeom>
              <a:avLst/>
              <a:gdLst>
                <a:gd name="connsiteX0" fmla="*/ 1472797 w 1471239"/>
                <a:gd name="connsiteY0" fmla="*/ 736398 h 1471239"/>
                <a:gd name="connsiteX1" fmla="*/ 736399 w 1471239"/>
                <a:gd name="connsiteY1" fmla="*/ 1472796 h 1471239"/>
                <a:gd name="connsiteX2" fmla="*/ 1 w 1471239"/>
                <a:gd name="connsiteY2" fmla="*/ 736398 h 1471239"/>
                <a:gd name="connsiteX3" fmla="*/ 736399 w 1471239"/>
                <a:gd name="connsiteY3" fmla="*/ 0 h 1471239"/>
                <a:gd name="connsiteX4" fmla="*/ 1472797 w 1471239"/>
                <a:gd name="connsiteY4" fmla="*/ 736398 h 147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1239" h="1471239">
                  <a:moveTo>
                    <a:pt x="1472797" y="736398"/>
                  </a:moveTo>
                  <a:cubicBezTo>
                    <a:pt x="1472797" y="1143100"/>
                    <a:pt x="1143100" y="1472796"/>
                    <a:pt x="736399" y="1472796"/>
                  </a:cubicBezTo>
                  <a:cubicBezTo>
                    <a:pt x="329697" y="1472796"/>
                    <a:pt x="1" y="1143099"/>
                    <a:pt x="1" y="736398"/>
                  </a:cubicBezTo>
                  <a:cubicBezTo>
                    <a:pt x="1" y="329697"/>
                    <a:pt x="329697" y="0"/>
                    <a:pt x="736399" y="0"/>
                  </a:cubicBezTo>
                  <a:cubicBezTo>
                    <a:pt x="1143100" y="0"/>
                    <a:pt x="1472797" y="329697"/>
                    <a:pt x="1472797" y="736398"/>
                  </a:cubicBezTo>
                  <a:close/>
                </a:path>
              </a:pathLst>
            </a:custGeom>
            <a:solidFill>
              <a:srgbClr val="4D4D4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8">
              <a:extLst>
                <a:ext uri="{FF2B5EF4-FFF2-40B4-BE49-F238E27FC236}">
                  <a16:creationId xmlns:a16="http://schemas.microsoft.com/office/drawing/2014/main" id="{942ABB01-5926-7E93-1C95-0D28EECF611E}"/>
                </a:ext>
              </a:extLst>
            </p:cNvPr>
            <p:cNvSpPr/>
            <p:nvPr/>
          </p:nvSpPr>
          <p:spPr>
            <a:xfrm>
              <a:off x="8207885" y="5581351"/>
              <a:ext cx="1074236" cy="1074235"/>
            </a:xfrm>
            <a:custGeom>
              <a:avLst/>
              <a:gdLst>
                <a:gd name="connsiteX0" fmla="*/ 1074238 w 1074238"/>
                <a:gd name="connsiteY0" fmla="*/ 537119 h 1074238"/>
                <a:gd name="connsiteX1" fmla="*/ 537119 w 1074238"/>
                <a:gd name="connsiteY1" fmla="*/ 1074238 h 1074238"/>
                <a:gd name="connsiteX2" fmla="*/ 0 w 1074238"/>
                <a:gd name="connsiteY2" fmla="*/ 537119 h 1074238"/>
                <a:gd name="connsiteX3" fmla="*/ 537119 w 1074238"/>
                <a:gd name="connsiteY3" fmla="*/ 0 h 1074238"/>
                <a:gd name="connsiteX4" fmla="*/ 1074238 w 1074238"/>
                <a:gd name="connsiteY4" fmla="*/ 537119 h 107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238" h="1074238">
                  <a:moveTo>
                    <a:pt x="1074238" y="537119"/>
                  </a:moveTo>
                  <a:cubicBezTo>
                    <a:pt x="1074238" y="833762"/>
                    <a:pt x="833762" y="1074238"/>
                    <a:pt x="537119" y="1074238"/>
                  </a:cubicBezTo>
                  <a:cubicBezTo>
                    <a:pt x="240476" y="1074238"/>
                    <a:pt x="0" y="833762"/>
                    <a:pt x="0" y="537119"/>
                  </a:cubicBezTo>
                  <a:cubicBezTo>
                    <a:pt x="0" y="240476"/>
                    <a:pt x="240476" y="0"/>
                    <a:pt x="537119" y="0"/>
                  </a:cubicBezTo>
                  <a:cubicBezTo>
                    <a:pt x="833762" y="0"/>
                    <a:pt x="1074238" y="240476"/>
                    <a:pt x="1074238" y="53711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9">
              <a:extLst>
                <a:ext uri="{FF2B5EF4-FFF2-40B4-BE49-F238E27FC236}">
                  <a16:creationId xmlns:a16="http://schemas.microsoft.com/office/drawing/2014/main" id="{D9F4ED35-0C1B-CA69-F16F-723EBC8DDF1F}"/>
                </a:ext>
              </a:extLst>
            </p:cNvPr>
            <p:cNvSpPr/>
            <p:nvPr/>
          </p:nvSpPr>
          <p:spPr>
            <a:xfrm>
              <a:off x="2612458" y="4806033"/>
              <a:ext cx="7784" cy="23353"/>
            </a:xfrm>
            <a:custGeom>
              <a:avLst/>
              <a:gdLst>
                <a:gd name="connsiteX0" fmla="*/ 49 w 0"/>
                <a:gd name="connsiteY0" fmla="*/ 0 h 23353"/>
                <a:gd name="connsiteX1" fmla="*/ 3941 w 0"/>
                <a:gd name="connsiteY1" fmla="*/ 24909 h 23353"/>
                <a:gd name="connsiteX2" fmla="*/ 49 w 0"/>
                <a:gd name="connsiteY2" fmla="*/ 0 h 2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3353">
                  <a:moveTo>
                    <a:pt x="49" y="0"/>
                  </a:moveTo>
                  <a:cubicBezTo>
                    <a:pt x="7833" y="7006"/>
                    <a:pt x="3941" y="16347"/>
                    <a:pt x="3941" y="24909"/>
                  </a:cubicBezTo>
                  <a:cubicBezTo>
                    <a:pt x="-730" y="17125"/>
                    <a:pt x="49" y="8563"/>
                    <a:pt x="49" y="0"/>
                  </a:cubicBezTo>
                  <a:close/>
                </a:path>
              </a:pathLst>
            </a:custGeom>
            <a:solidFill>
              <a:srgbClr val="512817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40">
              <a:extLst>
                <a:ext uri="{FF2B5EF4-FFF2-40B4-BE49-F238E27FC236}">
                  <a16:creationId xmlns:a16="http://schemas.microsoft.com/office/drawing/2014/main" id="{EDB87E98-F2B1-1478-1A41-CA09B02A7900}"/>
                </a:ext>
              </a:extLst>
            </p:cNvPr>
            <p:cNvSpPr/>
            <p:nvPr/>
          </p:nvSpPr>
          <p:spPr>
            <a:xfrm>
              <a:off x="4459629" y="902146"/>
              <a:ext cx="1829317" cy="2989176"/>
            </a:xfrm>
            <a:custGeom>
              <a:avLst/>
              <a:gdLst>
                <a:gd name="connsiteX0" fmla="*/ 53812 w 1829319"/>
                <a:gd name="connsiteY0" fmla="*/ 1561592 h 2989185"/>
                <a:gd name="connsiteX1" fmla="*/ 49920 w 1829319"/>
                <a:gd name="connsiteY1" fmla="*/ 1561592 h 2989185"/>
                <a:gd name="connsiteX2" fmla="*/ 10220 w 1829319"/>
                <a:gd name="connsiteY2" fmla="*/ 1527341 h 2989185"/>
                <a:gd name="connsiteX3" fmla="*/ 100 w 1829319"/>
                <a:gd name="connsiteY3" fmla="*/ 1221416 h 2989185"/>
                <a:gd name="connsiteX4" fmla="*/ 7106 w 1829319"/>
                <a:gd name="connsiteY4" fmla="*/ 1187944 h 2989185"/>
                <a:gd name="connsiteX5" fmla="*/ 197822 w 1829319"/>
                <a:gd name="connsiteY5" fmla="*/ 890582 h 2989185"/>
                <a:gd name="connsiteX6" fmla="*/ 616620 w 1829319"/>
                <a:gd name="connsiteY6" fmla="*/ 343343 h 2989185"/>
                <a:gd name="connsiteX7" fmla="*/ 663326 w 1829319"/>
                <a:gd name="connsiteY7" fmla="*/ 302086 h 2989185"/>
                <a:gd name="connsiteX8" fmla="*/ 1029189 w 1829319"/>
                <a:gd name="connsiteY8" fmla="*/ 119154 h 2989185"/>
                <a:gd name="connsiteX9" fmla="*/ 1097692 w 1829319"/>
                <a:gd name="connsiteY9" fmla="*/ 112927 h 2989185"/>
                <a:gd name="connsiteX10" fmla="*/ 1120266 w 1829319"/>
                <a:gd name="connsiteY10" fmla="*/ 99694 h 2989185"/>
                <a:gd name="connsiteX11" fmla="*/ 1175535 w 1829319"/>
                <a:gd name="connsiteY11" fmla="*/ 12509 h 2989185"/>
                <a:gd name="connsiteX12" fmla="*/ 1189547 w 1829319"/>
                <a:gd name="connsiteY12" fmla="*/ 54 h 2989185"/>
                <a:gd name="connsiteX13" fmla="*/ 1258049 w 1829319"/>
                <a:gd name="connsiteY13" fmla="*/ 64664 h 2989185"/>
                <a:gd name="connsiteX14" fmla="*/ 1367030 w 1829319"/>
                <a:gd name="connsiteY14" fmla="*/ 172866 h 2989185"/>
                <a:gd name="connsiteX15" fmla="*/ 1511818 w 1829319"/>
                <a:gd name="connsiteY15" fmla="*/ 313763 h 2989185"/>
                <a:gd name="connsiteX16" fmla="*/ 1578764 w 1829319"/>
                <a:gd name="connsiteY16" fmla="*/ 372145 h 2989185"/>
                <a:gd name="connsiteX17" fmla="*/ 1593554 w 1829319"/>
                <a:gd name="connsiteY17" fmla="*/ 408732 h 2989185"/>
                <a:gd name="connsiteX18" fmla="*/ 1603673 w 1829319"/>
                <a:gd name="connsiteY18" fmla="*/ 618130 h 2989185"/>
                <a:gd name="connsiteX19" fmla="*/ 1609901 w 1829319"/>
                <a:gd name="connsiteY19" fmla="*/ 741123 h 2989185"/>
                <a:gd name="connsiteX20" fmla="*/ 1607566 w 1829319"/>
                <a:gd name="connsiteY20" fmla="*/ 805733 h 2989185"/>
                <a:gd name="connsiteX21" fmla="*/ 1560860 w 1829319"/>
                <a:gd name="connsiteY21" fmla="*/ 1196507 h 2989185"/>
                <a:gd name="connsiteX22" fmla="*/ 1527387 w 1829319"/>
                <a:gd name="connsiteY22" fmla="*/ 1476743 h 2989185"/>
                <a:gd name="connsiteX23" fmla="*/ 1511818 w 1829319"/>
                <a:gd name="connsiteY23" fmla="*/ 1611412 h 2989185"/>
                <a:gd name="connsiteX24" fmla="*/ 1468226 w 1829319"/>
                <a:gd name="connsiteY24" fmla="*/ 1788116 h 2989185"/>
                <a:gd name="connsiteX25" fmla="*/ 1314096 w 1829319"/>
                <a:gd name="connsiteY25" fmla="*/ 2320565 h 2989185"/>
                <a:gd name="connsiteX26" fmla="*/ 1311761 w 1829319"/>
                <a:gd name="connsiteY26" fmla="*/ 2376612 h 2989185"/>
                <a:gd name="connsiteX27" fmla="*/ 1374814 w 1829319"/>
                <a:gd name="connsiteY27" fmla="*/ 2701219 h 2989185"/>
                <a:gd name="connsiteX28" fmla="*/ 1380263 w 1829319"/>
                <a:gd name="connsiteY28" fmla="*/ 2722237 h 2989185"/>
                <a:gd name="connsiteX29" fmla="*/ 1438646 w 1829319"/>
                <a:gd name="connsiteY29" fmla="*/ 2585232 h 2989185"/>
                <a:gd name="connsiteX30" fmla="*/ 1630140 w 1829319"/>
                <a:gd name="connsiteY30" fmla="*/ 2157094 h 2989185"/>
                <a:gd name="connsiteX31" fmla="*/ 1651158 w 1829319"/>
                <a:gd name="connsiteY31" fmla="*/ 2083143 h 2989185"/>
                <a:gd name="connsiteX32" fmla="*/ 1704870 w 1829319"/>
                <a:gd name="connsiteY32" fmla="*/ 1835601 h 2989185"/>
                <a:gd name="connsiteX33" fmla="*/ 1732893 w 1829319"/>
                <a:gd name="connsiteY33" fmla="*/ 1630873 h 2989185"/>
                <a:gd name="connsiteX34" fmla="*/ 1776486 w 1829319"/>
                <a:gd name="connsiteY34" fmla="*/ 1356086 h 2989185"/>
                <a:gd name="connsiteX35" fmla="*/ 1783492 w 1829319"/>
                <a:gd name="connsiteY35" fmla="*/ 1123334 h 2989185"/>
                <a:gd name="connsiteX36" fmla="*/ 1732893 w 1829319"/>
                <a:gd name="connsiteY36" fmla="*/ 887468 h 2989185"/>
                <a:gd name="connsiteX37" fmla="*/ 1721217 w 1829319"/>
                <a:gd name="connsiteY37" fmla="*/ 833757 h 2989185"/>
                <a:gd name="connsiteX38" fmla="*/ 1693193 w 1829319"/>
                <a:gd name="connsiteY38" fmla="*/ 647711 h 2989185"/>
                <a:gd name="connsiteX39" fmla="*/ 1665170 w 1829319"/>
                <a:gd name="connsiteY39" fmla="*/ 555856 h 2989185"/>
                <a:gd name="connsiteX40" fmla="*/ 1616907 w 1829319"/>
                <a:gd name="connsiteY40" fmla="*/ 481126 h 2989185"/>
                <a:gd name="connsiteX41" fmla="*/ 1609123 w 1829319"/>
                <a:gd name="connsiteY41" fmla="*/ 434420 h 2989185"/>
                <a:gd name="connsiteX42" fmla="*/ 1624691 w 1829319"/>
                <a:gd name="connsiteY42" fmla="*/ 372924 h 2989185"/>
                <a:gd name="connsiteX43" fmla="*/ 1645709 w 1829319"/>
                <a:gd name="connsiteY43" fmla="*/ 352685 h 2989185"/>
                <a:gd name="connsiteX44" fmla="*/ 1662056 w 1829319"/>
                <a:gd name="connsiteY44" fmla="*/ 355798 h 2989185"/>
                <a:gd name="connsiteX45" fmla="*/ 1750798 w 1829319"/>
                <a:gd name="connsiteY45" fmla="*/ 432085 h 2989185"/>
                <a:gd name="connsiteX46" fmla="*/ 1759360 w 1829319"/>
                <a:gd name="connsiteY46" fmla="*/ 451546 h 2989185"/>
                <a:gd name="connsiteX47" fmla="*/ 1809180 w 1829319"/>
                <a:gd name="connsiteY47" fmla="*/ 745015 h 2989185"/>
                <a:gd name="connsiteX48" fmla="*/ 1811515 w 1829319"/>
                <a:gd name="connsiteY48" fmla="*/ 766811 h 2989185"/>
                <a:gd name="connsiteX49" fmla="*/ 1823192 w 1829319"/>
                <a:gd name="connsiteY49" fmla="*/ 1380995 h 2989185"/>
                <a:gd name="connsiteX50" fmla="*/ 1830976 w 1829319"/>
                <a:gd name="connsiteY50" fmla="*/ 1567041 h 2989185"/>
                <a:gd name="connsiteX51" fmla="*/ 1828641 w 1829319"/>
                <a:gd name="connsiteY51" fmla="*/ 1587280 h 2989185"/>
                <a:gd name="connsiteX52" fmla="*/ 1552297 w 1829319"/>
                <a:gd name="connsiteY52" fmla="*/ 2571999 h 2989185"/>
                <a:gd name="connsiteX53" fmla="*/ 1542956 w 1829319"/>
                <a:gd name="connsiteY53" fmla="*/ 2597687 h 2989185"/>
                <a:gd name="connsiteX54" fmla="*/ 1528166 w 1829319"/>
                <a:gd name="connsiteY54" fmla="*/ 2687207 h 2989185"/>
                <a:gd name="connsiteX55" fmla="*/ 1499363 w 1829319"/>
                <a:gd name="connsiteY55" fmla="*/ 2793074 h 2989185"/>
                <a:gd name="connsiteX56" fmla="*/ 1464334 w 1829319"/>
                <a:gd name="connsiteY56" fmla="*/ 2814092 h 2989185"/>
                <a:gd name="connsiteX57" fmla="*/ 1412957 w 1829319"/>
                <a:gd name="connsiteY57" fmla="*/ 2802415 h 2989185"/>
                <a:gd name="connsiteX58" fmla="*/ 1397389 w 1829319"/>
                <a:gd name="connsiteY58" fmla="*/ 2817205 h 2989185"/>
                <a:gd name="connsiteX59" fmla="*/ 1423077 w 1829319"/>
                <a:gd name="connsiteY59" fmla="*/ 2950318 h 2989185"/>
                <a:gd name="connsiteX60" fmla="*/ 1420742 w 1829319"/>
                <a:gd name="connsiteY60" fmla="*/ 2976784 h 2989185"/>
                <a:gd name="connsiteX61" fmla="*/ 1358467 w 1829319"/>
                <a:gd name="connsiteY61" fmla="*/ 2984569 h 2989185"/>
                <a:gd name="connsiteX62" fmla="*/ 1194996 w 1829319"/>
                <a:gd name="connsiteY62" fmla="*/ 2990796 h 2989185"/>
                <a:gd name="connsiteX63" fmla="*/ 1098470 w 1829319"/>
                <a:gd name="connsiteY63" fmla="*/ 2933192 h 2989185"/>
                <a:gd name="connsiteX64" fmla="*/ 1026076 w 1829319"/>
                <a:gd name="connsiteY64" fmla="*/ 2856906 h 2989185"/>
                <a:gd name="connsiteX65" fmla="*/ 852485 w 1829319"/>
                <a:gd name="connsiteY65" fmla="*/ 2673195 h 2989185"/>
                <a:gd name="connsiteX66" fmla="*/ 711589 w 1829319"/>
                <a:gd name="connsiteY66" fmla="*/ 2524515 h 2989185"/>
                <a:gd name="connsiteX67" fmla="*/ 691349 w 1829319"/>
                <a:gd name="connsiteY67" fmla="*/ 2496491 h 2989185"/>
                <a:gd name="connsiteX68" fmla="*/ 678116 w 1829319"/>
                <a:gd name="connsiteY68" fmla="*/ 2384396 h 2989185"/>
                <a:gd name="connsiteX69" fmla="*/ 645422 w 1829319"/>
                <a:gd name="connsiteY69" fmla="*/ 2281643 h 2989185"/>
                <a:gd name="connsiteX70" fmla="*/ 595602 w 1829319"/>
                <a:gd name="connsiteY70" fmla="*/ 2121286 h 2989185"/>
                <a:gd name="connsiteX71" fmla="*/ 574584 w 1829319"/>
                <a:gd name="connsiteY71" fmla="*/ 2055897 h 2989185"/>
                <a:gd name="connsiteX72" fmla="*/ 483507 w 1829319"/>
                <a:gd name="connsiteY72" fmla="*/ 1845720 h 2989185"/>
                <a:gd name="connsiteX73" fmla="*/ 479615 w 1829319"/>
                <a:gd name="connsiteY73" fmla="*/ 1789673 h 2989185"/>
                <a:gd name="connsiteX74" fmla="*/ 471052 w 1829319"/>
                <a:gd name="connsiteY74" fmla="*/ 1683806 h 2989185"/>
                <a:gd name="connsiteX75" fmla="*/ 441472 w 1829319"/>
                <a:gd name="connsiteY75" fmla="*/ 1578718 h 2989185"/>
                <a:gd name="connsiteX76" fmla="*/ 422011 w 1829319"/>
                <a:gd name="connsiteY76" fmla="*/ 1559257 h 2989185"/>
                <a:gd name="connsiteX77" fmla="*/ 211834 w 1829319"/>
                <a:gd name="connsiteY77" fmla="*/ 1546802 h 2989185"/>
                <a:gd name="connsiteX78" fmla="*/ 97404 w 1829319"/>
                <a:gd name="connsiteY78" fmla="*/ 1560035 h 2989185"/>
                <a:gd name="connsiteX79" fmla="*/ 53812 w 1829319"/>
                <a:gd name="connsiteY79" fmla="*/ 1561592 h 2989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829319" h="2989185">
                  <a:moveTo>
                    <a:pt x="53812" y="1561592"/>
                  </a:moveTo>
                  <a:cubicBezTo>
                    <a:pt x="52255" y="1561592"/>
                    <a:pt x="51477" y="1561592"/>
                    <a:pt x="49920" y="1561592"/>
                  </a:cubicBezTo>
                  <a:cubicBezTo>
                    <a:pt x="11777" y="1565484"/>
                    <a:pt x="10998" y="1565484"/>
                    <a:pt x="10220" y="1527341"/>
                  </a:cubicBezTo>
                  <a:cubicBezTo>
                    <a:pt x="6328" y="1425366"/>
                    <a:pt x="3214" y="1323391"/>
                    <a:pt x="100" y="1221416"/>
                  </a:cubicBezTo>
                  <a:cubicBezTo>
                    <a:pt x="-678" y="1209740"/>
                    <a:pt x="3214" y="1199620"/>
                    <a:pt x="7106" y="1187944"/>
                  </a:cubicBezTo>
                  <a:cubicBezTo>
                    <a:pt x="49142" y="1075071"/>
                    <a:pt x="129320" y="986330"/>
                    <a:pt x="197822" y="890582"/>
                  </a:cubicBezTo>
                  <a:cubicBezTo>
                    <a:pt x="330156" y="702980"/>
                    <a:pt x="478837" y="527054"/>
                    <a:pt x="616620" y="343343"/>
                  </a:cubicBezTo>
                  <a:cubicBezTo>
                    <a:pt x="629075" y="326218"/>
                    <a:pt x="647757" y="316098"/>
                    <a:pt x="663326" y="302086"/>
                  </a:cubicBezTo>
                  <a:cubicBezTo>
                    <a:pt x="769193" y="209453"/>
                    <a:pt x="893742" y="151849"/>
                    <a:pt x="1029189" y="119154"/>
                  </a:cubicBezTo>
                  <a:cubicBezTo>
                    <a:pt x="1051764" y="113705"/>
                    <a:pt x="1075117" y="113705"/>
                    <a:pt x="1097692" y="112927"/>
                  </a:cubicBezTo>
                  <a:cubicBezTo>
                    <a:pt x="1108590" y="112927"/>
                    <a:pt x="1114817" y="109035"/>
                    <a:pt x="1120266" y="99694"/>
                  </a:cubicBezTo>
                  <a:cubicBezTo>
                    <a:pt x="1138170" y="70113"/>
                    <a:pt x="1156853" y="41311"/>
                    <a:pt x="1175535" y="12509"/>
                  </a:cubicBezTo>
                  <a:cubicBezTo>
                    <a:pt x="1178649" y="7060"/>
                    <a:pt x="1180206" y="-724"/>
                    <a:pt x="1189547" y="54"/>
                  </a:cubicBezTo>
                  <a:cubicBezTo>
                    <a:pt x="1216792" y="16401"/>
                    <a:pt x="1236253" y="42090"/>
                    <a:pt x="1258049" y="64664"/>
                  </a:cubicBezTo>
                  <a:cubicBezTo>
                    <a:pt x="1293078" y="102029"/>
                    <a:pt x="1328108" y="138615"/>
                    <a:pt x="1367030" y="172866"/>
                  </a:cubicBezTo>
                  <a:cubicBezTo>
                    <a:pt x="1414514" y="220351"/>
                    <a:pt x="1462777" y="267835"/>
                    <a:pt x="1511818" y="313763"/>
                  </a:cubicBezTo>
                  <a:cubicBezTo>
                    <a:pt x="1533614" y="334002"/>
                    <a:pt x="1555411" y="354241"/>
                    <a:pt x="1578764" y="372145"/>
                  </a:cubicBezTo>
                  <a:cubicBezTo>
                    <a:pt x="1590440" y="381487"/>
                    <a:pt x="1589662" y="396277"/>
                    <a:pt x="1593554" y="408732"/>
                  </a:cubicBezTo>
                  <a:cubicBezTo>
                    <a:pt x="1595889" y="478791"/>
                    <a:pt x="1600560" y="548850"/>
                    <a:pt x="1603673" y="618130"/>
                  </a:cubicBezTo>
                  <a:cubicBezTo>
                    <a:pt x="1606009" y="659387"/>
                    <a:pt x="1605230" y="699866"/>
                    <a:pt x="1609901" y="741123"/>
                  </a:cubicBezTo>
                  <a:cubicBezTo>
                    <a:pt x="1612236" y="762919"/>
                    <a:pt x="1612236" y="783937"/>
                    <a:pt x="1607566" y="805733"/>
                  </a:cubicBezTo>
                  <a:cubicBezTo>
                    <a:pt x="1591997" y="935731"/>
                    <a:pt x="1576428" y="1066508"/>
                    <a:pt x="1560860" y="1196507"/>
                  </a:cubicBezTo>
                  <a:cubicBezTo>
                    <a:pt x="1549962" y="1289919"/>
                    <a:pt x="1538285" y="1383331"/>
                    <a:pt x="1527387" y="1476743"/>
                  </a:cubicBezTo>
                  <a:cubicBezTo>
                    <a:pt x="1521938" y="1521892"/>
                    <a:pt x="1515711" y="1566263"/>
                    <a:pt x="1511818" y="1611412"/>
                  </a:cubicBezTo>
                  <a:cubicBezTo>
                    <a:pt x="1506369" y="1672908"/>
                    <a:pt x="1485352" y="1729734"/>
                    <a:pt x="1468226" y="1788116"/>
                  </a:cubicBezTo>
                  <a:cubicBezTo>
                    <a:pt x="1416849" y="1965599"/>
                    <a:pt x="1365473" y="2143082"/>
                    <a:pt x="1314096" y="2320565"/>
                  </a:cubicBezTo>
                  <a:cubicBezTo>
                    <a:pt x="1308647" y="2339247"/>
                    <a:pt x="1307869" y="2357151"/>
                    <a:pt x="1311761" y="2376612"/>
                  </a:cubicBezTo>
                  <a:cubicBezTo>
                    <a:pt x="1333557" y="2484814"/>
                    <a:pt x="1353796" y="2593017"/>
                    <a:pt x="1374814" y="2701219"/>
                  </a:cubicBezTo>
                  <a:cubicBezTo>
                    <a:pt x="1376371" y="2707446"/>
                    <a:pt x="1376371" y="2714452"/>
                    <a:pt x="1380263" y="2722237"/>
                  </a:cubicBezTo>
                  <a:cubicBezTo>
                    <a:pt x="1400502" y="2675531"/>
                    <a:pt x="1419185" y="2630381"/>
                    <a:pt x="1438646" y="2585232"/>
                  </a:cubicBezTo>
                  <a:cubicBezTo>
                    <a:pt x="1499363" y="2441222"/>
                    <a:pt x="1566309" y="2300325"/>
                    <a:pt x="1630140" y="2157094"/>
                  </a:cubicBezTo>
                  <a:cubicBezTo>
                    <a:pt x="1641038" y="2132962"/>
                    <a:pt x="1644931" y="2108053"/>
                    <a:pt x="1651158" y="2083143"/>
                  </a:cubicBezTo>
                  <a:cubicBezTo>
                    <a:pt x="1669840" y="2000628"/>
                    <a:pt x="1689301" y="1918114"/>
                    <a:pt x="1704870" y="1835601"/>
                  </a:cubicBezTo>
                  <a:cubicBezTo>
                    <a:pt x="1718103" y="1767877"/>
                    <a:pt x="1722774" y="1698596"/>
                    <a:pt x="1732893" y="1630873"/>
                  </a:cubicBezTo>
                  <a:cubicBezTo>
                    <a:pt x="1746127" y="1539017"/>
                    <a:pt x="1759360" y="1447162"/>
                    <a:pt x="1776486" y="1356086"/>
                  </a:cubicBezTo>
                  <a:cubicBezTo>
                    <a:pt x="1790497" y="1279021"/>
                    <a:pt x="1788162" y="1201177"/>
                    <a:pt x="1783492" y="1123334"/>
                  </a:cubicBezTo>
                  <a:cubicBezTo>
                    <a:pt x="1778043" y="1042377"/>
                    <a:pt x="1749241" y="966090"/>
                    <a:pt x="1732893" y="887468"/>
                  </a:cubicBezTo>
                  <a:cubicBezTo>
                    <a:pt x="1729001" y="869565"/>
                    <a:pt x="1723552" y="852439"/>
                    <a:pt x="1721217" y="833757"/>
                  </a:cubicBezTo>
                  <a:cubicBezTo>
                    <a:pt x="1696307" y="773817"/>
                    <a:pt x="1689301" y="711542"/>
                    <a:pt x="1693193" y="647711"/>
                  </a:cubicBezTo>
                  <a:cubicBezTo>
                    <a:pt x="1695529" y="613460"/>
                    <a:pt x="1687744" y="583101"/>
                    <a:pt x="1665170" y="555856"/>
                  </a:cubicBezTo>
                  <a:cubicBezTo>
                    <a:pt x="1646487" y="533281"/>
                    <a:pt x="1630919" y="507593"/>
                    <a:pt x="1616907" y="481126"/>
                  </a:cubicBezTo>
                  <a:cubicBezTo>
                    <a:pt x="1609123" y="466336"/>
                    <a:pt x="1606009" y="450767"/>
                    <a:pt x="1609123" y="434420"/>
                  </a:cubicBezTo>
                  <a:cubicBezTo>
                    <a:pt x="1613015" y="413402"/>
                    <a:pt x="1612236" y="391606"/>
                    <a:pt x="1624691" y="372924"/>
                  </a:cubicBezTo>
                  <a:cubicBezTo>
                    <a:pt x="1630140" y="364361"/>
                    <a:pt x="1635589" y="355798"/>
                    <a:pt x="1645709" y="352685"/>
                  </a:cubicBezTo>
                  <a:cubicBezTo>
                    <a:pt x="1651936" y="351128"/>
                    <a:pt x="1657386" y="351128"/>
                    <a:pt x="1662056" y="355798"/>
                  </a:cubicBezTo>
                  <a:cubicBezTo>
                    <a:pt x="1695529" y="376816"/>
                    <a:pt x="1722774" y="405618"/>
                    <a:pt x="1750798" y="432085"/>
                  </a:cubicBezTo>
                  <a:cubicBezTo>
                    <a:pt x="1757025" y="437534"/>
                    <a:pt x="1757803" y="444540"/>
                    <a:pt x="1759360" y="451546"/>
                  </a:cubicBezTo>
                  <a:cubicBezTo>
                    <a:pt x="1772594" y="549628"/>
                    <a:pt x="1779599" y="649268"/>
                    <a:pt x="1809180" y="745015"/>
                  </a:cubicBezTo>
                  <a:cubicBezTo>
                    <a:pt x="1811515" y="752021"/>
                    <a:pt x="1811515" y="759805"/>
                    <a:pt x="1811515" y="766811"/>
                  </a:cubicBezTo>
                  <a:cubicBezTo>
                    <a:pt x="1797504" y="971539"/>
                    <a:pt x="1815407" y="1176267"/>
                    <a:pt x="1823192" y="1380995"/>
                  </a:cubicBezTo>
                  <a:cubicBezTo>
                    <a:pt x="1825527" y="1443270"/>
                    <a:pt x="1828641" y="1505545"/>
                    <a:pt x="1830976" y="1567041"/>
                  </a:cubicBezTo>
                  <a:cubicBezTo>
                    <a:pt x="1830976" y="1573268"/>
                    <a:pt x="1830198" y="1580274"/>
                    <a:pt x="1828641" y="1587280"/>
                  </a:cubicBezTo>
                  <a:cubicBezTo>
                    <a:pt x="1735229" y="1915001"/>
                    <a:pt x="1637925" y="2241943"/>
                    <a:pt x="1552297" y="2571999"/>
                  </a:cubicBezTo>
                  <a:cubicBezTo>
                    <a:pt x="1543734" y="2578226"/>
                    <a:pt x="1544513" y="2588346"/>
                    <a:pt x="1542956" y="2597687"/>
                  </a:cubicBezTo>
                  <a:cubicBezTo>
                    <a:pt x="1537507" y="2627268"/>
                    <a:pt x="1534393" y="2657626"/>
                    <a:pt x="1528166" y="2687207"/>
                  </a:cubicBezTo>
                  <a:cubicBezTo>
                    <a:pt x="1518046" y="2722237"/>
                    <a:pt x="1509483" y="2758045"/>
                    <a:pt x="1499363" y="2793074"/>
                  </a:cubicBezTo>
                  <a:cubicBezTo>
                    <a:pt x="1493136" y="2815649"/>
                    <a:pt x="1486908" y="2819541"/>
                    <a:pt x="1464334" y="2814092"/>
                  </a:cubicBezTo>
                  <a:cubicBezTo>
                    <a:pt x="1447208" y="2810199"/>
                    <a:pt x="1430083" y="2807086"/>
                    <a:pt x="1412957" y="2802415"/>
                  </a:cubicBezTo>
                  <a:cubicBezTo>
                    <a:pt x="1398167" y="2797745"/>
                    <a:pt x="1395053" y="2803972"/>
                    <a:pt x="1397389" y="2817205"/>
                  </a:cubicBezTo>
                  <a:cubicBezTo>
                    <a:pt x="1406730" y="2861576"/>
                    <a:pt x="1413736" y="2905947"/>
                    <a:pt x="1423077" y="2950318"/>
                  </a:cubicBezTo>
                  <a:cubicBezTo>
                    <a:pt x="1424634" y="2958880"/>
                    <a:pt x="1429304" y="2969000"/>
                    <a:pt x="1420742" y="2976784"/>
                  </a:cubicBezTo>
                  <a:cubicBezTo>
                    <a:pt x="1400502" y="2982233"/>
                    <a:pt x="1379485" y="2984569"/>
                    <a:pt x="1358467" y="2984569"/>
                  </a:cubicBezTo>
                  <a:cubicBezTo>
                    <a:pt x="1303976" y="2984569"/>
                    <a:pt x="1249486" y="2990018"/>
                    <a:pt x="1194996" y="2990796"/>
                  </a:cubicBezTo>
                  <a:cubicBezTo>
                    <a:pt x="1156074" y="2983012"/>
                    <a:pt x="1123380" y="2966665"/>
                    <a:pt x="1098470" y="2933192"/>
                  </a:cubicBezTo>
                  <a:cubicBezTo>
                    <a:pt x="1077452" y="2905168"/>
                    <a:pt x="1050986" y="2881815"/>
                    <a:pt x="1026076" y="2856906"/>
                  </a:cubicBezTo>
                  <a:cubicBezTo>
                    <a:pt x="967693" y="2796188"/>
                    <a:pt x="910867" y="2733913"/>
                    <a:pt x="852485" y="2673195"/>
                  </a:cubicBezTo>
                  <a:cubicBezTo>
                    <a:pt x="805001" y="2624154"/>
                    <a:pt x="759851" y="2573556"/>
                    <a:pt x="711589" y="2524515"/>
                  </a:cubicBezTo>
                  <a:cubicBezTo>
                    <a:pt x="703804" y="2516730"/>
                    <a:pt x="696020" y="2507389"/>
                    <a:pt x="691349" y="2496491"/>
                  </a:cubicBezTo>
                  <a:cubicBezTo>
                    <a:pt x="690571" y="2458348"/>
                    <a:pt x="690571" y="2420983"/>
                    <a:pt x="678116" y="2384396"/>
                  </a:cubicBezTo>
                  <a:cubicBezTo>
                    <a:pt x="666439" y="2350145"/>
                    <a:pt x="656320" y="2315894"/>
                    <a:pt x="645422" y="2281643"/>
                  </a:cubicBezTo>
                  <a:cubicBezTo>
                    <a:pt x="628296" y="2227931"/>
                    <a:pt x="610392" y="2174998"/>
                    <a:pt x="595602" y="2121286"/>
                  </a:cubicBezTo>
                  <a:cubicBezTo>
                    <a:pt x="592488" y="2097933"/>
                    <a:pt x="584704" y="2076915"/>
                    <a:pt x="574584" y="2055897"/>
                  </a:cubicBezTo>
                  <a:cubicBezTo>
                    <a:pt x="539555" y="1988174"/>
                    <a:pt x="511531" y="1916558"/>
                    <a:pt x="483507" y="1845720"/>
                  </a:cubicBezTo>
                  <a:cubicBezTo>
                    <a:pt x="476502" y="1827038"/>
                    <a:pt x="476502" y="1808356"/>
                    <a:pt x="479615" y="1789673"/>
                  </a:cubicBezTo>
                  <a:cubicBezTo>
                    <a:pt x="485064" y="1753865"/>
                    <a:pt x="481951" y="1718836"/>
                    <a:pt x="471052" y="1683806"/>
                  </a:cubicBezTo>
                  <a:cubicBezTo>
                    <a:pt x="460154" y="1648777"/>
                    <a:pt x="451592" y="1613747"/>
                    <a:pt x="441472" y="1578718"/>
                  </a:cubicBezTo>
                  <a:cubicBezTo>
                    <a:pt x="438358" y="1568598"/>
                    <a:pt x="434466" y="1560035"/>
                    <a:pt x="422011" y="1559257"/>
                  </a:cubicBezTo>
                  <a:cubicBezTo>
                    <a:pt x="351952" y="1556921"/>
                    <a:pt x="281893" y="1549137"/>
                    <a:pt x="211834" y="1546802"/>
                  </a:cubicBezTo>
                  <a:cubicBezTo>
                    <a:pt x="172912" y="1545245"/>
                    <a:pt x="135548" y="1554586"/>
                    <a:pt x="97404" y="1560035"/>
                  </a:cubicBezTo>
                  <a:cubicBezTo>
                    <a:pt x="81836" y="1563149"/>
                    <a:pt x="67824" y="1563927"/>
                    <a:pt x="53812" y="1561592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41">
              <a:extLst>
                <a:ext uri="{FF2B5EF4-FFF2-40B4-BE49-F238E27FC236}">
                  <a16:creationId xmlns:a16="http://schemas.microsoft.com/office/drawing/2014/main" id="{CBB3765A-07B7-0560-F014-70B2FDCEE74F}"/>
                </a:ext>
              </a:extLst>
            </p:cNvPr>
            <p:cNvSpPr/>
            <p:nvPr/>
          </p:nvSpPr>
          <p:spPr>
            <a:xfrm>
              <a:off x="5496923" y="5510513"/>
              <a:ext cx="1019747" cy="1082019"/>
            </a:xfrm>
            <a:custGeom>
              <a:avLst/>
              <a:gdLst>
                <a:gd name="connsiteX0" fmla="*/ 62733 w 1019748"/>
                <a:gd name="connsiteY0" fmla="*/ 0 h 1082022"/>
                <a:gd name="connsiteX1" fmla="*/ 300934 w 1019748"/>
                <a:gd name="connsiteY1" fmla="*/ 115208 h 1082022"/>
                <a:gd name="connsiteX2" fmla="*/ 346862 w 1019748"/>
                <a:gd name="connsiteY2" fmla="*/ 118322 h 1082022"/>
                <a:gd name="connsiteX3" fmla="*/ 540691 w 1019748"/>
                <a:gd name="connsiteY3" fmla="*/ 56047 h 1082022"/>
                <a:gd name="connsiteX4" fmla="*/ 558595 w 1019748"/>
                <a:gd name="connsiteY4" fmla="*/ 52155 h 1082022"/>
                <a:gd name="connsiteX5" fmla="*/ 544584 w 1019748"/>
                <a:gd name="connsiteY5" fmla="*/ 274008 h 1082022"/>
                <a:gd name="connsiteX6" fmla="*/ 551590 w 1019748"/>
                <a:gd name="connsiteY6" fmla="*/ 604843 h 1082022"/>
                <a:gd name="connsiteX7" fmla="*/ 588176 w 1019748"/>
                <a:gd name="connsiteY7" fmla="*/ 716159 h 1082022"/>
                <a:gd name="connsiteX8" fmla="*/ 602188 w 1019748"/>
                <a:gd name="connsiteY8" fmla="*/ 733284 h 1082022"/>
                <a:gd name="connsiteX9" fmla="*/ 737635 w 1019748"/>
                <a:gd name="connsiteY9" fmla="*/ 856277 h 1082022"/>
                <a:gd name="connsiteX10" fmla="*/ 765659 w 1019748"/>
                <a:gd name="connsiteY10" fmla="*/ 872624 h 1082022"/>
                <a:gd name="connsiteX11" fmla="*/ 886316 w 1019748"/>
                <a:gd name="connsiteY11" fmla="*/ 913103 h 1082022"/>
                <a:gd name="connsiteX12" fmla="*/ 954040 w 1019748"/>
                <a:gd name="connsiteY12" fmla="*/ 924000 h 1082022"/>
                <a:gd name="connsiteX13" fmla="*/ 1013201 w 1019748"/>
                <a:gd name="connsiteY13" fmla="*/ 1036095 h 1082022"/>
                <a:gd name="connsiteX14" fmla="*/ 983620 w 1019748"/>
                <a:gd name="connsiteY14" fmla="*/ 1056334 h 1082022"/>
                <a:gd name="connsiteX15" fmla="*/ 851286 w 1019748"/>
                <a:gd name="connsiteY15" fmla="*/ 1077352 h 1082022"/>
                <a:gd name="connsiteX16" fmla="*/ 414585 w 1019748"/>
                <a:gd name="connsiteY16" fmla="*/ 1058670 h 1082022"/>
                <a:gd name="connsiteX17" fmla="*/ 199738 w 1019748"/>
                <a:gd name="connsiteY17" fmla="*/ 984719 h 1082022"/>
                <a:gd name="connsiteX18" fmla="*/ 6686 w 1019748"/>
                <a:gd name="connsiteY18" fmla="*/ 904539 h 1082022"/>
                <a:gd name="connsiteX19" fmla="*/ 1237 w 1019748"/>
                <a:gd name="connsiteY19" fmla="*/ 888971 h 1082022"/>
                <a:gd name="connsiteX20" fmla="*/ 10578 w 1019748"/>
                <a:gd name="connsiteY20" fmla="*/ 762086 h 1082022"/>
                <a:gd name="connsiteX21" fmla="*/ 36267 w 1019748"/>
                <a:gd name="connsiteY21" fmla="*/ 707596 h 1082022"/>
                <a:gd name="connsiteX22" fmla="*/ 46386 w 1019748"/>
                <a:gd name="connsiteY22" fmla="*/ 665561 h 1082022"/>
                <a:gd name="connsiteX23" fmla="*/ 16027 w 1019748"/>
                <a:gd name="connsiteY23" fmla="*/ 358858 h 1082022"/>
                <a:gd name="connsiteX24" fmla="*/ 27704 w 1019748"/>
                <a:gd name="connsiteY24" fmla="*/ 252991 h 1082022"/>
                <a:gd name="connsiteX25" fmla="*/ 51057 w 1019748"/>
                <a:gd name="connsiteY25" fmla="*/ 59939 h 1082022"/>
                <a:gd name="connsiteX26" fmla="*/ 62733 w 1019748"/>
                <a:gd name="connsiteY26" fmla="*/ 0 h 10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9748" h="1082022">
                  <a:moveTo>
                    <a:pt x="62733" y="0"/>
                  </a:moveTo>
                  <a:cubicBezTo>
                    <a:pt x="142133" y="38143"/>
                    <a:pt x="222312" y="76286"/>
                    <a:pt x="300934" y="115208"/>
                  </a:cubicBezTo>
                  <a:cubicBezTo>
                    <a:pt x="316503" y="122992"/>
                    <a:pt x="330514" y="123771"/>
                    <a:pt x="346862" y="118322"/>
                  </a:cubicBezTo>
                  <a:cubicBezTo>
                    <a:pt x="411471" y="97304"/>
                    <a:pt x="476082" y="77065"/>
                    <a:pt x="540691" y="56047"/>
                  </a:cubicBezTo>
                  <a:cubicBezTo>
                    <a:pt x="546141" y="54490"/>
                    <a:pt x="552368" y="53712"/>
                    <a:pt x="558595" y="52155"/>
                  </a:cubicBezTo>
                  <a:cubicBezTo>
                    <a:pt x="567937" y="126885"/>
                    <a:pt x="556260" y="200836"/>
                    <a:pt x="544584" y="274008"/>
                  </a:cubicBezTo>
                  <a:cubicBezTo>
                    <a:pt x="527458" y="385325"/>
                    <a:pt x="539135" y="495084"/>
                    <a:pt x="551590" y="604843"/>
                  </a:cubicBezTo>
                  <a:cubicBezTo>
                    <a:pt x="556260" y="644543"/>
                    <a:pt x="574164" y="679572"/>
                    <a:pt x="588176" y="716159"/>
                  </a:cubicBezTo>
                  <a:cubicBezTo>
                    <a:pt x="591290" y="723165"/>
                    <a:pt x="596739" y="727835"/>
                    <a:pt x="602188" y="733284"/>
                  </a:cubicBezTo>
                  <a:cubicBezTo>
                    <a:pt x="647337" y="774541"/>
                    <a:pt x="692486" y="815020"/>
                    <a:pt x="737635" y="856277"/>
                  </a:cubicBezTo>
                  <a:cubicBezTo>
                    <a:pt x="746198" y="864061"/>
                    <a:pt x="754761" y="868732"/>
                    <a:pt x="765659" y="872624"/>
                  </a:cubicBezTo>
                  <a:cubicBezTo>
                    <a:pt x="806137" y="885857"/>
                    <a:pt x="846616" y="899869"/>
                    <a:pt x="886316" y="913103"/>
                  </a:cubicBezTo>
                  <a:cubicBezTo>
                    <a:pt x="908112" y="920108"/>
                    <a:pt x="931465" y="921665"/>
                    <a:pt x="954040" y="924000"/>
                  </a:cubicBezTo>
                  <a:cubicBezTo>
                    <a:pt x="1008530" y="929449"/>
                    <a:pt x="1042781" y="986275"/>
                    <a:pt x="1013201" y="1036095"/>
                  </a:cubicBezTo>
                  <a:cubicBezTo>
                    <a:pt x="1001524" y="1050885"/>
                    <a:pt x="993740" y="1053221"/>
                    <a:pt x="983620" y="1056334"/>
                  </a:cubicBezTo>
                  <a:cubicBezTo>
                    <a:pt x="939250" y="1071903"/>
                    <a:pt x="897214" y="1071903"/>
                    <a:pt x="851286" y="1077352"/>
                  </a:cubicBezTo>
                  <a:cubicBezTo>
                    <a:pt x="786677" y="1085136"/>
                    <a:pt x="546141" y="1106932"/>
                    <a:pt x="414585" y="1058670"/>
                  </a:cubicBezTo>
                  <a:cubicBezTo>
                    <a:pt x="410693" y="1056334"/>
                    <a:pt x="262012" y="1011964"/>
                    <a:pt x="199738" y="984719"/>
                  </a:cubicBezTo>
                  <a:cubicBezTo>
                    <a:pt x="150696" y="963701"/>
                    <a:pt x="28482" y="926336"/>
                    <a:pt x="6686" y="904539"/>
                  </a:cubicBezTo>
                  <a:cubicBezTo>
                    <a:pt x="1237" y="900647"/>
                    <a:pt x="-1877" y="895199"/>
                    <a:pt x="1237" y="888971"/>
                  </a:cubicBezTo>
                  <a:cubicBezTo>
                    <a:pt x="-1098" y="846157"/>
                    <a:pt x="4351" y="804122"/>
                    <a:pt x="10578" y="762086"/>
                  </a:cubicBezTo>
                  <a:cubicBezTo>
                    <a:pt x="13692" y="741068"/>
                    <a:pt x="26925" y="725500"/>
                    <a:pt x="36267" y="707596"/>
                  </a:cubicBezTo>
                  <a:cubicBezTo>
                    <a:pt x="44051" y="694362"/>
                    <a:pt x="47165" y="681129"/>
                    <a:pt x="46386" y="665561"/>
                  </a:cubicBezTo>
                  <a:cubicBezTo>
                    <a:pt x="40937" y="562807"/>
                    <a:pt x="30817" y="460832"/>
                    <a:pt x="16027" y="358858"/>
                  </a:cubicBezTo>
                  <a:cubicBezTo>
                    <a:pt x="10578" y="322271"/>
                    <a:pt x="23033" y="288020"/>
                    <a:pt x="27704" y="252991"/>
                  </a:cubicBezTo>
                  <a:cubicBezTo>
                    <a:pt x="36267" y="188381"/>
                    <a:pt x="46386" y="124549"/>
                    <a:pt x="51057" y="59939"/>
                  </a:cubicBezTo>
                  <a:cubicBezTo>
                    <a:pt x="53392" y="38922"/>
                    <a:pt x="58063" y="19461"/>
                    <a:pt x="62733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42">
              <a:extLst>
                <a:ext uri="{FF2B5EF4-FFF2-40B4-BE49-F238E27FC236}">
                  <a16:creationId xmlns:a16="http://schemas.microsoft.com/office/drawing/2014/main" id="{F6610B52-354D-3CC4-B8D8-3D0388C3B3BF}"/>
                </a:ext>
              </a:extLst>
            </p:cNvPr>
            <p:cNvSpPr/>
            <p:nvPr/>
          </p:nvSpPr>
          <p:spPr>
            <a:xfrm>
              <a:off x="5626517" y="350406"/>
              <a:ext cx="747296" cy="902981"/>
            </a:xfrm>
            <a:custGeom>
              <a:avLst/>
              <a:gdLst>
                <a:gd name="connsiteX0" fmla="*/ 494389 w 747296"/>
                <a:gd name="connsiteY0" fmla="*/ 908318 h 902982"/>
                <a:gd name="connsiteX1" fmla="*/ 478041 w 747296"/>
                <a:gd name="connsiteY1" fmla="*/ 909097 h 902982"/>
                <a:gd name="connsiteX2" fmla="*/ 472592 w 747296"/>
                <a:gd name="connsiteY2" fmla="*/ 898198 h 902982"/>
                <a:gd name="connsiteX3" fmla="*/ 554328 w 747296"/>
                <a:gd name="connsiteY3" fmla="*/ 715266 h 902982"/>
                <a:gd name="connsiteX4" fmla="*/ 520077 w 747296"/>
                <a:gd name="connsiteY4" fmla="*/ 765865 h 902982"/>
                <a:gd name="connsiteX5" fmla="*/ 453910 w 747296"/>
                <a:gd name="connsiteY5" fmla="*/ 824247 h 902982"/>
                <a:gd name="connsiteX6" fmla="*/ 435227 w 747296"/>
                <a:gd name="connsiteY6" fmla="*/ 831253 h 902982"/>
                <a:gd name="connsiteX7" fmla="*/ 358163 w 747296"/>
                <a:gd name="connsiteY7" fmla="*/ 836702 h 902982"/>
                <a:gd name="connsiteX8" fmla="*/ 322355 w 747296"/>
                <a:gd name="connsiteY8" fmla="*/ 819577 h 902982"/>
                <a:gd name="connsiteX9" fmla="*/ 239062 w 747296"/>
                <a:gd name="connsiteY9" fmla="*/ 745625 h 902982"/>
                <a:gd name="connsiteX10" fmla="*/ 197027 w 747296"/>
                <a:gd name="connsiteY10" fmla="*/ 727721 h 902982"/>
                <a:gd name="connsiteX11" fmla="*/ 88825 w 747296"/>
                <a:gd name="connsiteY11" fmla="*/ 621855 h 902982"/>
                <a:gd name="connsiteX12" fmla="*/ 21879 w 747296"/>
                <a:gd name="connsiteY12" fmla="*/ 551795 h 902982"/>
                <a:gd name="connsiteX13" fmla="*/ 14873 w 747296"/>
                <a:gd name="connsiteY13" fmla="*/ 519101 h 902982"/>
                <a:gd name="connsiteX14" fmla="*/ 83 w 747296"/>
                <a:gd name="connsiteY14" fmla="*/ 439701 h 902982"/>
                <a:gd name="connsiteX15" fmla="*/ 12538 w 747296"/>
                <a:gd name="connsiteY15" fmla="*/ 389881 h 902982"/>
                <a:gd name="connsiteX16" fmla="*/ 17209 w 747296"/>
                <a:gd name="connsiteY16" fmla="*/ 266110 h 902982"/>
                <a:gd name="connsiteX17" fmla="*/ 17987 w 747296"/>
                <a:gd name="connsiteY17" fmla="*/ 255991 h 902982"/>
                <a:gd name="connsiteX18" fmla="*/ 30442 w 747296"/>
                <a:gd name="connsiteY18" fmla="*/ 237308 h 902982"/>
                <a:gd name="connsiteX19" fmla="*/ 45232 w 747296"/>
                <a:gd name="connsiteY19" fmla="*/ 252099 h 902982"/>
                <a:gd name="connsiteX20" fmla="*/ 56130 w 747296"/>
                <a:gd name="connsiteY20" fmla="*/ 282457 h 902982"/>
                <a:gd name="connsiteX21" fmla="*/ 73256 w 747296"/>
                <a:gd name="connsiteY21" fmla="*/ 298026 h 902982"/>
                <a:gd name="connsiteX22" fmla="*/ 91938 w 747296"/>
                <a:gd name="connsiteY22" fmla="*/ 279344 h 902982"/>
                <a:gd name="connsiteX23" fmla="*/ 85711 w 747296"/>
                <a:gd name="connsiteY23" fmla="*/ 214734 h 902982"/>
                <a:gd name="connsiteX24" fmla="*/ 175231 w 747296"/>
                <a:gd name="connsiteY24" fmla="*/ 67610 h 902982"/>
                <a:gd name="connsiteX25" fmla="*/ 418102 w 747296"/>
                <a:gd name="connsiteY25" fmla="*/ 1443 h 902982"/>
                <a:gd name="connsiteX26" fmla="*/ 514628 w 747296"/>
                <a:gd name="connsiteY26" fmla="*/ 4557 h 902982"/>
                <a:gd name="connsiteX27" fmla="*/ 696781 w 747296"/>
                <a:gd name="connsiteY27" fmla="*/ 114316 h 902982"/>
                <a:gd name="connsiteX28" fmla="*/ 748158 w 747296"/>
                <a:gd name="connsiteY28" fmla="*/ 198387 h 902982"/>
                <a:gd name="connsiteX29" fmla="*/ 711571 w 747296"/>
                <a:gd name="connsiteY29" fmla="*/ 422576 h 902982"/>
                <a:gd name="connsiteX30" fmla="*/ 681213 w 747296"/>
                <a:gd name="connsiteY30" fmla="*/ 521437 h 902982"/>
                <a:gd name="connsiteX31" fmla="*/ 667979 w 747296"/>
                <a:gd name="connsiteY31" fmla="*/ 547903 h 902982"/>
                <a:gd name="connsiteX32" fmla="*/ 551993 w 747296"/>
                <a:gd name="connsiteY32" fmla="*/ 758859 h 902982"/>
                <a:gd name="connsiteX33" fmla="*/ 494389 w 747296"/>
                <a:gd name="connsiteY33" fmla="*/ 908318 h 9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47296" h="902982">
                  <a:moveTo>
                    <a:pt x="494389" y="908318"/>
                  </a:moveTo>
                  <a:cubicBezTo>
                    <a:pt x="488939" y="908318"/>
                    <a:pt x="483490" y="908318"/>
                    <a:pt x="478041" y="909097"/>
                  </a:cubicBezTo>
                  <a:cubicBezTo>
                    <a:pt x="468700" y="909097"/>
                    <a:pt x="471035" y="902091"/>
                    <a:pt x="472592" y="898198"/>
                  </a:cubicBezTo>
                  <a:cubicBezTo>
                    <a:pt x="502173" y="838259"/>
                    <a:pt x="526304" y="775984"/>
                    <a:pt x="554328" y="715266"/>
                  </a:cubicBezTo>
                  <a:cubicBezTo>
                    <a:pt x="544987" y="733170"/>
                    <a:pt x="531753" y="748739"/>
                    <a:pt x="520077" y="765865"/>
                  </a:cubicBezTo>
                  <a:cubicBezTo>
                    <a:pt x="502951" y="791553"/>
                    <a:pt x="478041" y="807900"/>
                    <a:pt x="453910" y="824247"/>
                  </a:cubicBezTo>
                  <a:cubicBezTo>
                    <a:pt x="448461" y="828139"/>
                    <a:pt x="442233" y="831253"/>
                    <a:pt x="435227" y="831253"/>
                  </a:cubicBezTo>
                  <a:cubicBezTo>
                    <a:pt x="409539" y="832810"/>
                    <a:pt x="383851" y="835924"/>
                    <a:pt x="358163" y="836702"/>
                  </a:cubicBezTo>
                  <a:cubicBezTo>
                    <a:pt x="343372" y="837481"/>
                    <a:pt x="332474" y="828918"/>
                    <a:pt x="322355" y="819577"/>
                  </a:cubicBezTo>
                  <a:cubicBezTo>
                    <a:pt x="295109" y="794667"/>
                    <a:pt x="266307" y="770535"/>
                    <a:pt x="239062" y="745625"/>
                  </a:cubicBezTo>
                  <a:cubicBezTo>
                    <a:pt x="227386" y="735506"/>
                    <a:pt x="216488" y="721494"/>
                    <a:pt x="197027" y="727721"/>
                  </a:cubicBezTo>
                  <a:cubicBezTo>
                    <a:pt x="158105" y="695806"/>
                    <a:pt x="124633" y="657662"/>
                    <a:pt x="88825" y="621855"/>
                  </a:cubicBezTo>
                  <a:cubicBezTo>
                    <a:pt x="66250" y="599280"/>
                    <a:pt x="44454" y="575148"/>
                    <a:pt x="21879" y="551795"/>
                  </a:cubicBezTo>
                  <a:cubicBezTo>
                    <a:pt x="20322" y="540897"/>
                    <a:pt x="20322" y="529221"/>
                    <a:pt x="14873" y="519101"/>
                  </a:cubicBezTo>
                  <a:cubicBezTo>
                    <a:pt x="3975" y="494191"/>
                    <a:pt x="-695" y="467725"/>
                    <a:pt x="83" y="439701"/>
                  </a:cubicBezTo>
                  <a:cubicBezTo>
                    <a:pt x="13316" y="425689"/>
                    <a:pt x="12538" y="407007"/>
                    <a:pt x="12538" y="389881"/>
                  </a:cubicBezTo>
                  <a:cubicBezTo>
                    <a:pt x="12538" y="348624"/>
                    <a:pt x="14873" y="307367"/>
                    <a:pt x="17209" y="266110"/>
                  </a:cubicBezTo>
                  <a:cubicBezTo>
                    <a:pt x="17209" y="262997"/>
                    <a:pt x="17209" y="259104"/>
                    <a:pt x="17987" y="255991"/>
                  </a:cubicBezTo>
                  <a:cubicBezTo>
                    <a:pt x="19544" y="248206"/>
                    <a:pt x="20322" y="238865"/>
                    <a:pt x="30442" y="237308"/>
                  </a:cubicBezTo>
                  <a:cubicBezTo>
                    <a:pt x="39005" y="236530"/>
                    <a:pt x="42119" y="245093"/>
                    <a:pt x="45232" y="252099"/>
                  </a:cubicBezTo>
                  <a:cubicBezTo>
                    <a:pt x="49903" y="262218"/>
                    <a:pt x="53017" y="272338"/>
                    <a:pt x="56130" y="282457"/>
                  </a:cubicBezTo>
                  <a:cubicBezTo>
                    <a:pt x="59244" y="291020"/>
                    <a:pt x="63136" y="296469"/>
                    <a:pt x="73256" y="298026"/>
                  </a:cubicBezTo>
                  <a:cubicBezTo>
                    <a:pt x="91160" y="300361"/>
                    <a:pt x="95052" y="297248"/>
                    <a:pt x="91938" y="279344"/>
                  </a:cubicBezTo>
                  <a:cubicBezTo>
                    <a:pt x="88046" y="258326"/>
                    <a:pt x="86489" y="236530"/>
                    <a:pt x="85711" y="214734"/>
                  </a:cubicBezTo>
                  <a:cubicBezTo>
                    <a:pt x="83375" y="145453"/>
                    <a:pt x="117626" y="98747"/>
                    <a:pt x="175231" y="67610"/>
                  </a:cubicBezTo>
                  <a:cubicBezTo>
                    <a:pt x="250739" y="26353"/>
                    <a:pt x="332474" y="8449"/>
                    <a:pt x="418102" y="1443"/>
                  </a:cubicBezTo>
                  <a:cubicBezTo>
                    <a:pt x="450796" y="-1671"/>
                    <a:pt x="482712" y="664"/>
                    <a:pt x="514628" y="4557"/>
                  </a:cubicBezTo>
                  <a:cubicBezTo>
                    <a:pt x="591693" y="13119"/>
                    <a:pt x="651632" y="52041"/>
                    <a:pt x="696781" y="114316"/>
                  </a:cubicBezTo>
                  <a:cubicBezTo>
                    <a:pt x="716242" y="140783"/>
                    <a:pt x="738038" y="165692"/>
                    <a:pt x="748158" y="198387"/>
                  </a:cubicBezTo>
                  <a:cubicBezTo>
                    <a:pt x="753607" y="276230"/>
                    <a:pt x="731811" y="348624"/>
                    <a:pt x="711571" y="422576"/>
                  </a:cubicBezTo>
                  <a:cubicBezTo>
                    <a:pt x="702230" y="456048"/>
                    <a:pt x="691332" y="487964"/>
                    <a:pt x="681213" y="521437"/>
                  </a:cubicBezTo>
                  <a:cubicBezTo>
                    <a:pt x="678099" y="530778"/>
                    <a:pt x="676542" y="540897"/>
                    <a:pt x="667979" y="547903"/>
                  </a:cubicBezTo>
                  <a:cubicBezTo>
                    <a:pt x="629057" y="617962"/>
                    <a:pt x="590914" y="688800"/>
                    <a:pt x="551993" y="758859"/>
                  </a:cubicBezTo>
                  <a:cubicBezTo>
                    <a:pt x="526304" y="805565"/>
                    <a:pt x="506065" y="855385"/>
                    <a:pt x="494389" y="908318"/>
                  </a:cubicBezTo>
                  <a:close/>
                </a:path>
              </a:pathLst>
            </a:custGeom>
            <a:solidFill>
              <a:srgbClr val="FEC295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43">
              <a:extLst>
                <a:ext uri="{FF2B5EF4-FFF2-40B4-BE49-F238E27FC236}">
                  <a16:creationId xmlns:a16="http://schemas.microsoft.com/office/drawing/2014/main" id="{63509F99-FC6F-4FD1-B382-68845443D43F}"/>
                </a:ext>
              </a:extLst>
            </p:cNvPr>
            <p:cNvSpPr/>
            <p:nvPr/>
          </p:nvSpPr>
          <p:spPr>
            <a:xfrm>
              <a:off x="5335170" y="225880"/>
              <a:ext cx="1315552" cy="669451"/>
            </a:xfrm>
            <a:custGeom>
              <a:avLst/>
              <a:gdLst>
                <a:gd name="connsiteX0" fmla="*/ 286760 w 1315552"/>
                <a:gd name="connsiteY0" fmla="*/ 561115 h 669452"/>
                <a:gd name="connsiteX1" fmla="*/ 298437 w 1315552"/>
                <a:gd name="connsiteY1" fmla="*/ 643629 h 669452"/>
                <a:gd name="connsiteX2" fmla="*/ 50116 w 1315552"/>
                <a:gd name="connsiteY2" fmla="*/ 481715 h 669452"/>
                <a:gd name="connsiteX3" fmla="*/ 1075 w 1315552"/>
                <a:gd name="connsiteY3" fmla="*/ 349381 h 669452"/>
                <a:gd name="connsiteX4" fmla="*/ 152091 w 1315552"/>
                <a:gd name="connsiteY4" fmla="*/ 98725 h 669452"/>
                <a:gd name="connsiteX5" fmla="*/ 323346 w 1315552"/>
                <a:gd name="connsiteY5" fmla="*/ 31780 h 669452"/>
                <a:gd name="connsiteX6" fmla="*/ 480590 w 1315552"/>
                <a:gd name="connsiteY6" fmla="*/ 4535 h 669452"/>
                <a:gd name="connsiteX7" fmla="*/ 731246 w 1315552"/>
                <a:gd name="connsiteY7" fmla="*/ 8427 h 669452"/>
                <a:gd name="connsiteX8" fmla="*/ 1101002 w 1315552"/>
                <a:gd name="connsiteY8" fmla="*/ 60582 h 669452"/>
                <a:gd name="connsiteX9" fmla="*/ 1179623 w 1315552"/>
                <a:gd name="connsiteY9" fmla="*/ 101839 h 669452"/>
                <a:gd name="connsiteX10" fmla="*/ 1287826 w 1315552"/>
                <a:gd name="connsiteY10" fmla="*/ 215490 h 669452"/>
                <a:gd name="connsiteX11" fmla="*/ 1285491 w 1315552"/>
                <a:gd name="connsiteY11" fmla="*/ 449799 h 669452"/>
                <a:gd name="connsiteX12" fmla="*/ 1137588 w 1315552"/>
                <a:gd name="connsiteY12" fmla="*/ 598480 h 669452"/>
                <a:gd name="connsiteX13" fmla="*/ 950764 w 1315552"/>
                <a:gd name="connsiteY13" fmla="*/ 673209 h 669452"/>
                <a:gd name="connsiteX14" fmla="*/ 987350 w 1315552"/>
                <a:gd name="connsiteY14" fmla="*/ 551774 h 669452"/>
                <a:gd name="connsiteX15" fmla="*/ 1027829 w 1315552"/>
                <a:gd name="connsiteY15" fmla="*/ 365728 h 669452"/>
                <a:gd name="connsiteX16" fmla="*/ 1027051 w 1315552"/>
                <a:gd name="connsiteY16" fmla="*/ 324471 h 669452"/>
                <a:gd name="connsiteX17" fmla="*/ 802862 w 1315552"/>
                <a:gd name="connsiteY17" fmla="*/ 102618 h 669452"/>
                <a:gd name="connsiteX18" fmla="*/ 556877 w 1315552"/>
                <a:gd name="connsiteY18" fmla="*/ 116629 h 669452"/>
                <a:gd name="connsiteX19" fmla="*/ 438555 w 1315552"/>
                <a:gd name="connsiteY19" fmla="*/ 135312 h 669452"/>
                <a:gd name="connsiteX20" fmla="*/ 382507 w 1315552"/>
                <a:gd name="connsiteY20" fmla="*/ 171898 h 669452"/>
                <a:gd name="connsiteX21" fmla="*/ 337358 w 1315552"/>
                <a:gd name="connsiteY21" fmla="*/ 211598 h 669452"/>
                <a:gd name="connsiteX22" fmla="*/ 317119 w 1315552"/>
                <a:gd name="connsiteY22" fmla="*/ 242736 h 669452"/>
                <a:gd name="connsiteX23" fmla="*/ 275084 w 1315552"/>
                <a:gd name="connsiteY23" fmla="*/ 309681 h 669452"/>
                <a:gd name="connsiteX24" fmla="*/ 257180 w 1315552"/>
                <a:gd name="connsiteY24" fmla="*/ 337705 h 669452"/>
                <a:gd name="connsiteX25" fmla="*/ 259515 w 1315552"/>
                <a:gd name="connsiteY25" fmla="*/ 424111 h 669452"/>
                <a:gd name="connsiteX26" fmla="*/ 284425 w 1315552"/>
                <a:gd name="connsiteY26" fmla="*/ 543211 h 669452"/>
                <a:gd name="connsiteX27" fmla="*/ 286760 w 1315552"/>
                <a:gd name="connsiteY27" fmla="*/ 561115 h 66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15552" h="669452">
                  <a:moveTo>
                    <a:pt x="286760" y="561115"/>
                  </a:moveTo>
                  <a:cubicBezTo>
                    <a:pt x="290652" y="588360"/>
                    <a:pt x="294545" y="615605"/>
                    <a:pt x="298437" y="643629"/>
                  </a:cubicBezTo>
                  <a:cubicBezTo>
                    <a:pt x="222150" y="632731"/>
                    <a:pt x="68020" y="517523"/>
                    <a:pt x="50116" y="481715"/>
                  </a:cubicBezTo>
                  <a:cubicBezTo>
                    <a:pt x="22871" y="450577"/>
                    <a:pt x="4967" y="385189"/>
                    <a:pt x="1075" y="349381"/>
                  </a:cubicBezTo>
                  <a:cubicBezTo>
                    <a:pt x="-10602" y="229502"/>
                    <a:pt x="75026" y="147767"/>
                    <a:pt x="152091" y="98725"/>
                  </a:cubicBezTo>
                  <a:cubicBezTo>
                    <a:pt x="173887" y="84714"/>
                    <a:pt x="286760" y="35672"/>
                    <a:pt x="323346" y="31780"/>
                  </a:cubicBezTo>
                  <a:cubicBezTo>
                    <a:pt x="338915" y="29445"/>
                    <a:pt x="447896" y="7649"/>
                    <a:pt x="480590" y="4535"/>
                  </a:cubicBezTo>
                  <a:cubicBezTo>
                    <a:pt x="566996" y="-4806"/>
                    <a:pt x="644840" y="2200"/>
                    <a:pt x="731246" y="8427"/>
                  </a:cubicBezTo>
                  <a:cubicBezTo>
                    <a:pt x="842562" y="16211"/>
                    <a:pt x="1061302" y="45792"/>
                    <a:pt x="1101002" y="60582"/>
                  </a:cubicBezTo>
                  <a:cubicBezTo>
                    <a:pt x="1129025" y="69923"/>
                    <a:pt x="1153157" y="88606"/>
                    <a:pt x="1179623" y="101839"/>
                  </a:cubicBezTo>
                  <a:cubicBezTo>
                    <a:pt x="1227108" y="124414"/>
                    <a:pt x="1276928" y="198365"/>
                    <a:pt x="1287826" y="215490"/>
                  </a:cubicBezTo>
                  <a:cubicBezTo>
                    <a:pt x="1351658" y="320579"/>
                    <a:pt x="1303395" y="426446"/>
                    <a:pt x="1285491" y="449799"/>
                  </a:cubicBezTo>
                  <a:cubicBezTo>
                    <a:pt x="1251239" y="504289"/>
                    <a:pt x="1188186" y="572792"/>
                    <a:pt x="1137588" y="598480"/>
                  </a:cubicBezTo>
                  <a:cubicBezTo>
                    <a:pt x="1088547" y="629617"/>
                    <a:pt x="973339" y="672431"/>
                    <a:pt x="950764" y="673209"/>
                  </a:cubicBezTo>
                  <a:cubicBezTo>
                    <a:pt x="963219" y="632731"/>
                    <a:pt x="974117" y="592252"/>
                    <a:pt x="987350" y="551774"/>
                  </a:cubicBezTo>
                  <a:cubicBezTo>
                    <a:pt x="1007590" y="491056"/>
                    <a:pt x="1016152" y="428003"/>
                    <a:pt x="1027829" y="365728"/>
                  </a:cubicBezTo>
                  <a:cubicBezTo>
                    <a:pt x="1030164" y="351716"/>
                    <a:pt x="1018488" y="338483"/>
                    <a:pt x="1027051" y="324471"/>
                  </a:cubicBezTo>
                  <a:cubicBezTo>
                    <a:pt x="1007590" y="209263"/>
                    <a:pt x="938309" y="118965"/>
                    <a:pt x="802862" y="102618"/>
                  </a:cubicBezTo>
                  <a:cubicBezTo>
                    <a:pt x="720348" y="92498"/>
                    <a:pt x="638612" y="106510"/>
                    <a:pt x="556877" y="116629"/>
                  </a:cubicBezTo>
                  <a:cubicBezTo>
                    <a:pt x="517177" y="121300"/>
                    <a:pt x="478255" y="127527"/>
                    <a:pt x="438555" y="135312"/>
                  </a:cubicBezTo>
                  <a:cubicBezTo>
                    <a:pt x="414423" y="139982"/>
                    <a:pt x="394962" y="150102"/>
                    <a:pt x="382507" y="171898"/>
                  </a:cubicBezTo>
                  <a:cubicBezTo>
                    <a:pt x="371609" y="190581"/>
                    <a:pt x="353706" y="199922"/>
                    <a:pt x="337358" y="211598"/>
                  </a:cubicBezTo>
                  <a:cubicBezTo>
                    <a:pt x="326460" y="219383"/>
                    <a:pt x="320233" y="229502"/>
                    <a:pt x="317119" y="242736"/>
                  </a:cubicBezTo>
                  <a:cubicBezTo>
                    <a:pt x="310892" y="269202"/>
                    <a:pt x="300772" y="294112"/>
                    <a:pt x="275084" y="309681"/>
                  </a:cubicBezTo>
                  <a:cubicBezTo>
                    <a:pt x="264964" y="315908"/>
                    <a:pt x="260294" y="326028"/>
                    <a:pt x="257180" y="337705"/>
                  </a:cubicBezTo>
                  <a:cubicBezTo>
                    <a:pt x="249395" y="366507"/>
                    <a:pt x="255623" y="395309"/>
                    <a:pt x="259515" y="424111"/>
                  </a:cubicBezTo>
                  <a:cubicBezTo>
                    <a:pt x="264964" y="464589"/>
                    <a:pt x="273527" y="504289"/>
                    <a:pt x="284425" y="543211"/>
                  </a:cubicBezTo>
                  <a:cubicBezTo>
                    <a:pt x="287539" y="547882"/>
                    <a:pt x="290652" y="554109"/>
                    <a:pt x="286760" y="56111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44">
              <a:extLst>
                <a:ext uri="{FF2B5EF4-FFF2-40B4-BE49-F238E27FC236}">
                  <a16:creationId xmlns:a16="http://schemas.microsoft.com/office/drawing/2014/main" id="{B8D306E7-7787-CB4C-F7AC-878FADDB09FC}"/>
                </a:ext>
              </a:extLst>
            </p:cNvPr>
            <p:cNvSpPr/>
            <p:nvPr/>
          </p:nvSpPr>
          <p:spPr>
            <a:xfrm>
              <a:off x="3361457" y="5603925"/>
              <a:ext cx="832924" cy="622745"/>
            </a:xfrm>
            <a:custGeom>
              <a:avLst/>
              <a:gdLst>
                <a:gd name="connsiteX0" fmla="*/ 119004 w 832923"/>
                <a:gd name="connsiteY0" fmla="*/ 0 h 622746"/>
                <a:gd name="connsiteX1" fmla="*/ 140022 w 832923"/>
                <a:gd name="connsiteY1" fmla="*/ 48263 h 622746"/>
                <a:gd name="connsiteX2" fmla="*/ 169603 w 832923"/>
                <a:gd name="connsiteY2" fmla="*/ 108202 h 622746"/>
                <a:gd name="connsiteX3" fmla="*/ 237326 w 832923"/>
                <a:gd name="connsiteY3" fmla="*/ 190716 h 622746"/>
                <a:gd name="connsiteX4" fmla="*/ 279362 w 832923"/>
                <a:gd name="connsiteY4" fmla="*/ 239757 h 622746"/>
                <a:gd name="connsiteX5" fmla="*/ 351756 w 832923"/>
                <a:gd name="connsiteY5" fmla="*/ 306703 h 622746"/>
                <a:gd name="connsiteX6" fmla="*/ 433492 w 832923"/>
                <a:gd name="connsiteY6" fmla="*/ 395444 h 622746"/>
                <a:gd name="connsiteX7" fmla="*/ 542472 w 832923"/>
                <a:gd name="connsiteY7" fmla="*/ 537897 h 622746"/>
                <a:gd name="connsiteX8" fmla="*/ 645226 w 832923"/>
                <a:gd name="connsiteY8" fmla="*/ 569035 h 622746"/>
                <a:gd name="connsiteX9" fmla="*/ 828158 w 832923"/>
                <a:gd name="connsiteY9" fmla="*/ 535562 h 622746"/>
                <a:gd name="connsiteX10" fmla="*/ 835163 w 832923"/>
                <a:gd name="connsiteY10" fmla="*/ 532448 h 622746"/>
                <a:gd name="connsiteX11" fmla="*/ 826601 w 832923"/>
                <a:gd name="connsiteY11" fmla="*/ 576819 h 622746"/>
                <a:gd name="connsiteX12" fmla="*/ 811810 w 832923"/>
                <a:gd name="connsiteY12" fmla="*/ 593166 h 622746"/>
                <a:gd name="connsiteX13" fmla="*/ 672471 w 832923"/>
                <a:gd name="connsiteY13" fmla="*/ 622747 h 622746"/>
                <a:gd name="connsiteX14" fmla="*/ 574388 w 832923"/>
                <a:gd name="connsiteY14" fmla="*/ 622747 h 622746"/>
                <a:gd name="connsiteX15" fmla="*/ 452952 w 832923"/>
                <a:gd name="connsiteY15" fmla="*/ 524664 h 622746"/>
                <a:gd name="connsiteX16" fmla="*/ 330738 w 832923"/>
                <a:gd name="connsiteY16" fmla="*/ 375983 h 622746"/>
                <a:gd name="connsiteX17" fmla="*/ 266907 w 832923"/>
                <a:gd name="connsiteY17" fmla="*/ 322271 h 622746"/>
                <a:gd name="connsiteX18" fmla="*/ 240440 w 832923"/>
                <a:gd name="connsiteY18" fmla="*/ 319936 h 622746"/>
                <a:gd name="connsiteX19" fmla="*/ 193734 w 832923"/>
                <a:gd name="connsiteY19" fmla="*/ 310595 h 622746"/>
                <a:gd name="connsiteX20" fmla="*/ 36490 w 832923"/>
                <a:gd name="connsiteY20" fmla="*/ 165028 h 622746"/>
                <a:gd name="connsiteX21" fmla="*/ 14694 w 832923"/>
                <a:gd name="connsiteY21" fmla="*/ 140896 h 622746"/>
                <a:gd name="connsiteX22" fmla="*/ 16251 w 832923"/>
                <a:gd name="connsiteY22" fmla="*/ 88741 h 622746"/>
                <a:gd name="connsiteX23" fmla="*/ 83196 w 832923"/>
                <a:gd name="connsiteY23" fmla="*/ 35808 h 622746"/>
                <a:gd name="connsiteX24" fmla="*/ 119004 w 832923"/>
                <a:gd name="connsiteY24" fmla="*/ 0 h 6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2923" h="622746">
                  <a:moveTo>
                    <a:pt x="119004" y="0"/>
                  </a:moveTo>
                  <a:cubicBezTo>
                    <a:pt x="121340" y="17904"/>
                    <a:pt x="133016" y="31916"/>
                    <a:pt x="140022" y="48263"/>
                  </a:cubicBezTo>
                  <a:cubicBezTo>
                    <a:pt x="149363" y="68502"/>
                    <a:pt x="161040" y="87963"/>
                    <a:pt x="169603" y="108202"/>
                  </a:cubicBezTo>
                  <a:cubicBezTo>
                    <a:pt x="183614" y="143232"/>
                    <a:pt x="205411" y="170477"/>
                    <a:pt x="237326" y="190716"/>
                  </a:cubicBezTo>
                  <a:cubicBezTo>
                    <a:pt x="255230" y="202393"/>
                    <a:pt x="266907" y="222632"/>
                    <a:pt x="279362" y="239757"/>
                  </a:cubicBezTo>
                  <a:cubicBezTo>
                    <a:pt x="298823" y="267003"/>
                    <a:pt x="322176" y="290356"/>
                    <a:pt x="351756" y="306703"/>
                  </a:cubicBezTo>
                  <a:cubicBezTo>
                    <a:pt x="389899" y="326942"/>
                    <a:pt x="416366" y="355744"/>
                    <a:pt x="433492" y="395444"/>
                  </a:cubicBezTo>
                  <a:cubicBezTo>
                    <a:pt x="457623" y="452270"/>
                    <a:pt x="497323" y="498198"/>
                    <a:pt x="542472" y="537897"/>
                  </a:cubicBezTo>
                  <a:cubicBezTo>
                    <a:pt x="568161" y="561250"/>
                    <a:pt x="603969" y="577597"/>
                    <a:pt x="645226" y="569035"/>
                  </a:cubicBezTo>
                  <a:cubicBezTo>
                    <a:pt x="705943" y="556580"/>
                    <a:pt x="767440" y="546460"/>
                    <a:pt x="828158" y="535562"/>
                  </a:cubicBezTo>
                  <a:cubicBezTo>
                    <a:pt x="830493" y="534784"/>
                    <a:pt x="832828" y="533227"/>
                    <a:pt x="835163" y="532448"/>
                  </a:cubicBezTo>
                  <a:cubicBezTo>
                    <a:pt x="838277" y="548017"/>
                    <a:pt x="835942" y="558915"/>
                    <a:pt x="826601" y="576819"/>
                  </a:cubicBezTo>
                  <a:cubicBezTo>
                    <a:pt x="818816" y="591610"/>
                    <a:pt x="818816" y="591610"/>
                    <a:pt x="811810" y="593166"/>
                  </a:cubicBezTo>
                  <a:cubicBezTo>
                    <a:pt x="758099" y="604843"/>
                    <a:pt x="728518" y="621190"/>
                    <a:pt x="672471" y="622747"/>
                  </a:cubicBezTo>
                  <a:cubicBezTo>
                    <a:pt x="655345" y="622747"/>
                    <a:pt x="589957" y="625082"/>
                    <a:pt x="574388" y="622747"/>
                  </a:cubicBezTo>
                  <a:cubicBezTo>
                    <a:pt x="512892" y="607178"/>
                    <a:pt x="486425" y="564364"/>
                    <a:pt x="452952" y="524664"/>
                  </a:cubicBezTo>
                  <a:cubicBezTo>
                    <a:pt x="411696" y="475623"/>
                    <a:pt x="380558" y="418018"/>
                    <a:pt x="330738" y="375983"/>
                  </a:cubicBezTo>
                  <a:cubicBezTo>
                    <a:pt x="309721" y="358079"/>
                    <a:pt x="287925" y="340954"/>
                    <a:pt x="266907" y="322271"/>
                  </a:cubicBezTo>
                  <a:cubicBezTo>
                    <a:pt x="258344" y="314487"/>
                    <a:pt x="249003" y="317601"/>
                    <a:pt x="240440" y="319936"/>
                  </a:cubicBezTo>
                  <a:cubicBezTo>
                    <a:pt x="223315" y="325385"/>
                    <a:pt x="208524" y="321493"/>
                    <a:pt x="193734" y="310595"/>
                  </a:cubicBezTo>
                  <a:cubicBezTo>
                    <a:pt x="135352" y="268560"/>
                    <a:pt x="80861" y="221854"/>
                    <a:pt x="36490" y="165028"/>
                  </a:cubicBezTo>
                  <a:cubicBezTo>
                    <a:pt x="29485" y="156465"/>
                    <a:pt x="22479" y="148681"/>
                    <a:pt x="14694" y="140896"/>
                  </a:cubicBezTo>
                  <a:cubicBezTo>
                    <a:pt x="-4767" y="119878"/>
                    <a:pt x="-5545" y="107424"/>
                    <a:pt x="16251" y="88741"/>
                  </a:cubicBezTo>
                  <a:cubicBezTo>
                    <a:pt x="37269" y="70059"/>
                    <a:pt x="60622" y="52933"/>
                    <a:pt x="83196" y="35808"/>
                  </a:cubicBezTo>
                  <a:cubicBezTo>
                    <a:pt x="96430" y="24131"/>
                    <a:pt x="108106" y="13233"/>
                    <a:pt x="119004" y="0"/>
                  </a:cubicBezTo>
                  <a:close/>
                </a:path>
              </a:pathLst>
            </a:custGeom>
            <a:solidFill>
              <a:srgbClr val="89633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45">
              <a:extLst>
                <a:ext uri="{FF2B5EF4-FFF2-40B4-BE49-F238E27FC236}">
                  <a16:creationId xmlns:a16="http://schemas.microsoft.com/office/drawing/2014/main" id="{22E860E1-8CE4-96B1-2713-F60296876D8A}"/>
                </a:ext>
              </a:extLst>
            </p:cNvPr>
            <p:cNvSpPr/>
            <p:nvPr/>
          </p:nvSpPr>
          <p:spPr>
            <a:xfrm>
              <a:off x="5478656" y="6398703"/>
              <a:ext cx="1035316" cy="264667"/>
            </a:xfrm>
            <a:custGeom>
              <a:avLst/>
              <a:gdLst>
                <a:gd name="connsiteX0" fmla="*/ 19503 w 1035316"/>
                <a:gd name="connsiteY0" fmla="*/ 0 h 264667"/>
                <a:gd name="connsiteX1" fmla="*/ 67766 w 1035316"/>
                <a:gd name="connsiteY1" fmla="*/ 35808 h 264667"/>
                <a:gd name="connsiteX2" fmla="*/ 303632 w 1035316"/>
                <a:gd name="connsiteY2" fmla="*/ 120657 h 264667"/>
                <a:gd name="connsiteX3" fmla="*/ 471773 w 1035316"/>
                <a:gd name="connsiteY3" fmla="*/ 179818 h 264667"/>
                <a:gd name="connsiteX4" fmla="*/ 778476 w 1035316"/>
                <a:gd name="connsiteY4" fmla="*/ 192273 h 264667"/>
                <a:gd name="connsiteX5" fmla="*/ 959073 w 1035316"/>
                <a:gd name="connsiteY5" fmla="*/ 170477 h 264667"/>
                <a:gd name="connsiteX6" fmla="*/ 1035359 w 1035316"/>
                <a:gd name="connsiteY6" fmla="*/ 136226 h 264667"/>
                <a:gd name="connsiteX7" fmla="*/ 1017455 w 1035316"/>
                <a:gd name="connsiteY7" fmla="*/ 217961 h 264667"/>
                <a:gd name="connsiteX8" fmla="*/ 863325 w 1035316"/>
                <a:gd name="connsiteY8" fmla="*/ 263110 h 264667"/>
                <a:gd name="connsiteX9" fmla="*/ 689735 w 1035316"/>
                <a:gd name="connsiteY9" fmla="*/ 269338 h 264667"/>
                <a:gd name="connsiteX10" fmla="*/ 533270 w 1035316"/>
                <a:gd name="connsiteY10" fmla="*/ 251434 h 264667"/>
                <a:gd name="connsiteX11" fmla="*/ 174412 w 1035316"/>
                <a:gd name="connsiteY11" fmla="*/ 179040 h 264667"/>
                <a:gd name="connsiteX12" fmla="*/ 13276 w 1035316"/>
                <a:gd name="connsiteY12" fmla="*/ 116765 h 264667"/>
                <a:gd name="connsiteX13" fmla="*/ 43 w 1035316"/>
                <a:gd name="connsiteY13" fmla="*/ 91077 h 264667"/>
                <a:gd name="connsiteX14" fmla="*/ 19503 w 1035316"/>
                <a:gd name="connsiteY14" fmla="*/ 0 h 26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5316" h="264667">
                  <a:moveTo>
                    <a:pt x="19503" y="0"/>
                  </a:moveTo>
                  <a:cubicBezTo>
                    <a:pt x="30401" y="19461"/>
                    <a:pt x="49084" y="32694"/>
                    <a:pt x="67766" y="35808"/>
                  </a:cubicBezTo>
                  <a:cubicBezTo>
                    <a:pt x="154951" y="66945"/>
                    <a:pt x="200100" y="90298"/>
                    <a:pt x="303632" y="120657"/>
                  </a:cubicBezTo>
                  <a:cubicBezTo>
                    <a:pt x="328541" y="131555"/>
                    <a:pt x="444528" y="166585"/>
                    <a:pt x="471773" y="179818"/>
                  </a:cubicBezTo>
                  <a:cubicBezTo>
                    <a:pt x="500575" y="193051"/>
                    <a:pt x="706860" y="200836"/>
                    <a:pt x="778476" y="192273"/>
                  </a:cubicBezTo>
                  <a:cubicBezTo>
                    <a:pt x="838415" y="185267"/>
                    <a:pt x="899133" y="179040"/>
                    <a:pt x="959073" y="170477"/>
                  </a:cubicBezTo>
                  <a:cubicBezTo>
                    <a:pt x="983983" y="167363"/>
                    <a:pt x="1014341" y="153352"/>
                    <a:pt x="1035359" y="136226"/>
                  </a:cubicBezTo>
                  <a:cubicBezTo>
                    <a:pt x="1036138" y="181375"/>
                    <a:pt x="1045479" y="193830"/>
                    <a:pt x="1017455" y="217961"/>
                  </a:cubicBezTo>
                  <a:cubicBezTo>
                    <a:pt x="964522" y="246764"/>
                    <a:pt x="917816" y="258440"/>
                    <a:pt x="863325" y="263110"/>
                  </a:cubicBezTo>
                  <a:cubicBezTo>
                    <a:pt x="785482" y="269338"/>
                    <a:pt x="697519" y="267003"/>
                    <a:pt x="689735" y="269338"/>
                  </a:cubicBezTo>
                  <a:cubicBezTo>
                    <a:pt x="627460" y="268560"/>
                    <a:pt x="582311" y="264667"/>
                    <a:pt x="533270" y="251434"/>
                  </a:cubicBezTo>
                  <a:cubicBezTo>
                    <a:pt x="414948" y="220297"/>
                    <a:pt x="295847" y="193830"/>
                    <a:pt x="174412" y="179040"/>
                  </a:cubicBezTo>
                  <a:cubicBezTo>
                    <a:pt x="126149" y="165806"/>
                    <a:pt x="24952" y="126885"/>
                    <a:pt x="13276" y="116765"/>
                  </a:cubicBezTo>
                  <a:cubicBezTo>
                    <a:pt x="9384" y="113651"/>
                    <a:pt x="-736" y="94969"/>
                    <a:pt x="43" y="91077"/>
                  </a:cubicBezTo>
                  <a:cubicBezTo>
                    <a:pt x="7048" y="57604"/>
                    <a:pt x="13276" y="33473"/>
                    <a:pt x="19503" y="0"/>
                  </a:cubicBezTo>
                  <a:close/>
                </a:path>
              </a:pathLst>
            </a:custGeom>
            <a:solidFill>
              <a:srgbClr val="8A633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6">
              <a:extLst>
                <a:ext uri="{FF2B5EF4-FFF2-40B4-BE49-F238E27FC236}">
                  <a16:creationId xmlns:a16="http://schemas.microsoft.com/office/drawing/2014/main" id="{5253C7C9-8367-977B-1421-D5CC0531AC86}"/>
                </a:ext>
              </a:extLst>
            </p:cNvPr>
            <p:cNvSpPr/>
            <p:nvPr/>
          </p:nvSpPr>
          <p:spPr>
            <a:xfrm>
              <a:off x="5761877" y="1710991"/>
              <a:ext cx="482628" cy="1930508"/>
            </a:xfrm>
            <a:custGeom>
              <a:avLst/>
              <a:gdLst>
                <a:gd name="connsiteX0" fmla="*/ 421303 w 482628"/>
                <a:gd name="connsiteY0" fmla="*/ 23353 h 1930515"/>
                <a:gd name="connsiteX1" fmla="*/ 481242 w 482628"/>
                <a:gd name="connsiteY1" fmla="*/ 271673 h 1930515"/>
                <a:gd name="connsiteX2" fmla="*/ 488248 w 482628"/>
                <a:gd name="connsiteY2" fmla="*/ 352630 h 1930515"/>
                <a:gd name="connsiteX3" fmla="*/ 467230 w 482628"/>
                <a:gd name="connsiteY3" fmla="*/ 616519 h 1930515"/>
                <a:gd name="connsiteX4" fmla="*/ 410405 w 482628"/>
                <a:gd name="connsiteY4" fmla="*/ 1005736 h 1930515"/>
                <a:gd name="connsiteX5" fmla="*/ 365256 w 482628"/>
                <a:gd name="connsiteY5" fmla="*/ 1226033 h 1930515"/>
                <a:gd name="connsiteX6" fmla="*/ 283520 w 482628"/>
                <a:gd name="connsiteY6" fmla="*/ 1460341 h 1930515"/>
                <a:gd name="connsiteX7" fmla="*/ 83463 w 482628"/>
                <a:gd name="connsiteY7" fmla="*/ 1916504 h 1930515"/>
                <a:gd name="connsiteX8" fmla="*/ 74900 w 482628"/>
                <a:gd name="connsiteY8" fmla="*/ 1936743 h 1930515"/>
                <a:gd name="connsiteX9" fmla="*/ 60110 w 482628"/>
                <a:gd name="connsiteY9" fmla="*/ 1862013 h 1930515"/>
                <a:gd name="connsiteX10" fmla="*/ 949 w 482628"/>
                <a:gd name="connsiteY10" fmla="*/ 1553753 h 1930515"/>
                <a:gd name="connsiteX11" fmla="*/ 4062 w 482628"/>
                <a:gd name="connsiteY11" fmla="*/ 1520281 h 1930515"/>
                <a:gd name="connsiteX12" fmla="*/ 191665 w 482628"/>
                <a:gd name="connsiteY12" fmla="*/ 874181 h 1930515"/>
                <a:gd name="connsiteX13" fmla="*/ 212683 w 482628"/>
                <a:gd name="connsiteY13" fmla="*/ 730171 h 1930515"/>
                <a:gd name="connsiteX14" fmla="*/ 258610 w 482628"/>
                <a:gd name="connsiteY14" fmla="*/ 341732 h 1930515"/>
                <a:gd name="connsiteX15" fmla="*/ 299867 w 482628"/>
                <a:gd name="connsiteY15" fmla="*/ 0 h 1930515"/>
                <a:gd name="connsiteX16" fmla="*/ 311544 w 482628"/>
                <a:gd name="connsiteY16" fmla="*/ 19461 h 1930515"/>
                <a:gd name="connsiteX17" fmla="*/ 338789 w 482628"/>
                <a:gd name="connsiteY17" fmla="*/ 66167 h 1930515"/>
                <a:gd name="connsiteX18" fmla="*/ 390166 w 482628"/>
                <a:gd name="connsiteY18" fmla="*/ 68502 h 1930515"/>
                <a:gd name="connsiteX19" fmla="*/ 410405 w 482628"/>
                <a:gd name="connsiteY19" fmla="*/ 38922 h 1930515"/>
                <a:gd name="connsiteX20" fmla="*/ 421303 w 482628"/>
                <a:gd name="connsiteY20" fmla="*/ 23353 h 193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2628" h="1930515">
                  <a:moveTo>
                    <a:pt x="421303" y="23353"/>
                  </a:moveTo>
                  <a:cubicBezTo>
                    <a:pt x="441542" y="105867"/>
                    <a:pt x="462560" y="188381"/>
                    <a:pt x="481242" y="271673"/>
                  </a:cubicBezTo>
                  <a:cubicBezTo>
                    <a:pt x="487470" y="298140"/>
                    <a:pt x="486691" y="325385"/>
                    <a:pt x="488248" y="352630"/>
                  </a:cubicBezTo>
                  <a:cubicBezTo>
                    <a:pt x="492919" y="441372"/>
                    <a:pt x="483578" y="529335"/>
                    <a:pt x="467230" y="616519"/>
                  </a:cubicBezTo>
                  <a:cubicBezTo>
                    <a:pt x="443099" y="745739"/>
                    <a:pt x="430644" y="875738"/>
                    <a:pt x="410405" y="1005736"/>
                  </a:cubicBezTo>
                  <a:cubicBezTo>
                    <a:pt x="399507" y="1079687"/>
                    <a:pt x="377711" y="1152082"/>
                    <a:pt x="365256" y="1226033"/>
                  </a:cubicBezTo>
                  <a:cubicBezTo>
                    <a:pt x="351244" y="1309325"/>
                    <a:pt x="318550" y="1384834"/>
                    <a:pt x="283520" y="1460341"/>
                  </a:cubicBezTo>
                  <a:cubicBezTo>
                    <a:pt x="213461" y="1610579"/>
                    <a:pt x="146516" y="1763152"/>
                    <a:pt x="83463" y="1916504"/>
                  </a:cubicBezTo>
                  <a:cubicBezTo>
                    <a:pt x="81127" y="1921174"/>
                    <a:pt x="79570" y="1926623"/>
                    <a:pt x="74900" y="1936743"/>
                  </a:cubicBezTo>
                  <a:cubicBezTo>
                    <a:pt x="69451" y="1907941"/>
                    <a:pt x="64002" y="1885366"/>
                    <a:pt x="60110" y="1862013"/>
                  </a:cubicBezTo>
                  <a:cubicBezTo>
                    <a:pt x="40649" y="1759260"/>
                    <a:pt x="21188" y="1656507"/>
                    <a:pt x="949" y="1553753"/>
                  </a:cubicBezTo>
                  <a:cubicBezTo>
                    <a:pt x="-1387" y="1541298"/>
                    <a:pt x="949" y="1531179"/>
                    <a:pt x="4062" y="1520281"/>
                  </a:cubicBezTo>
                  <a:cubicBezTo>
                    <a:pt x="66337" y="1304655"/>
                    <a:pt x="129390" y="1089807"/>
                    <a:pt x="191665" y="874181"/>
                  </a:cubicBezTo>
                  <a:cubicBezTo>
                    <a:pt x="205677" y="827475"/>
                    <a:pt x="206455" y="778434"/>
                    <a:pt x="212683" y="730171"/>
                  </a:cubicBezTo>
                  <a:cubicBezTo>
                    <a:pt x="229030" y="600951"/>
                    <a:pt x="243820" y="470952"/>
                    <a:pt x="258610" y="341732"/>
                  </a:cubicBezTo>
                  <a:cubicBezTo>
                    <a:pt x="272622" y="228081"/>
                    <a:pt x="285855" y="113651"/>
                    <a:pt x="299867" y="0"/>
                  </a:cubicBezTo>
                  <a:cubicBezTo>
                    <a:pt x="309208" y="3114"/>
                    <a:pt x="308430" y="13233"/>
                    <a:pt x="311544" y="19461"/>
                  </a:cubicBezTo>
                  <a:cubicBezTo>
                    <a:pt x="320107" y="35808"/>
                    <a:pt x="327112" y="52155"/>
                    <a:pt x="338789" y="66167"/>
                  </a:cubicBezTo>
                  <a:cubicBezTo>
                    <a:pt x="355136" y="85628"/>
                    <a:pt x="372261" y="86406"/>
                    <a:pt x="390166" y="68502"/>
                  </a:cubicBezTo>
                  <a:cubicBezTo>
                    <a:pt x="398728" y="59939"/>
                    <a:pt x="405734" y="49820"/>
                    <a:pt x="410405" y="38922"/>
                  </a:cubicBezTo>
                  <a:cubicBezTo>
                    <a:pt x="411962" y="32694"/>
                    <a:pt x="413519" y="24910"/>
                    <a:pt x="421303" y="23353"/>
                  </a:cubicBezTo>
                  <a:close/>
                </a:path>
              </a:pathLst>
            </a:custGeom>
            <a:solidFill>
              <a:srgbClr val="EEEAE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47">
              <a:extLst>
                <a:ext uri="{FF2B5EF4-FFF2-40B4-BE49-F238E27FC236}">
                  <a16:creationId xmlns:a16="http://schemas.microsoft.com/office/drawing/2014/main" id="{D5B2B128-39E1-6974-975D-2EC35A4CF392}"/>
                </a:ext>
              </a:extLst>
            </p:cNvPr>
            <p:cNvSpPr/>
            <p:nvPr/>
          </p:nvSpPr>
          <p:spPr>
            <a:xfrm>
              <a:off x="6045972" y="1296375"/>
              <a:ext cx="132334" cy="498196"/>
            </a:xfrm>
            <a:custGeom>
              <a:avLst/>
              <a:gdLst>
                <a:gd name="connsiteX0" fmla="*/ 137209 w 132333"/>
                <a:gd name="connsiteY0" fmla="*/ 437971 h 498197"/>
                <a:gd name="connsiteX1" fmla="*/ 109185 w 132333"/>
                <a:gd name="connsiteY1" fmla="*/ 486234 h 498197"/>
                <a:gd name="connsiteX2" fmla="*/ 48467 w 132333"/>
                <a:gd name="connsiteY2" fmla="*/ 481563 h 498197"/>
                <a:gd name="connsiteX3" fmla="*/ 14995 w 132333"/>
                <a:gd name="connsiteY3" fmla="*/ 413840 h 498197"/>
                <a:gd name="connsiteX4" fmla="*/ 11881 w 132333"/>
                <a:gd name="connsiteY4" fmla="*/ 258931 h 498197"/>
                <a:gd name="connsiteX5" fmla="*/ 6432 w 132333"/>
                <a:gd name="connsiteY5" fmla="*/ 162405 h 498197"/>
                <a:gd name="connsiteX6" fmla="*/ 983 w 132333"/>
                <a:gd name="connsiteY6" fmla="*/ 9054 h 498197"/>
                <a:gd name="connsiteX7" fmla="*/ 9546 w 132333"/>
                <a:gd name="connsiteY7" fmla="*/ 1270 h 498197"/>
                <a:gd name="connsiteX8" fmla="*/ 25893 w 132333"/>
                <a:gd name="connsiteY8" fmla="*/ 40970 h 498197"/>
                <a:gd name="connsiteX9" fmla="*/ 45354 w 132333"/>
                <a:gd name="connsiteY9" fmla="*/ 107137 h 498197"/>
                <a:gd name="connsiteX10" fmla="*/ 88946 w 132333"/>
                <a:gd name="connsiteY10" fmla="*/ 170190 h 498197"/>
                <a:gd name="connsiteX11" fmla="*/ 109964 w 132333"/>
                <a:gd name="connsiteY11" fmla="*/ 229351 h 498197"/>
                <a:gd name="connsiteX12" fmla="*/ 109964 w 132333"/>
                <a:gd name="connsiteY12" fmla="*/ 235578 h 498197"/>
                <a:gd name="connsiteX13" fmla="*/ 137209 w 132333"/>
                <a:gd name="connsiteY13" fmla="*/ 437971 h 49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333" h="498197">
                  <a:moveTo>
                    <a:pt x="137209" y="437971"/>
                  </a:moveTo>
                  <a:cubicBezTo>
                    <a:pt x="129425" y="455097"/>
                    <a:pt x="123197" y="473001"/>
                    <a:pt x="109185" y="486234"/>
                  </a:cubicBezTo>
                  <a:cubicBezTo>
                    <a:pt x="87389" y="506473"/>
                    <a:pt x="65593" y="505695"/>
                    <a:pt x="48467" y="481563"/>
                  </a:cubicBezTo>
                  <a:cubicBezTo>
                    <a:pt x="33677" y="461324"/>
                    <a:pt x="22001" y="437971"/>
                    <a:pt x="14995" y="413840"/>
                  </a:cubicBezTo>
                  <a:cubicBezTo>
                    <a:pt x="22001" y="361685"/>
                    <a:pt x="11881" y="310308"/>
                    <a:pt x="11881" y="258931"/>
                  </a:cubicBezTo>
                  <a:cubicBezTo>
                    <a:pt x="11881" y="227015"/>
                    <a:pt x="7989" y="194321"/>
                    <a:pt x="6432" y="162405"/>
                  </a:cubicBezTo>
                  <a:cubicBezTo>
                    <a:pt x="4097" y="111029"/>
                    <a:pt x="2540" y="60431"/>
                    <a:pt x="983" y="9054"/>
                  </a:cubicBezTo>
                  <a:cubicBezTo>
                    <a:pt x="-2131" y="-1066"/>
                    <a:pt x="2540" y="-1066"/>
                    <a:pt x="9546" y="1270"/>
                  </a:cubicBezTo>
                  <a:cubicBezTo>
                    <a:pt x="24336" y="7497"/>
                    <a:pt x="29007" y="18395"/>
                    <a:pt x="25893" y="40970"/>
                  </a:cubicBezTo>
                  <a:cubicBezTo>
                    <a:pt x="22001" y="65880"/>
                    <a:pt x="32120" y="86897"/>
                    <a:pt x="45354" y="107137"/>
                  </a:cubicBezTo>
                  <a:cubicBezTo>
                    <a:pt x="60144" y="128154"/>
                    <a:pt x="72599" y="150729"/>
                    <a:pt x="88946" y="170190"/>
                  </a:cubicBezTo>
                  <a:cubicBezTo>
                    <a:pt x="103736" y="188094"/>
                    <a:pt x="109185" y="207555"/>
                    <a:pt x="109964" y="229351"/>
                  </a:cubicBezTo>
                  <a:cubicBezTo>
                    <a:pt x="109964" y="231686"/>
                    <a:pt x="109964" y="233243"/>
                    <a:pt x="109964" y="235578"/>
                  </a:cubicBezTo>
                  <a:cubicBezTo>
                    <a:pt x="107628" y="304859"/>
                    <a:pt x="109964" y="372583"/>
                    <a:pt x="137209" y="437971"/>
                  </a:cubicBezTo>
                  <a:close/>
                </a:path>
              </a:pathLst>
            </a:custGeom>
            <a:solidFill>
              <a:srgbClr val="FEC295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48">
              <a:extLst>
                <a:ext uri="{FF2B5EF4-FFF2-40B4-BE49-F238E27FC236}">
                  <a16:creationId xmlns:a16="http://schemas.microsoft.com/office/drawing/2014/main" id="{DE15B825-7E49-BA98-7690-6EC7346888F4}"/>
                </a:ext>
              </a:extLst>
            </p:cNvPr>
            <p:cNvSpPr/>
            <p:nvPr/>
          </p:nvSpPr>
          <p:spPr>
            <a:xfrm>
              <a:off x="5823544" y="1055552"/>
              <a:ext cx="358079" cy="280236"/>
            </a:xfrm>
            <a:custGeom>
              <a:avLst/>
              <a:gdLst>
                <a:gd name="connsiteX0" fmla="*/ 248320 w 358079"/>
                <a:gd name="connsiteY0" fmla="*/ 281014 h 280236"/>
                <a:gd name="connsiteX1" fmla="*/ 230416 w 358079"/>
                <a:gd name="connsiteY1" fmla="*/ 245207 h 280236"/>
                <a:gd name="connsiteX2" fmla="*/ 223411 w 358079"/>
                <a:gd name="connsiteY2" fmla="*/ 249099 h 280236"/>
                <a:gd name="connsiteX3" fmla="*/ 205506 w 358079"/>
                <a:gd name="connsiteY3" fmla="*/ 217961 h 280236"/>
                <a:gd name="connsiteX4" fmla="*/ 7006 w 358079"/>
                <a:gd name="connsiteY4" fmla="*/ 32694 h 280236"/>
                <a:gd name="connsiteX5" fmla="*/ 0 w 358079"/>
                <a:gd name="connsiteY5" fmla="*/ 22575 h 280236"/>
                <a:gd name="connsiteX6" fmla="*/ 26467 w 358079"/>
                <a:gd name="connsiteY6" fmla="*/ 21018 h 280236"/>
                <a:gd name="connsiteX7" fmla="*/ 114430 w 358079"/>
                <a:gd name="connsiteY7" fmla="*/ 98861 h 280236"/>
                <a:gd name="connsiteX8" fmla="*/ 182932 w 358079"/>
                <a:gd name="connsiteY8" fmla="*/ 126106 h 280236"/>
                <a:gd name="connsiteX9" fmla="*/ 200058 w 358079"/>
                <a:gd name="connsiteY9" fmla="*/ 126885 h 280236"/>
                <a:gd name="connsiteX10" fmla="*/ 333948 w 358079"/>
                <a:gd name="connsiteY10" fmla="*/ 36586 h 280236"/>
                <a:gd name="connsiteX11" fmla="*/ 364307 w 358079"/>
                <a:gd name="connsiteY11" fmla="*/ 0 h 280236"/>
                <a:gd name="connsiteX12" fmla="*/ 284907 w 358079"/>
                <a:gd name="connsiteY12" fmla="*/ 184489 h 280236"/>
                <a:gd name="connsiteX13" fmla="*/ 281015 w 358079"/>
                <a:gd name="connsiteY13" fmla="*/ 203950 h 280236"/>
                <a:gd name="connsiteX14" fmla="*/ 251434 w 358079"/>
                <a:gd name="connsiteY14" fmla="*/ 265446 h 280236"/>
                <a:gd name="connsiteX15" fmla="*/ 248320 w 358079"/>
                <a:gd name="connsiteY15" fmla="*/ 281014 h 28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8079" h="280236">
                  <a:moveTo>
                    <a:pt x="248320" y="281014"/>
                  </a:moveTo>
                  <a:cubicBezTo>
                    <a:pt x="250656" y="264667"/>
                    <a:pt x="242871" y="253769"/>
                    <a:pt x="230416" y="245207"/>
                  </a:cubicBezTo>
                  <a:cubicBezTo>
                    <a:pt x="224967" y="241314"/>
                    <a:pt x="224189" y="244428"/>
                    <a:pt x="223411" y="249099"/>
                  </a:cubicBezTo>
                  <a:cubicBezTo>
                    <a:pt x="220297" y="237422"/>
                    <a:pt x="217183" y="226524"/>
                    <a:pt x="205506" y="217961"/>
                  </a:cubicBezTo>
                  <a:cubicBezTo>
                    <a:pt x="134669" y="161914"/>
                    <a:pt x="72394" y="94969"/>
                    <a:pt x="7006" y="32694"/>
                  </a:cubicBezTo>
                  <a:cubicBezTo>
                    <a:pt x="3892" y="29580"/>
                    <a:pt x="2335" y="26467"/>
                    <a:pt x="0" y="22575"/>
                  </a:cubicBezTo>
                  <a:cubicBezTo>
                    <a:pt x="8563" y="11677"/>
                    <a:pt x="16347" y="10898"/>
                    <a:pt x="26467" y="21018"/>
                  </a:cubicBezTo>
                  <a:cubicBezTo>
                    <a:pt x="59939" y="51377"/>
                    <a:pt x="80957" y="67724"/>
                    <a:pt x="114430" y="98861"/>
                  </a:cubicBezTo>
                  <a:cubicBezTo>
                    <a:pt x="130777" y="113651"/>
                    <a:pt x="160357" y="121436"/>
                    <a:pt x="182932" y="126106"/>
                  </a:cubicBezTo>
                  <a:cubicBezTo>
                    <a:pt x="186046" y="126885"/>
                    <a:pt x="196944" y="126885"/>
                    <a:pt x="200058" y="126885"/>
                  </a:cubicBezTo>
                  <a:cubicBezTo>
                    <a:pt x="268560" y="133112"/>
                    <a:pt x="298918" y="85628"/>
                    <a:pt x="333948" y="36586"/>
                  </a:cubicBezTo>
                  <a:cubicBezTo>
                    <a:pt x="343289" y="23353"/>
                    <a:pt x="353409" y="11677"/>
                    <a:pt x="364307" y="0"/>
                  </a:cubicBezTo>
                  <a:cubicBezTo>
                    <a:pt x="338619" y="62275"/>
                    <a:pt x="315266" y="124549"/>
                    <a:pt x="284907" y="184489"/>
                  </a:cubicBezTo>
                  <a:cubicBezTo>
                    <a:pt x="281793" y="189938"/>
                    <a:pt x="273230" y="196165"/>
                    <a:pt x="281015" y="203950"/>
                  </a:cubicBezTo>
                  <a:cubicBezTo>
                    <a:pt x="263110" y="220297"/>
                    <a:pt x="252212" y="240536"/>
                    <a:pt x="251434" y="265446"/>
                  </a:cubicBezTo>
                  <a:cubicBezTo>
                    <a:pt x="251434" y="270895"/>
                    <a:pt x="252212" y="276344"/>
                    <a:pt x="248320" y="281014"/>
                  </a:cubicBezTo>
                  <a:close/>
                </a:path>
              </a:pathLst>
            </a:custGeom>
            <a:solidFill>
              <a:srgbClr val="E9AB83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49">
              <a:extLst>
                <a:ext uri="{FF2B5EF4-FFF2-40B4-BE49-F238E27FC236}">
                  <a16:creationId xmlns:a16="http://schemas.microsoft.com/office/drawing/2014/main" id="{EBDB1ECD-E440-075D-0CF8-C22B3DEEE358}"/>
                </a:ext>
              </a:extLst>
            </p:cNvPr>
            <p:cNvSpPr/>
            <p:nvPr/>
          </p:nvSpPr>
          <p:spPr>
            <a:xfrm>
              <a:off x="5592735" y="319130"/>
              <a:ext cx="778434" cy="467058"/>
            </a:xfrm>
            <a:custGeom>
              <a:avLst/>
              <a:gdLst>
                <a:gd name="connsiteX0" fmla="*/ 36980 w 778433"/>
                <a:gd name="connsiteY0" fmla="*/ 467865 h 467060"/>
                <a:gd name="connsiteX1" fmla="*/ 393 w 778433"/>
                <a:gd name="connsiteY1" fmla="*/ 277927 h 467060"/>
                <a:gd name="connsiteX2" fmla="*/ 33866 w 778433"/>
                <a:gd name="connsiteY2" fmla="*/ 202419 h 467060"/>
                <a:gd name="connsiteX3" fmla="*/ 63446 w 778433"/>
                <a:gd name="connsiteY3" fmla="*/ 142480 h 467060"/>
                <a:gd name="connsiteX4" fmla="*/ 79015 w 778433"/>
                <a:gd name="connsiteY4" fmla="*/ 116791 h 467060"/>
                <a:gd name="connsiteX5" fmla="*/ 135841 w 778433"/>
                <a:gd name="connsiteY5" fmla="*/ 63858 h 467060"/>
                <a:gd name="connsiteX6" fmla="*/ 179433 w 778433"/>
                <a:gd name="connsiteY6" fmla="*/ 36613 h 467060"/>
                <a:gd name="connsiteX7" fmla="*/ 500926 w 778433"/>
                <a:gd name="connsiteY7" fmla="*/ 26 h 467060"/>
                <a:gd name="connsiteX8" fmla="*/ 708768 w 778433"/>
                <a:gd name="connsiteY8" fmla="*/ 73199 h 467060"/>
                <a:gd name="connsiteX9" fmla="*/ 785054 w 778433"/>
                <a:gd name="connsiteY9" fmla="*/ 206311 h 467060"/>
                <a:gd name="connsiteX10" fmla="*/ 774935 w 778433"/>
                <a:gd name="connsiteY10" fmla="*/ 242119 h 467060"/>
                <a:gd name="connsiteX11" fmla="*/ 774935 w 778433"/>
                <a:gd name="connsiteY11" fmla="*/ 219545 h 467060"/>
                <a:gd name="connsiteX12" fmla="*/ 693978 w 778433"/>
                <a:gd name="connsiteY12" fmla="*/ 111342 h 467060"/>
                <a:gd name="connsiteX13" fmla="*/ 486136 w 778433"/>
                <a:gd name="connsiteY13" fmla="*/ 36613 h 467060"/>
                <a:gd name="connsiteX14" fmla="*/ 234702 w 778433"/>
                <a:gd name="connsiteY14" fmla="*/ 90325 h 467060"/>
                <a:gd name="connsiteX15" fmla="*/ 214462 w 778433"/>
                <a:gd name="connsiteY15" fmla="*/ 100444 h 467060"/>
                <a:gd name="connsiteX16" fmla="*/ 126500 w 778433"/>
                <a:gd name="connsiteY16" fmla="*/ 283376 h 467060"/>
                <a:gd name="connsiteX17" fmla="*/ 133505 w 778433"/>
                <a:gd name="connsiteY17" fmla="*/ 325412 h 467060"/>
                <a:gd name="connsiteX18" fmla="*/ 123386 w 778433"/>
                <a:gd name="connsiteY18" fmla="*/ 336310 h 467060"/>
                <a:gd name="connsiteX19" fmla="*/ 79794 w 778433"/>
                <a:gd name="connsiteY19" fmla="*/ 305951 h 467060"/>
                <a:gd name="connsiteX20" fmla="*/ 61889 w 778433"/>
                <a:gd name="connsiteY20" fmla="*/ 269364 h 467060"/>
                <a:gd name="connsiteX21" fmla="*/ 54105 w 778433"/>
                <a:gd name="connsiteY21" fmla="*/ 295831 h 467060"/>
                <a:gd name="connsiteX22" fmla="*/ 46321 w 778433"/>
                <a:gd name="connsiteY22" fmla="*/ 456188 h 467060"/>
                <a:gd name="connsiteX23" fmla="*/ 36980 w 778433"/>
                <a:gd name="connsiteY23" fmla="*/ 467865 h 46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78433" h="467060">
                  <a:moveTo>
                    <a:pt x="36980" y="467865"/>
                  </a:moveTo>
                  <a:cubicBezTo>
                    <a:pt x="15183" y="406369"/>
                    <a:pt x="4285" y="342537"/>
                    <a:pt x="393" y="277927"/>
                  </a:cubicBezTo>
                  <a:cubicBezTo>
                    <a:pt x="-1164" y="249125"/>
                    <a:pt x="393" y="220323"/>
                    <a:pt x="33866" y="202419"/>
                  </a:cubicBezTo>
                  <a:cubicBezTo>
                    <a:pt x="52548" y="192299"/>
                    <a:pt x="60333" y="165833"/>
                    <a:pt x="63446" y="142480"/>
                  </a:cubicBezTo>
                  <a:cubicBezTo>
                    <a:pt x="65003" y="130803"/>
                    <a:pt x="68896" y="123019"/>
                    <a:pt x="79015" y="116791"/>
                  </a:cubicBezTo>
                  <a:cubicBezTo>
                    <a:pt x="100811" y="102780"/>
                    <a:pt x="121829" y="87211"/>
                    <a:pt x="135841" y="63858"/>
                  </a:cubicBezTo>
                  <a:cubicBezTo>
                    <a:pt x="145182" y="48289"/>
                    <a:pt x="161529" y="39726"/>
                    <a:pt x="179433" y="36613"/>
                  </a:cubicBezTo>
                  <a:cubicBezTo>
                    <a:pt x="286078" y="18709"/>
                    <a:pt x="392724" y="805"/>
                    <a:pt x="500926" y="26"/>
                  </a:cubicBezTo>
                  <a:cubicBezTo>
                    <a:pt x="578770" y="-752"/>
                    <a:pt x="651164" y="15595"/>
                    <a:pt x="708768" y="73199"/>
                  </a:cubicBezTo>
                  <a:cubicBezTo>
                    <a:pt x="750803" y="115234"/>
                    <a:pt x="786611" y="186072"/>
                    <a:pt x="785054" y="206311"/>
                  </a:cubicBezTo>
                  <a:cubicBezTo>
                    <a:pt x="785054" y="207868"/>
                    <a:pt x="775713" y="240562"/>
                    <a:pt x="774935" y="242119"/>
                  </a:cubicBezTo>
                  <a:cubicBezTo>
                    <a:pt x="774156" y="242119"/>
                    <a:pt x="775713" y="219545"/>
                    <a:pt x="774935" y="219545"/>
                  </a:cubicBezTo>
                  <a:cubicBezTo>
                    <a:pt x="753139" y="175952"/>
                    <a:pt x="728229" y="147150"/>
                    <a:pt x="693978" y="111342"/>
                  </a:cubicBezTo>
                  <a:cubicBezTo>
                    <a:pt x="637152" y="52181"/>
                    <a:pt x="563979" y="35834"/>
                    <a:pt x="486136" y="36613"/>
                  </a:cubicBezTo>
                  <a:cubicBezTo>
                    <a:pt x="398951" y="37391"/>
                    <a:pt x="314880" y="54517"/>
                    <a:pt x="234702" y="90325"/>
                  </a:cubicBezTo>
                  <a:cubicBezTo>
                    <a:pt x="227696" y="93438"/>
                    <a:pt x="221468" y="96552"/>
                    <a:pt x="214462" y="100444"/>
                  </a:cubicBezTo>
                  <a:cubicBezTo>
                    <a:pt x="126500" y="150264"/>
                    <a:pt x="118715" y="204754"/>
                    <a:pt x="126500" y="283376"/>
                  </a:cubicBezTo>
                  <a:cubicBezTo>
                    <a:pt x="128056" y="297388"/>
                    <a:pt x="130392" y="311400"/>
                    <a:pt x="133505" y="325412"/>
                  </a:cubicBezTo>
                  <a:cubicBezTo>
                    <a:pt x="135841" y="335531"/>
                    <a:pt x="131948" y="336310"/>
                    <a:pt x="123386" y="336310"/>
                  </a:cubicBezTo>
                  <a:cubicBezTo>
                    <a:pt x="90692" y="337088"/>
                    <a:pt x="90692" y="337088"/>
                    <a:pt x="79794" y="305951"/>
                  </a:cubicBezTo>
                  <a:cubicBezTo>
                    <a:pt x="75123" y="293496"/>
                    <a:pt x="72788" y="280262"/>
                    <a:pt x="61889" y="269364"/>
                  </a:cubicBezTo>
                  <a:cubicBezTo>
                    <a:pt x="54105" y="277927"/>
                    <a:pt x="54884" y="287268"/>
                    <a:pt x="54105" y="295831"/>
                  </a:cubicBezTo>
                  <a:cubicBezTo>
                    <a:pt x="50213" y="348765"/>
                    <a:pt x="52548" y="402476"/>
                    <a:pt x="46321" y="456188"/>
                  </a:cubicBezTo>
                  <a:cubicBezTo>
                    <a:pt x="47878" y="461637"/>
                    <a:pt x="50991" y="474092"/>
                    <a:pt x="36980" y="467865"/>
                  </a:cubicBezTo>
                  <a:close/>
                </a:path>
              </a:pathLst>
            </a:custGeom>
            <a:solidFill>
              <a:srgbClr val="520000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50">
              <a:extLst>
                <a:ext uri="{FF2B5EF4-FFF2-40B4-BE49-F238E27FC236}">
                  <a16:creationId xmlns:a16="http://schemas.microsoft.com/office/drawing/2014/main" id="{A6FC1B7B-D18F-A238-4123-9877F9D23640}"/>
                </a:ext>
              </a:extLst>
            </p:cNvPr>
            <p:cNvSpPr/>
            <p:nvPr/>
          </p:nvSpPr>
          <p:spPr>
            <a:xfrm>
              <a:off x="5938630" y="873225"/>
              <a:ext cx="202394" cy="54490"/>
            </a:xfrm>
            <a:custGeom>
              <a:avLst/>
              <a:gdLst>
                <a:gd name="connsiteX0" fmla="*/ 49942 w 202392"/>
                <a:gd name="connsiteY0" fmla="*/ 173 h 54490"/>
                <a:gd name="connsiteX1" fmla="*/ 195509 w 202392"/>
                <a:gd name="connsiteY1" fmla="*/ 4844 h 54490"/>
                <a:gd name="connsiteX2" fmla="*/ 207185 w 202392"/>
                <a:gd name="connsiteY2" fmla="*/ 20412 h 54490"/>
                <a:gd name="connsiteX3" fmla="*/ 153473 w 202392"/>
                <a:gd name="connsiteY3" fmla="*/ 56220 h 54490"/>
                <a:gd name="connsiteX4" fmla="*/ 51499 w 202392"/>
                <a:gd name="connsiteY4" fmla="*/ 46101 h 54490"/>
                <a:gd name="connsiteX5" fmla="*/ 4793 w 202392"/>
                <a:gd name="connsiteY5" fmla="*/ 15742 h 54490"/>
                <a:gd name="connsiteX6" fmla="*/ 122 w 202392"/>
                <a:gd name="connsiteY6" fmla="*/ 4844 h 54490"/>
                <a:gd name="connsiteX7" fmla="*/ 11798 w 202392"/>
                <a:gd name="connsiteY7" fmla="*/ 173 h 54490"/>
                <a:gd name="connsiteX8" fmla="*/ 49942 w 202392"/>
                <a:gd name="connsiteY8" fmla="*/ 173 h 5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392" h="54490">
                  <a:moveTo>
                    <a:pt x="49942" y="173"/>
                  </a:moveTo>
                  <a:cubicBezTo>
                    <a:pt x="98205" y="3287"/>
                    <a:pt x="147246" y="5622"/>
                    <a:pt x="195509" y="4844"/>
                  </a:cubicBezTo>
                  <a:cubicBezTo>
                    <a:pt x="207185" y="4844"/>
                    <a:pt x="211077" y="7957"/>
                    <a:pt x="207185" y="20412"/>
                  </a:cubicBezTo>
                  <a:cubicBezTo>
                    <a:pt x="199401" y="45322"/>
                    <a:pt x="187724" y="55442"/>
                    <a:pt x="153473" y="56220"/>
                  </a:cubicBezTo>
                  <a:cubicBezTo>
                    <a:pt x="119222" y="56999"/>
                    <a:pt x="84971" y="53106"/>
                    <a:pt x="51499" y="46101"/>
                  </a:cubicBezTo>
                  <a:cubicBezTo>
                    <a:pt x="32816" y="42208"/>
                    <a:pt x="17247" y="30532"/>
                    <a:pt x="4793" y="15742"/>
                  </a:cubicBezTo>
                  <a:cubicBezTo>
                    <a:pt x="2457" y="12628"/>
                    <a:pt x="-656" y="9514"/>
                    <a:pt x="122" y="4844"/>
                  </a:cubicBezTo>
                  <a:cubicBezTo>
                    <a:pt x="1679" y="-1384"/>
                    <a:pt x="7128" y="173"/>
                    <a:pt x="11798" y="173"/>
                  </a:cubicBezTo>
                  <a:cubicBezTo>
                    <a:pt x="24253" y="173"/>
                    <a:pt x="37487" y="173"/>
                    <a:pt x="49942" y="173"/>
                  </a:cubicBezTo>
                  <a:close/>
                </a:path>
              </a:pathLst>
            </a:custGeom>
            <a:solidFill>
              <a:srgbClr val="FEFBFA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51">
              <a:extLst>
                <a:ext uri="{FF2B5EF4-FFF2-40B4-BE49-F238E27FC236}">
                  <a16:creationId xmlns:a16="http://schemas.microsoft.com/office/drawing/2014/main" id="{08127724-5339-5108-A6F4-40926CBE6A8C}"/>
                </a:ext>
              </a:extLst>
            </p:cNvPr>
            <p:cNvSpPr/>
            <p:nvPr/>
          </p:nvSpPr>
          <p:spPr>
            <a:xfrm>
              <a:off x="5864801" y="458980"/>
              <a:ext cx="116765" cy="46706"/>
            </a:xfrm>
            <a:custGeom>
              <a:avLst/>
              <a:gdLst>
                <a:gd name="connsiteX0" fmla="*/ 0 w 116765"/>
                <a:gd name="connsiteY0" fmla="*/ 50893 h 46706"/>
                <a:gd name="connsiteX1" fmla="*/ 107424 w 116765"/>
                <a:gd name="connsiteY1" fmla="*/ 295 h 46706"/>
                <a:gd name="connsiteX2" fmla="*/ 120657 w 116765"/>
                <a:gd name="connsiteY2" fmla="*/ 12750 h 46706"/>
                <a:gd name="connsiteX3" fmla="*/ 98083 w 116765"/>
                <a:gd name="connsiteY3" fmla="*/ 43887 h 46706"/>
                <a:gd name="connsiteX4" fmla="*/ 0 w 116765"/>
                <a:gd name="connsiteY4" fmla="*/ 50893 h 4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765" h="46706">
                  <a:moveTo>
                    <a:pt x="0" y="50893"/>
                  </a:moveTo>
                  <a:cubicBezTo>
                    <a:pt x="24910" y="5744"/>
                    <a:pt x="68502" y="8079"/>
                    <a:pt x="107424" y="295"/>
                  </a:cubicBezTo>
                  <a:cubicBezTo>
                    <a:pt x="115208" y="-1262"/>
                    <a:pt x="122993" y="3409"/>
                    <a:pt x="120657" y="12750"/>
                  </a:cubicBezTo>
                  <a:cubicBezTo>
                    <a:pt x="117544" y="25205"/>
                    <a:pt x="116765" y="42330"/>
                    <a:pt x="98083" y="43887"/>
                  </a:cubicBezTo>
                  <a:cubicBezTo>
                    <a:pt x="66167" y="47001"/>
                    <a:pt x="34251" y="48558"/>
                    <a:pt x="0" y="50893"/>
                  </a:cubicBezTo>
                  <a:close/>
                </a:path>
              </a:pathLst>
            </a:custGeom>
            <a:solidFill>
              <a:srgbClr val="520201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52">
              <a:extLst>
                <a:ext uri="{FF2B5EF4-FFF2-40B4-BE49-F238E27FC236}">
                  <a16:creationId xmlns:a16="http://schemas.microsoft.com/office/drawing/2014/main" id="{AD145782-ACA3-896C-4A36-AC2B4ACFDDBB}"/>
                </a:ext>
              </a:extLst>
            </p:cNvPr>
            <p:cNvSpPr/>
            <p:nvPr/>
          </p:nvSpPr>
          <p:spPr>
            <a:xfrm>
              <a:off x="6152019" y="483587"/>
              <a:ext cx="116765" cy="54490"/>
            </a:xfrm>
            <a:custGeom>
              <a:avLst/>
              <a:gdLst>
                <a:gd name="connsiteX0" fmla="*/ 119126 w 116765"/>
                <a:gd name="connsiteY0" fmla="*/ 61315 h 54490"/>
                <a:gd name="connsiteX1" fmla="*/ 19486 w 116765"/>
                <a:gd name="connsiteY1" fmla="*/ 44968 h 54490"/>
                <a:gd name="connsiteX2" fmla="*/ 804 w 116765"/>
                <a:gd name="connsiteY2" fmla="*/ 9939 h 54490"/>
                <a:gd name="connsiteX3" fmla="*/ 25713 w 116765"/>
                <a:gd name="connsiteY3" fmla="*/ 2933 h 54490"/>
                <a:gd name="connsiteX4" fmla="*/ 90323 w 116765"/>
                <a:gd name="connsiteY4" fmla="*/ 26286 h 54490"/>
                <a:gd name="connsiteX5" fmla="*/ 119126 w 116765"/>
                <a:gd name="connsiteY5" fmla="*/ 61315 h 5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765" h="54490">
                  <a:moveTo>
                    <a:pt x="119126" y="61315"/>
                  </a:moveTo>
                  <a:cubicBezTo>
                    <a:pt x="83318" y="55088"/>
                    <a:pt x="51402" y="50417"/>
                    <a:pt x="19486" y="44968"/>
                  </a:cubicBezTo>
                  <a:cubicBezTo>
                    <a:pt x="7810" y="42633"/>
                    <a:pt x="-3089" y="21615"/>
                    <a:pt x="804" y="9939"/>
                  </a:cubicBezTo>
                  <a:cubicBezTo>
                    <a:pt x="5474" y="-4852"/>
                    <a:pt x="17151" y="597"/>
                    <a:pt x="25713" y="2933"/>
                  </a:cubicBezTo>
                  <a:cubicBezTo>
                    <a:pt x="47510" y="9939"/>
                    <a:pt x="69306" y="16945"/>
                    <a:pt x="90323" y="26286"/>
                  </a:cubicBezTo>
                  <a:cubicBezTo>
                    <a:pt x="104335" y="30956"/>
                    <a:pt x="107449" y="47303"/>
                    <a:pt x="119126" y="61315"/>
                  </a:cubicBezTo>
                  <a:close/>
                </a:path>
              </a:pathLst>
            </a:custGeom>
            <a:solidFill>
              <a:srgbClr val="520202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53">
              <a:extLst>
                <a:ext uri="{FF2B5EF4-FFF2-40B4-BE49-F238E27FC236}">
                  <a16:creationId xmlns:a16="http://schemas.microsoft.com/office/drawing/2014/main" id="{BD3161C4-3C83-FC64-9062-14990705B51D}"/>
                </a:ext>
              </a:extLst>
            </p:cNvPr>
            <p:cNvSpPr/>
            <p:nvPr/>
          </p:nvSpPr>
          <p:spPr>
            <a:xfrm>
              <a:off x="4514220" y="2446492"/>
              <a:ext cx="544904" cy="607176"/>
            </a:xfrm>
            <a:custGeom>
              <a:avLst/>
              <a:gdLst>
                <a:gd name="connsiteX0" fmla="*/ 546460 w 544903"/>
                <a:gd name="connsiteY0" fmla="*/ 580050 h 607178"/>
                <a:gd name="connsiteX1" fmla="*/ 448378 w 544903"/>
                <a:gd name="connsiteY1" fmla="*/ 590169 h 607178"/>
                <a:gd name="connsiteX2" fmla="*/ 279458 w 544903"/>
                <a:gd name="connsiteY2" fmla="*/ 603403 h 607178"/>
                <a:gd name="connsiteX3" fmla="*/ 259997 w 544903"/>
                <a:gd name="connsiteY3" fmla="*/ 609630 h 607178"/>
                <a:gd name="connsiteX4" fmla="*/ 175926 w 544903"/>
                <a:gd name="connsiteY4" fmla="*/ 411908 h 607178"/>
                <a:gd name="connsiteX5" fmla="*/ 49041 w 544903"/>
                <a:gd name="connsiteY5" fmla="*/ 138678 h 607178"/>
                <a:gd name="connsiteX6" fmla="*/ 10898 w 544903"/>
                <a:gd name="connsiteY6" fmla="*/ 36703 h 607178"/>
                <a:gd name="connsiteX7" fmla="*/ 0 w 544903"/>
                <a:gd name="connsiteY7" fmla="*/ 18799 h 607178"/>
                <a:gd name="connsiteX8" fmla="*/ 265446 w 544903"/>
                <a:gd name="connsiteY8" fmla="*/ 5566 h 607178"/>
                <a:gd name="connsiteX9" fmla="*/ 368978 w 544903"/>
                <a:gd name="connsiteY9" fmla="*/ 11793 h 607178"/>
                <a:gd name="connsiteX10" fmla="*/ 390774 w 544903"/>
                <a:gd name="connsiteY10" fmla="*/ 28919 h 607178"/>
                <a:gd name="connsiteX11" fmla="*/ 430474 w 544903"/>
                <a:gd name="connsiteY11" fmla="*/ 171372 h 607178"/>
                <a:gd name="connsiteX12" fmla="*/ 535562 w 544903"/>
                <a:gd name="connsiteY12" fmla="*/ 530230 h 607178"/>
                <a:gd name="connsiteX13" fmla="*/ 546460 w 544903"/>
                <a:gd name="connsiteY13" fmla="*/ 580050 h 60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4903" h="607178">
                  <a:moveTo>
                    <a:pt x="546460" y="580050"/>
                  </a:moveTo>
                  <a:cubicBezTo>
                    <a:pt x="513766" y="583942"/>
                    <a:pt x="481072" y="587834"/>
                    <a:pt x="448378" y="590169"/>
                  </a:cubicBezTo>
                  <a:cubicBezTo>
                    <a:pt x="392331" y="594840"/>
                    <a:pt x="335505" y="598732"/>
                    <a:pt x="279458" y="603403"/>
                  </a:cubicBezTo>
                  <a:cubicBezTo>
                    <a:pt x="274009" y="604181"/>
                    <a:pt x="265446" y="609630"/>
                    <a:pt x="259997" y="609630"/>
                  </a:cubicBezTo>
                  <a:cubicBezTo>
                    <a:pt x="230416" y="545799"/>
                    <a:pt x="205507" y="475740"/>
                    <a:pt x="175926" y="411908"/>
                  </a:cubicBezTo>
                  <a:cubicBezTo>
                    <a:pt x="133891" y="320831"/>
                    <a:pt x="90298" y="229755"/>
                    <a:pt x="49041" y="138678"/>
                  </a:cubicBezTo>
                  <a:cubicBezTo>
                    <a:pt x="34251" y="105205"/>
                    <a:pt x="24131" y="70176"/>
                    <a:pt x="10898" y="36703"/>
                  </a:cubicBezTo>
                  <a:cubicBezTo>
                    <a:pt x="8563" y="30476"/>
                    <a:pt x="8563" y="21134"/>
                    <a:pt x="0" y="18799"/>
                  </a:cubicBezTo>
                  <a:cubicBezTo>
                    <a:pt x="87963" y="1674"/>
                    <a:pt x="175926" y="-6111"/>
                    <a:pt x="265446" y="5566"/>
                  </a:cubicBezTo>
                  <a:cubicBezTo>
                    <a:pt x="299697" y="10236"/>
                    <a:pt x="333948" y="10236"/>
                    <a:pt x="368978" y="11793"/>
                  </a:cubicBezTo>
                  <a:cubicBezTo>
                    <a:pt x="381432" y="12572"/>
                    <a:pt x="387660" y="15685"/>
                    <a:pt x="390774" y="28919"/>
                  </a:cubicBezTo>
                  <a:cubicBezTo>
                    <a:pt x="403229" y="76403"/>
                    <a:pt x="417240" y="123888"/>
                    <a:pt x="430474" y="171372"/>
                  </a:cubicBezTo>
                  <a:cubicBezTo>
                    <a:pt x="436701" y="194725"/>
                    <a:pt x="499754" y="462506"/>
                    <a:pt x="535562" y="530230"/>
                  </a:cubicBezTo>
                  <a:cubicBezTo>
                    <a:pt x="542568" y="544242"/>
                    <a:pt x="546460" y="562146"/>
                    <a:pt x="546460" y="580050"/>
                  </a:cubicBezTo>
                  <a:close/>
                </a:path>
              </a:pathLst>
            </a:custGeom>
            <a:solidFill>
              <a:srgbClr val="FEC295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54">
              <a:extLst>
                <a:ext uri="{FF2B5EF4-FFF2-40B4-BE49-F238E27FC236}">
                  <a16:creationId xmlns:a16="http://schemas.microsoft.com/office/drawing/2014/main" id="{0F8308C7-0C41-02C5-AA3A-D1CD0B2B3F0A}"/>
                </a:ext>
              </a:extLst>
            </p:cNvPr>
            <p:cNvSpPr/>
            <p:nvPr/>
          </p:nvSpPr>
          <p:spPr>
            <a:xfrm>
              <a:off x="8604886" y="5978350"/>
              <a:ext cx="280236" cy="280236"/>
            </a:xfrm>
            <a:custGeom>
              <a:avLst/>
              <a:gdLst>
                <a:gd name="connsiteX0" fmla="*/ 280236 w 280236"/>
                <a:gd name="connsiteY0" fmla="*/ 140118 h 280236"/>
                <a:gd name="connsiteX1" fmla="*/ 140118 w 280236"/>
                <a:gd name="connsiteY1" fmla="*/ 280236 h 280236"/>
                <a:gd name="connsiteX2" fmla="*/ 0 w 280236"/>
                <a:gd name="connsiteY2" fmla="*/ 140118 h 280236"/>
                <a:gd name="connsiteX3" fmla="*/ 140118 w 280236"/>
                <a:gd name="connsiteY3" fmla="*/ 0 h 280236"/>
                <a:gd name="connsiteX4" fmla="*/ 280236 w 280236"/>
                <a:gd name="connsiteY4" fmla="*/ 140118 h 28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236" h="280236">
                  <a:moveTo>
                    <a:pt x="280236" y="140118"/>
                  </a:moveTo>
                  <a:cubicBezTo>
                    <a:pt x="280236" y="217503"/>
                    <a:pt x="217503" y="280236"/>
                    <a:pt x="140118" y="280236"/>
                  </a:cubicBezTo>
                  <a:cubicBezTo>
                    <a:pt x="62733" y="280236"/>
                    <a:pt x="0" y="217503"/>
                    <a:pt x="0" y="140118"/>
                  </a:cubicBezTo>
                  <a:cubicBezTo>
                    <a:pt x="0" y="62733"/>
                    <a:pt x="62733" y="0"/>
                    <a:pt x="140118" y="0"/>
                  </a:cubicBezTo>
                  <a:cubicBezTo>
                    <a:pt x="217503" y="0"/>
                    <a:pt x="280236" y="62733"/>
                    <a:pt x="280236" y="140118"/>
                  </a:cubicBezTo>
                  <a:close/>
                </a:path>
              </a:pathLst>
            </a:custGeom>
            <a:solidFill>
              <a:srgbClr val="4D4D4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55">
              <a:extLst>
                <a:ext uri="{FF2B5EF4-FFF2-40B4-BE49-F238E27FC236}">
                  <a16:creationId xmlns:a16="http://schemas.microsoft.com/office/drawing/2014/main" id="{6650AB11-22F8-FEC2-14AE-02674FAC6941}"/>
                </a:ext>
              </a:extLst>
            </p:cNvPr>
            <p:cNvSpPr/>
            <p:nvPr/>
          </p:nvSpPr>
          <p:spPr>
            <a:xfrm>
              <a:off x="5068444" y="3402521"/>
              <a:ext cx="4514912" cy="2911333"/>
            </a:xfrm>
            <a:custGeom>
              <a:avLst/>
              <a:gdLst>
                <a:gd name="connsiteX0" fmla="*/ 4505594 w 4514915"/>
                <a:gd name="connsiteY0" fmla="*/ 2738530 h 2911341"/>
                <a:gd name="connsiteX1" fmla="*/ 4402840 w 4514915"/>
                <a:gd name="connsiteY1" fmla="*/ 2608531 h 2911341"/>
                <a:gd name="connsiteX2" fmla="*/ 4384158 w 4514915"/>
                <a:gd name="connsiteY2" fmla="*/ 2744757 h 2911341"/>
                <a:gd name="connsiteX3" fmla="*/ 4363919 w 4514915"/>
                <a:gd name="connsiteY3" fmla="*/ 2761104 h 2911341"/>
                <a:gd name="connsiteX4" fmla="*/ 1209706 w 4514915"/>
                <a:gd name="connsiteY4" fmla="*/ 1449443 h 2911341"/>
                <a:gd name="connsiteX5" fmla="*/ 468637 w 4514915"/>
                <a:gd name="connsiteY5" fmla="*/ 347960 h 2911341"/>
                <a:gd name="connsiteX6" fmla="*/ 355764 w 4514915"/>
                <a:gd name="connsiteY6" fmla="*/ 235087 h 2911341"/>
                <a:gd name="connsiteX7" fmla="*/ 84869 w 4514915"/>
                <a:gd name="connsiteY7" fmla="*/ 0 h 2911341"/>
                <a:gd name="connsiteX8" fmla="*/ 20 w 4514915"/>
                <a:gd name="connsiteY8" fmla="*/ 140118 h 2911341"/>
                <a:gd name="connsiteX9" fmla="*/ 270914 w 4514915"/>
                <a:gd name="connsiteY9" fmla="*/ 362750 h 2911341"/>
                <a:gd name="connsiteX10" fmla="*/ 365105 w 4514915"/>
                <a:gd name="connsiteY10" fmla="*/ 462390 h 2911341"/>
                <a:gd name="connsiteX11" fmla="*/ 1135754 w 4514915"/>
                <a:gd name="connsiteY11" fmla="*/ 1567765 h 2911341"/>
                <a:gd name="connsiteX12" fmla="*/ 1198808 w 4514915"/>
                <a:gd name="connsiteY12" fmla="*/ 1598903 h 2911341"/>
                <a:gd name="connsiteX13" fmla="*/ 1805986 w 4514915"/>
                <a:gd name="connsiteY13" fmla="*/ 1859678 h 2911341"/>
                <a:gd name="connsiteX14" fmla="*/ 1816105 w 4514915"/>
                <a:gd name="connsiteY14" fmla="*/ 1883809 h 2911341"/>
                <a:gd name="connsiteX15" fmla="*/ 1429224 w 4514915"/>
                <a:gd name="connsiteY15" fmla="*/ 2810924 h 2911341"/>
                <a:gd name="connsiteX16" fmla="*/ 1468924 w 4514915"/>
                <a:gd name="connsiteY16" fmla="*/ 2879426 h 2911341"/>
                <a:gd name="connsiteX17" fmla="*/ 1566228 w 4514915"/>
                <a:gd name="connsiteY17" fmla="*/ 2896552 h 2911341"/>
                <a:gd name="connsiteX18" fmla="*/ 1615270 w 4514915"/>
                <a:gd name="connsiteY18" fmla="*/ 2884875 h 2911341"/>
                <a:gd name="connsiteX19" fmla="*/ 2751004 w 4514915"/>
                <a:gd name="connsiteY19" fmla="*/ 2263685 h 2911341"/>
                <a:gd name="connsiteX20" fmla="*/ 2775136 w 4514915"/>
                <a:gd name="connsiteY20" fmla="*/ 2257457 h 2911341"/>
                <a:gd name="connsiteX21" fmla="*/ 3218065 w 4514915"/>
                <a:gd name="connsiteY21" fmla="*/ 2445838 h 2911341"/>
                <a:gd name="connsiteX22" fmla="*/ 4347572 w 4514915"/>
                <a:gd name="connsiteY22" fmla="*/ 2909785 h 2911341"/>
                <a:gd name="connsiteX23" fmla="*/ 4389607 w 4514915"/>
                <a:gd name="connsiteY23" fmla="*/ 2912899 h 2911341"/>
                <a:gd name="connsiteX24" fmla="*/ 4487690 w 4514915"/>
                <a:gd name="connsiteY24" fmla="*/ 2894995 h 2911341"/>
                <a:gd name="connsiteX25" fmla="*/ 4504037 w 4514915"/>
                <a:gd name="connsiteY25" fmla="*/ 2877869 h 2911341"/>
                <a:gd name="connsiteX26" fmla="*/ 4514935 w 4514915"/>
                <a:gd name="connsiteY26" fmla="*/ 2761104 h 2911341"/>
                <a:gd name="connsiteX27" fmla="*/ 4505594 w 4514915"/>
                <a:gd name="connsiteY27" fmla="*/ 2738530 h 2911341"/>
                <a:gd name="connsiteX28" fmla="*/ 2079216 w 4514915"/>
                <a:gd name="connsiteY28" fmla="*/ 1971773 h 2911341"/>
                <a:gd name="connsiteX29" fmla="*/ 2462984 w 4514915"/>
                <a:gd name="connsiteY29" fmla="*/ 2129794 h 2911341"/>
                <a:gd name="connsiteX30" fmla="*/ 2471547 w 4514915"/>
                <a:gd name="connsiteY30" fmla="*/ 2134465 h 2911341"/>
                <a:gd name="connsiteX31" fmla="*/ 1918080 w 4514915"/>
                <a:gd name="connsiteY31" fmla="*/ 2416258 h 2911341"/>
                <a:gd name="connsiteX32" fmla="*/ 1921194 w 4514915"/>
                <a:gd name="connsiteY32" fmla="*/ 2396019 h 2911341"/>
                <a:gd name="connsiteX33" fmla="*/ 2059755 w 4514915"/>
                <a:gd name="connsiteY33" fmla="*/ 1983449 h 2911341"/>
                <a:gd name="connsiteX34" fmla="*/ 2079216 w 4514915"/>
                <a:gd name="connsiteY34" fmla="*/ 1971773 h 2911341"/>
                <a:gd name="connsiteX35" fmla="*/ 1562336 w 4514915"/>
                <a:gd name="connsiteY35" fmla="*/ 2787571 h 2911341"/>
                <a:gd name="connsiteX36" fmla="*/ 1566228 w 4514915"/>
                <a:gd name="connsiteY36" fmla="*/ 2772002 h 2911341"/>
                <a:gd name="connsiteX37" fmla="*/ 1906404 w 4514915"/>
                <a:gd name="connsiteY37" fmla="*/ 1924288 h 2911341"/>
                <a:gd name="connsiteX38" fmla="*/ 1932092 w 4514915"/>
                <a:gd name="connsiteY38" fmla="*/ 1913390 h 2911341"/>
                <a:gd name="connsiteX39" fmla="*/ 1977241 w 4514915"/>
                <a:gd name="connsiteY39" fmla="*/ 1935964 h 2911341"/>
                <a:gd name="connsiteX40" fmla="*/ 1960894 w 4514915"/>
                <a:gd name="connsiteY40" fmla="*/ 1981892 h 2911341"/>
                <a:gd name="connsiteX41" fmla="*/ 1790417 w 4514915"/>
                <a:gd name="connsiteY41" fmla="*/ 2465299 h 2911341"/>
                <a:gd name="connsiteX42" fmla="*/ 1800537 w 4514915"/>
                <a:gd name="connsiteY42" fmla="*/ 2482425 h 2911341"/>
                <a:gd name="connsiteX43" fmla="*/ 1921973 w 4514915"/>
                <a:gd name="connsiteY43" fmla="*/ 2513562 h 2911341"/>
                <a:gd name="connsiteX44" fmla="*/ 1950774 w 4514915"/>
                <a:gd name="connsiteY44" fmla="*/ 2507335 h 2911341"/>
                <a:gd name="connsiteX45" fmla="*/ 2566516 w 4514915"/>
                <a:gd name="connsiteY45" fmla="*/ 2191290 h 2911341"/>
                <a:gd name="connsiteX46" fmla="*/ 2603880 w 4514915"/>
                <a:gd name="connsiteY46" fmla="*/ 2188955 h 2911341"/>
                <a:gd name="connsiteX47" fmla="*/ 2677831 w 4514915"/>
                <a:gd name="connsiteY47" fmla="*/ 2220093 h 2911341"/>
                <a:gd name="connsiteX48" fmla="*/ 1562336 w 4514915"/>
                <a:gd name="connsiteY48" fmla="*/ 2787571 h 291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514915" h="2911341">
                  <a:moveTo>
                    <a:pt x="4505594" y="2738530"/>
                  </a:moveTo>
                  <a:cubicBezTo>
                    <a:pt x="4479905" y="2705835"/>
                    <a:pt x="4417631" y="2627992"/>
                    <a:pt x="4402840" y="2608531"/>
                  </a:cubicBezTo>
                  <a:cubicBezTo>
                    <a:pt x="4402840" y="2631105"/>
                    <a:pt x="4395056" y="2709728"/>
                    <a:pt x="4384158" y="2744757"/>
                  </a:cubicBezTo>
                  <a:cubicBezTo>
                    <a:pt x="4380266" y="2758769"/>
                    <a:pt x="4377931" y="2763439"/>
                    <a:pt x="4363919" y="2761104"/>
                  </a:cubicBezTo>
                  <a:cubicBezTo>
                    <a:pt x="4318770" y="2754877"/>
                    <a:pt x="1242400" y="1501598"/>
                    <a:pt x="1209706" y="1449443"/>
                  </a:cubicBezTo>
                  <a:cubicBezTo>
                    <a:pt x="1201143" y="1436210"/>
                    <a:pt x="494325" y="381432"/>
                    <a:pt x="468637" y="347960"/>
                  </a:cubicBezTo>
                  <a:cubicBezTo>
                    <a:pt x="435943" y="305146"/>
                    <a:pt x="421931" y="292691"/>
                    <a:pt x="355764" y="235087"/>
                  </a:cubicBezTo>
                  <a:cubicBezTo>
                    <a:pt x="326962" y="210177"/>
                    <a:pt x="133910" y="51377"/>
                    <a:pt x="84869" y="0"/>
                  </a:cubicBezTo>
                  <a:cubicBezTo>
                    <a:pt x="82534" y="778"/>
                    <a:pt x="22594" y="94191"/>
                    <a:pt x="20" y="140118"/>
                  </a:cubicBezTo>
                  <a:cubicBezTo>
                    <a:pt x="-2316" y="144010"/>
                    <a:pt x="203969" y="310595"/>
                    <a:pt x="270914" y="362750"/>
                  </a:cubicBezTo>
                  <a:cubicBezTo>
                    <a:pt x="307501" y="391552"/>
                    <a:pt x="337081" y="423468"/>
                    <a:pt x="365105" y="462390"/>
                  </a:cubicBezTo>
                  <a:cubicBezTo>
                    <a:pt x="436721" y="560472"/>
                    <a:pt x="1101503" y="1538963"/>
                    <a:pt x="1135754" y="1567765"/>
                  </a:cubicBezTo>
                  <a:cubicBezTo>
                    <a:pt x="1151323" y="1579442"/>
                    <a:pt x="1173119" y="1590340"/>
                    <a:pt x="1198808" y="1598903"/>
                  </a:cubicBezTo>
                  <a:cubicBezTo>
                    <a:pt x="1247849" y="1615250"/>
                    <a:pt x="1654969" y="1798181"/>
                    <a:pt x="1805986" y="1859678"/>
                  </a:cubicBezTo>
                  <a:cubicBezTo>
                    <a:pt x="1819219" y="1865127"/>
                    <a:pt x="1823890" y="1869019"/>
                    <a:pt x="1816105" y="1883809"/>
                  </a:cubicBezTo>
                  <a:cubicBezTo>
                    <a:pt x="1798201" y="1916503"/>
                    <a:pt x="1433116" y="2784457"/>
                    <a:pt x="1429224" y="2810924"/>
                  </a:cubicBezTo>
                  <a:cubicBezTo>
                    <a:pt x="1422996" y="2847510"/>
                    <a:pt x="1433895" y="2866971"/>
                    <a:pt x="1468924" y="2879426"/>
                  </a:cubicBezTo>
                  <a:cubicBezTo>
                    <a:pt x="1500061" y="2890324"/>
                    <a:pt x="1533534" y="2892659"/>
                    <a:pt x="1566228" y="2896552"/>
                  </a:cubicBezTo>
                  <a:cubicBezTo>
                    <a:pt x="1584910" y="2898887"/>
                    <a:pt x="1599701" y="2893438"/>
                    <a:pt x="1615270" y="2884875"/>
                  </a:cubicBezTo>
                  <a:cubicBezTo>
                    <a:pt x="1675209" y="2853738"/>
                    <a:pt x="2641245" y="2333744"/>
                    <a:pt x="2751004" y="2263685"/>
                  </a:cubicBezTo>
                  <a:cubicBezTo>
                    <a:pt x="2758010" y="2259014"/>
                    <a:pt x="2764237" y="2253565"/>
                    <a:pt x="2775136" y="2257457"/>
                  </a:cubicBezTo>
                  <a:cubicBezTo>
                    <a:pt x="2859985" y="2293266"/>
                    <a:pt x="3161239" y="2422485"/>
                    <a:pt x="3218065" y="2445838"/>
                  </a:cubicBezTo>
                  <a:cubicBezTo>
                    <a:pt x="3383871" y="2514340"/>
                    <a:pt x="4295417" y="2889545"/>
                    <a:pt x="4347572" y="2909785"/>
                  </a:cubicBezTo>
                  <a:cubicBezTo>
                    <a:pt x="4361583" y="2915234"/>
                    <a:pt x="4370147" y="2912899"/>
                    <a:pt x="4389607" y="2912899"/>
                  </a:cubicBezTo>
                  <a:cubicBezTo>
                    <a:pt x="4425415" y="2906671"/>
                    <a:pt x="4451103" y="2900444"/>
                    <a:pt x="4487690" y="2894995"/>
                  </a:cubicBezTo>
                  <a:cubicBezTo>
                    <a:pt x="4499366" y="2893438"/>
                    <a:pt x="4503258" y="2888767"/>
                    <a:pt x="4504037" y="2877869"/>
                  </a:cubicBezTo>
                  <a:cubicBezTo>
                    <a:pt x="4507151" y="2838947"/>
                    <a:pt x="4510265" y="2800026"/>
                    <a:pt x="4514935" y="2761104"/>
                  </a:cubicBezTo>
                  <a:cubicBezTo>
                    <a:pt x="4514935" y="2751763"/>
                    <a:pt x="4511821" y="2745535"/>
                    <a:pt x="4505594" y="2738530"/>
                  </a:cubicBezTo>
                  <a:close/>
                  <a:moveTo>
                    <a:pt x="2079216" y="1971773"/>
                  </a:moveTo>
                  <a:cubicBezTo>
                    <a:pt x="2206879" y="2024706"/>
                    <a:pt x="2335321" y="2077639"/>
                    <a:pt x="2462984" y="2129794"/>
                  </a:cubicBezTo>
                  <a:cubicBezTo>
                    <a:pt x="2464540" y="2130573"/>
                    <a:pt x="2466876" y="2131351"/>
                    <a:pt x="2471547" y="2134465"/>
                  </a:cubicBezTo>
                  <a:cubicBezTo>
                    <a:pt x="2285501" y="2229434"/>
                    <a:pt x="2101791" y="2322846"/>
                    <a:pt x="1918080" y="2416258"/>
                  </a:cubicBezTo>
                  <a:cubicBezTo>
                    <a:pt x="1914188" y="2407695"/>
                    <a:pt x="1918859" y="2402246"/>
                    <a:pt x="1921194" y="2396019"/>
                  </a:cubicBezTo>
                  <a:cubicBezTo>
                    <a:pt x="1967122" y="2258236"/>
                    <a:pt x="2013828" y="2120453"/>
                    <a:pt x="2059755" y="1983449"/>
                  </a:cubicBezTo>
                  <a:cubicBezTo>
                    <a:pt x="2062091" y="1973329"/>
                    <a:pt x="2063647" y="1965545"/>
                    <a:pt x="2079216" y="1971773"/>
                  </a:cubicBezTo>
                  <a:close/>
                  <a:moveTo>
                    <a:pt x="1562336" y="2787571"/>
                  </a:moveTo>
                  <a:cubicBezTo>
                    <a:pt x="1560001" y="2782122"/>
                    <a:pt x="1564671" y="2776673"/>
                    <a:pt x="1566228" y="2772002"/>
                  </a:cubicBezTo>
                  <a:cubicBezTo>
                    <a:pt x="1679879" y="2489431"/>
                    <a:pt x="1793531" y="2206859"/>
                    <a:pt x="1906404" y="1924288"/>
                  </a:cubicBezTo>
                  <a:cubicBezTo>
                    <a:pt x="1911853" y="1909498"/>
                    <a:pt x="1918080" y="1904827"/>
                    <a:pt x="1932092" y="1913390"/>
                  </a:cubicBezTo>
                  <a:cubicBezTo>
                    <a:pt x="1946882" y="1921953"/>
                    <a:pt x="1972571" y="1921953"/>
                    <a:pt x="1977241" y="1935964"/>
                  </a:cubicBezTo>
                  <a:cubicBezTo>
                    <a:pt x="1981133" y="1947641"/>
                    <a:pt x="1964786" y="1965545"/>
                    <a:pt x="1960894" y="1981892"/>
                  </a:cubicBezTo>
                  <a:cubicBezTo>
                    <a:pt x="1914966" y="2148477"/>
                    <a:pt x="1850357" y="2309612"/>
                    <a:pt x="1790417" y="2465299"/>
                  </a:cubicBezTo>
                  <a:cubicBezTo>
                    <a:pt x="1785747" y="2476976"/>
                    <a:pt x="1789639" y="2480090"/>
                    <a:pt x="1800537" y="2482425"/>
                  </a:cubicBezTo>
                  <a:cubicBezTo>
                    <a:pt x="1848800" y="2492544"/>
                    <a:pt x="1873710" y="2502664"/>
                    <a:pt x="1921973" y="2513562"/>
                  </a:cubicBezTo>
                  <a:cubicBezTo>
                    <a:pt x="1932870" y="2515897"/>
                    <a:pt x="1941433" y="2512005"/>
                    <a:pt x="1950774" y="2507335"/>
                  </a:cubicBezTo>
                  <a:cubicBezTo>
                    <a:pt x="2150832" y="2406917"/>
                    <a:pt x="2366458" y="2291709"/>
                    <a:pt x="2566516" y="2191290"/>
                  </a:cubicBezTo>
                  <a:cubicBezTo>
                    <a:pt x="2579749" y="2185063"/>
                    <a:pt x="2590647" y="2182728"/>
                    <a:pt x="2603880" y="2188955"/>
                  </a:cubicBezTo>
                  <a:cubicBezTo>
                    <a:pt x="2627233" y="2199854"/>
                    <a:pt x="2652143" y="2209195"/>
                    <a:pt x="2677831" y="2220093"/>
                  </a:cubicBezTo>
                  <a:cubicBezTo>
                    <a:pt x="2311968" y="2417036"/>
                    <a:pt x="1972571" y="2580507"/>
                    <a:pt x="1562336" y="278757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56">
              <a:extLst>
                <a:ext uri="{FF2B5EF4-FFF2-40B4-BE49-F238E27FC236}">
                  <a16:creationId xmlns:a16="http://schemas.microsoft.com/office/drawing/2014/main" id="{BD1E795E-92F5-23F9-64A1-2A8E4773DBA7}"/>
                </a:ext>
              </a:extLst>
            </p:cNvPr>
            <p:cNvSpPr/>
            <p:nvPr/>
          </p:nvSpPr>
          <p:spPr>
            <a:xfrm>
              <a:off x="6376302" y="3878027"/>
              <a:ext cx="3059241" cy="1813743"/>
            </a:xfrm>
            <a:custGeom>
              <a:avLst/>
              <a:gdLst>
                <a:gd name="connsiteX0" fmla="*/ 114360 w 3059244"/>
                <a:gd name="connsiteY0" fmla="*/ 267897 h 1813750"/>
                <a:gd name="connsiteX1" fmla="*/ 135377 w 3059244"/>
                <a:gd name="connsiteY1" fmla="*/ 264783 h 1813750"/>
                <a:gd name="connsiteX2" fmla="*/ 755010 w 3059244"/>
                <a:gd name="connsiteY2" fmla="*/ 3230 h 1813750"/>
                <a:gd name="connsiteX3" fmla="*/ 796267 w 3059244"/>
                <a:gd name="connsiteY3" fmla="*/ 5565 h 1813750"/>
                <a:gd name="connsiteX4" fmla="*/ 1401889 w 3059244"/>
                <a:gd name="connsiteY4" fmla="*/ 212628 h 1813750"/>
                <a:gd name="connsiteX5" fmla="*/ 2064336 w 3059244"/>
                <a:gd name="connsiteY5" fmla="*/ 439931 h 1813750"/>
                <a:gd name="connsiteX6" fmla="*/ 2646604 w 3059244"/>
                <a:gd name="connsiteY6" fmla="*/ 638432 h 1813750"/>
                <a:gd name="connsiteX7" fmla="*/ 3046719 w 3059244"/>
                <a:gd name="connsiteY7" fmla="*/ 775436 h 1813750"/>
                <a:gd name="connsiteX8" fmla="*/ 3063844 w 3059244"/>
                <a:gd name="connsiteY8" fmla="*/ 805016 h 1813750"/>
                <a:gd name="connsiteX9" fmla="*/ 3061509 w 3059244"/>
                <a:gd name="connsiteY9" fmla="*/ 829148 h 1813750"/>
                <a:gd name="connsiteX10" fmla="*/ 3052168 w 3059244"/>
                <a:gd name="connsiteY10" fmla="*/ 1098486 h 1813750"/>
                <a:gd name="connsiteX11" fmla="*/ 3045941 w 3059244"/>
                <a:gd name="connsiteY11" fmla="*/ 1231598 h 1813750"/>
                <a:gd name="connsiteX12" fmla="*/ 3028815 w 3059244"/>
                <a:gd name="connsiteY12" fmla="*/ 1255729 h 1813750"/>
                <a:gd name="connsiteX13" fmla="*/ 2741573 w 3059244"/>
                <a:gd name="connsiteY13" fmla="*/ 1383393 h 1813750"/>
                <a:gd name="connsiteX14" fmla="*/ 2451218 w 3059244"/>
                <a:gd name="connsiteY14" fmla="*/ 1513391 h 1813750"/>
                <a:gd name="connsiteX15" fmla="*/ 2432535 w 3059244"/>
                <a:gd name="connsiteY15" fmla="*/ 1528181 h 1813750"/>
                <a:gd name="connsiteX16" fmla="*/ 1844817 w 3059244"/>
                <a:gd name="connsiteY16" fmla="*/ 1790513 h 1813750"/>
                <a:gd name="connsiteX17" fmla="*/ 1819129 w 3059244"/>
                <a:gd name="connsiteY17" fmla="*/ 1802968 h 1813750"/>
                <a:gd name="connsiteX18" fmla="*/ 1704699 w 3059244"/>
                <a:gd name="connsiteY18" fmla="*/ 1804525 h 1813750"/>
                <a:gd name="connsiteX19" fmla="*/ 805609 w 3059244"/>
                <a:gd name="connsiteY19" fmla="*/ 1457344 h 1813750"/>
                <a:gd name="connsiteX20" fmla="*/ 456870 w 3059244"/>
                <a:gd name="connsiteY20" fmla="*/ 1323453 h 1813750"/>
                <a:gd name="connsiteX21" fmla="*/ 410943 w 3059244"/>
                <a:gd name="connsiteY21" fmla="*/ 1279082 h 1813750"/>
                <a:gd name="connsiteX22" fmla="*/ 384476 w 3059244"/>
                <a:gd name="connsiteY22" fmla="*/ 1215251 h 1813750"/>
                <a:gd name="connsiteX23" fmla="*/ 248250 w 3059244"/>
                <a:gd name="connsiteY23" fmla="*/ 900764 h 1813750"/>
                <a:gd name="connsiteX24" fmla="*/ 124479 w 3059244"/>
                <a:gd name="connsiteY24" fmla="*/ 614300 h 1813750"/>
                <a:gd name="connsiteX25" fmla="*/ 44301 w 3059244"/>
                <a:gd name="connsiteY25" fmla="*/ 427476 h 1813750"/>
                <a:gd name="connsiteX26" fmla="*/ 20169 w 3059244"/>
                <a:gd name="connsiteY26" fmla="*/ 383105 h 1813750"/>
                <a:gd name="connsiteX27" fmla="*/ 3043 w 3059244"/>
                <a:gd name="connsiteY27" fmla="*/ 335621 h 1813750"/>
                <a:gd name="connsiteX28" fmla="*/ 10049 w 3059244"/>
                <a:gd name="connsiteY28" fmla="*/ 310711 h 1813750"/>
                <a:gd name="connsiteX29" fmla="*/ 114360 w 3059244"/>
                <a:gd name="connsiteY29" fmla="*/ 267897 h 181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059244" h="1813750">
                  <a:moveTo>
                    <a:pt x="114360" y="267897"/>
                  </a:moveTo>
                  <a:cubicBezTo>
                    <a:pt x="122144" y="272568"/>
                    <a:pt x="128371" y="267897"/>
                    <a:pt x="135377" y="264783"/>
                  </a:cubicBezTo>
                  <a:cubicBezTo>
                    <a:pt x="341662" y="177599"/>
                    <a:pt x="548725" y="91193"/>
                    <a:pt x="755010" y="3230"/>
                  </a:cubicBezTo>
                  <a:cubicBezTo>
                    <a:pt x="769801" y="-2998"/>
                    <a:pt x="782256" y="894"/>
                    <a:pt x="796267" y="5565"/>
                  </a:cubicBezTo>
                  <a:cubicBezTo>
                    <a:pt x="997882" y="74845"/>
                    <a:pt x="1199496" y="143347"/>
                    <a:pt x="1401889" y="212628"/>
                  </a:cubicBezTo>
                  <a:cubicBezTo>
                    <a:pt x="1622964" y="288136"/>
                    <a:pt x="1843260" y="364423"/>
                    <a:pt x="2064336" y="439931"/>
                  </a:cubicBezTo>
                  <a:cubicBezTo>
                    <a:pt x="2258166" y="506098"/>
                    <a:pt x="2452774" y="572265"/>
                    <a:pt x="2646604" y="638432"/>
                  </a:cubicBezTo>
                  <a:cubicBezTo>
                    <a:pt x="2779716" y="684359"/>
                    <a:pt x="2913607" y="730287"/>
                    <a:pt x="3046719" y="775436"/>
                  </a:cubicBezTo>
                  <a:cubicBezTo>
                    <a:pt x="3063066" y="780885"/>
                    <a:pt x="3067737" y="789447"/>
                    <a:pt x="3063844" y="805016"/>
                  </a:cubicBezTo>
                  <a:cubicBezTo>
                    <a:pt x="3062288" y="812800"/>
                    <a:pt x="3061509" y="821363"/>
                    <a:pt x="3061509" y="829148"/>
                  </a:cubicBezTo>
                  <a:cubicBezTo>
                    <a:pt x="3058396" y="918668"/>
                    <a:pt x="3057617" y="1008966"/>
                    <a:pt x="3052168" y="1098486"/>
                  </a:cubicBezTo>
                  <a:cubicBezTo>
                    <a:pt x="3049054" y="1142856"/>
                    <a:pt x="3052947" y="1187227"/>
                    <a:pt x="3045941" y="1231598"/>
                  </a:cubicBezTo>
                  <a:cubicBezTo>
                    <a:pt x="3044384" y="1244053"/>
                    <a:pt x="3040491" y="1250280"/>
                    <a:pt x="3028815" y="1255729"/>
                  </a:cubicBezTo>
                  <a:cubicBezTo>
                    <a:pt x="2933068" y="1297765"/>
                    <a:pt x="2837320" y="1340579"/>
                    <a:pt x="2741573" y="1383393"/>
                  </a:cubicBezTo>
                  <a:cubicBezTo>
                    <a:pt x="2645047" y="1426985"/>
                    <a:pt x="2548522" y="1469799"/>
                    <a:pt x="2451218" y="1513391"/>
                  </a:cubicBezTo>
                  <a:cubicBezTo>
                    <a:pt x="2448104" y="1521954"/>
                    <a:pt x="2440319" y="1525067"/>
                    <a:pt x="2432535" y="1528181"/>
                  </a:cubicBezTo>
                  <a:cubicBezTo>
                    <a:pt x="2236370" y="1614587"/>
                    <a:pt x="2040983" y="1704107"/>
                    <a:pt x="1844817" y="1790513"/>
                  </a:cubicBezTo>
                  <a:cubicBezTo>
                    <a:pt x="1836255" y="1794405"/>
                    <a:pt x="1827692" y="1799076"/>
                    <a:pt x="1819129" y="1802968"/>
                  </a:cubicBezTo>
                  <a:cubicBezTo>
                    <a:pt x="1780986" y="1827878"/>
                    <a:pt x="1745178" y="1820094"/>
                    <a:pt x="1704699" y="1804525"/>
                  </a:cubicBezTo>
                  <a:cubicBezTo>
                    <a:pt x="1405002" y="1687760"/>
                    <a:pt x="1105306" y="1572552"/>
                    <a:pt x="805609" y="1457344"/>
                  </a:cubicBezTo>
                  <a:cubicBezTo>
                    <a:pt x="689622" y="1412973"/>
                    <a:pt x="573635" y="1367824"/>
                    <a:pt x="456870" y="1323453"/>
                  </a:cubicBezTo>
                  <a:cubicBezTo>
                    <a:pt x="434296" y="1314890"/>
                    <a:pt x="418727" y="1303214"/>
                    <a:pt x="410943" y="1279082"/>
                  </a:cubicBezTo>
                  <a:cubicBezTo>
                    <a:pt x="403937" y="1257286"/>
                    <a:pt x="393039" y="1237047"/>
                    <a:pt x="384476" y="1215251"/>
                  </a:cubicBezTo>
                  <a:cubicBezTo>
                    <a:pt x="339327" y="1110162"/>
                    <a:pt x="294178" y="1005074"/>
                    <a:pt x="248250" y="900764"/>
                  </a:cubicBezTo>
                  <a:cubicBezTo>
                    <a:pt x="206993" y="805016"/>
                    <a:pt x="165736" y="709269"/>
                    <a:pt x="124479" y="614300"/>
                  </a:cubicBezTo>
                  <a:cubicBezTo>
                    <a:pt x="97234" y="552025"/>
                    <a:pt x="70767" y="489750"/>
                    <a:pt x="44301" y="427476"/>
                  </a:cubicBezTo>
                  <a:cubicBezTo>
                    <a:pt x="38073" y="411907"/>
                    <a:pt x="24840" y="400231"/>
                    <a:pt x="20169" y="383105"/>
                  </a:cubicBezTo>
                  <a:cubicBezTo>
                    <a:pt x="18612" y="365980"/>
                    <a:pt x="9271" y="351189"/>
                    <a:pt x="3043" y="335621"/>
                  </a:cubicBezTo>
                  <a:cubicBezTo>
                    <a:pt x="-849" y="325501"/>
                    <a:pt x="-3184" y="316160"/>
                    <a:pt x="10049" y="310711"/>
                  </a:cubicBezTo>
                  <a:cubicBezTo>
                    <a:pt x="45857" y="295921"/>
                    <a:pt x="79330" y="280352"/>
                    <a:pt x="114360" y="26789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57">
              <a:extLst>
                <a:ext uri="{FF2B5EF4-FFF2-40B4-BE49-F238E27FC236}">
                  <a16:creationId xmlns:a16="http://schemas.microsoft.com/office/drawing/2014/main" id="{18A55F65-20F5-14E3-2FD2-E63A1AB67133}"/>
                </a:ext>
              </a:extLst>
            </p:cNvPr>
            <p:cNvSpPr/>
            <p:nvPr/>
          </p:nvSpPr>
          <p:spPr>
            <a:xfrm>
              <a:off x="6707844" y="4036142"/>
              <a:ext cx="2428711" cy="910764"/>
            </a:xfrm>
            <a:custGeom>
              <a:avLst/>
              <a:gdLst>
                <a:gd name="connsiteX0" fmla="*/ 0 w 2428712"/>
                <a:gd name="connsiteY0" fmla="*/ 205531 h 910767"/>
                <a:gd name="connsiteX1" fmla="*/ 224189 w 2428712"/>
                <a:gd name="connsiteY1" fmla="*/ 100442 h 910767"/>
                <a:gd name="connsiteX2" fmla="*/ 432031 w 2428712"/>
                <a:gd name="connsiteY2" fmla="*/ 3916 h 910767"/>
                <a:gd name="connsiteX3" fmla="*/ 462390 w 2428712"/>
                <a:gd name="connsiteY3" fmla="*/ 3138 h 910767"/>
                <a:gd name="connsiteX4" fmla="*/ 945019 w 2428712"/>
                <a:gd name="connsiteY4" fmla="*/ 179064 h 910767"/>
                <a:gd name="connsiteX5" fmla="*/ 1640160 w 2428712"/>
                <a:gd name="connsiteY5" fmla="*/ 433612 h 910767"/>
                <a:gd name="connsiteX6" fmla="*/ 2032491 w 2428712"/>
                <a:gd name="connsiteY6" fmla="*/ 568281 h 910767"/>
                <a:gd name="connsiteX7" fmla="*/ 2415480 w 2428712"/>
                <a:gd name="connsiteY7" fmla="*/ 698279 h 910767"/>
                <a:gd name="connsiteX8" fmla="*/ 2428713 w 2428712"/>
                <a:gd name="connsiteY8" fmla="*/ 718518 h 910767"/>
                <a:gd name="connsiteX9" fmla="*/ 2388235 w 2428712"/>
                <a:gd name="connsiteY9" fmla="*/ 899893 h 910767"/>
                <a:gd name="connsiteX10" fmla="*/ 2363325 w 2428712"/>
                <a:gd name="connsiteY10" fmla="*/ 913905 h 910767"/>
                <a:gd name="connsiteX11" fmla="*/ 1708662 w 2428712"/>
                <a:gd name="connsiteY11" fmla="*/ 718518 h 910767"/>
                <a:gd name="connsiteX12" fmla="*/ 1254057 w 2428712"/>
                <a:gd name="connsiteY12" fmla="*/ 581514 h 910767"/>
                <a:gd name="connsiteX13" fmla="*/ 717716 w 2428712"/>
                <a:gd name="connsiteY13" fmla="*/ 421935 h 910767"/>
                <a:gd name="connsiteX14" fmla="*/ 274009 w 2428712"/>
                <a:gd name="connsiteY14" fmla="*/ 288823 h 910767"/>
                <a:gd name="connsiteX15" fmla="*/ 24132 w 2428712"/>
                <a:gd name="connsiteY15" fmla="*/ 214872 h 910767"/>
                <a:gd name="connsiteX16" fmla="*/ 0 w 2428712"/>
                <a:gd name="connsiteY16" fmla="*/ 205531 h 91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28712" h="910767">
                  <a:moveTo>
                    <a:pt x="0" y="205531"/>
                  </a:moveTo>
                  <a:cubicBezTo>
                    <a:pt x="77843" y="168944"/>
                    <a:pt x="151016" y="134693"/>
                    <a:pt x="224189" y="100442"/>
                  </a:cubicBezTo>
                  <a:cubicBezTo>
                    <a:pt x="293470" y="68526"/>
                    <a:pt x="362750" y="36611"/>
                    <a:pt x="432031" y="3916"/>
                  </a:cubicBezTo>
                  <a:cubicBezTo>
                    <a:pt x="442929" y="-754"/>
                    <a:pt x="450713" y="-1533"/>
                    <a:pt x="462390" y="3138"/>
                  </a:cubicBezTo>
                  <a:cubicBezTo>
                    <a:pt x="623526" y="62299"/>
                    <a:pt x="784662" y="120681"/>
                    <a:pt x="945019" y="179064"/>
                  </a:cubicBezTo>
                  <a:cubicBezTo>
                    <a:pt x="1176992" y="263913"/>
                    <a:pt x="1408965" y="348762"/>
                    <a:pt x="1640160" y="433612"/>
                  </a:cubicBezTo>
                  <a:cubicBezTo>
                    <a:pt x="1770158" y="481096"/>
                    <a:pt x="1901714" y="524689"/>
                    <a:pt x="2032491" y="568281"/>
                  </a:cubicBezTo>
                  <a:cubicBezTo>
                    <a:pt x="2160153" y="611095"/>
                    <a:pt x="2287817" y="654687"/>
                    <a:pt x="2415480" y="698279"/>
                  </a:cubicBezTo>
                  <a:cubicBezTo>
                    <a:pt x="2425600" y="702171"/>
                    <a:pt x="2432605" y="703728"/>
                    <a:pt x="2428713" y="718518"/>
                  </a:cubicBezTo>
                  <a:cubicBezTo>
                    <a:pt x="2413923" y="778458"/>
                    <a:pt x="2400690" y="839176"/>
                    <a:pt x="2388235" y="899893"/>
                  </a:cubicBezTo>
                  <a:cubicBezTo>
                    <a:pt x="2385121" y="916241"/>
                    <a:pt x="2378894" y="917798"/>
                    <a:pt x="2363325" y="913905"/>
                  </a:cubicBezTo>
                  <a:cubicBezTo>
                    <a:pt x="2145363" y="848517"/>
                    <a:pt x="1926623" y="783907"/>
                    <a:pt x="1708662" y="718518"/>
                  </a:cubicBezTo>
                  <a:cubicBezTo>
                    <a:pt x="1556867" y="673369"/>
                    <a:pt x="1405073" y="627441"/>
                    <a:pt x="1254057" y="581514"/>
                  </a:cubicBezTo>
                  <a:cubicBezTo>
                    <a:pt x="1075017" y="527802"/>
                    <a:pt x="895977" y="474869"/>
                    <a:pt x="717716" y="421935"/>
                  </a:cubicBezTo>
                  <a:cubicBezTo>
                    <a:pt x="569814" y="377564"/>
                    <a:pt x="421911" y="333194"/>
                    <a:pt x="274009" y="288823"/>
                  </a:cubicBezTo>
                  <a:cubicBezTo>
                    <a:pt x="190716" y="263913"/>
                    <a:pt x="107424" y="239782"/>
                    <a:pt x="24132" y="214872"/>
                  </a:cubicBezTo>
                  <a:cubicBezTo>
                    <a:pt x="17904" y="212536"/>
                    <a:pt x="10898" y="209423"/>
                    <a:pt x="0" y="2055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58">
              <a:extLst>
                <a:ext uri="{FF2B5EF4-FFF2-40B4-BE49-F238E27FC236}">
                  <a16:creationId xmlns:a16="http://schemas.microsoft.com/office/drawing/2014/main" id="{F869B2C5-8950-EDC3-BB38-4D2A28DBC34D}"/>
                </a:ext>
              </a:extLst>
            </p:cNvPr>
            <p:cNvSpPr/>
            <p:nvPr/>
          </p:nvSpPr>
          <p:spPr>
            <a:xfrm>
              <a:off x="3478996" y="4962498"/>
              <a:ext cx="934120" cy="1214351"/>
            </a:xfrm>
            <a:custGeom>
              <a:avLst/>
              <a:gdLst>
                <a:gd name="connsiteX0" fmla="*/ 629660 w 934120"/>
                <a:gd name="connsiteY0" fmla="*/ 157244 h 1214356"/>
                <a:gd name="connsiteX1" fmla="*/ 600080 w 934120"/>
                <a:gd name="connsiteY1" fmla="*/ 0 h 1214356"/>
                <a:gd name="connsiteX2" fmla="*/ 594631 w 934120"/>
                <a:gd name="connsiteY2" fmla="*/ 7006 h 1214356"/>
                <a:gd name="connsiteX3" fmla="*/ 206192 w 934120"/>
                <a:gd name="connsiteY3" fmla="*/ 472509 h 1214356"/>
                <a:gd name="connsiteX4" fmla="*/ 165714 w 934120"/>
                <a:gd name="connsiteY4" fmla="*/ 512209 h 1214356"/>
                <a:gd name="connsiteX5" fmla="*/ 1464 w 934120"/>
                <a:gd name="connsiteY5" fmla="*/ 640651 h 1214356"/>
                <a:gd name="connsiteX6" fmla="*/ 6135 w 934120"/>
                <a:gd name="connsiteY6" fmla="*/ 667896 h 1214356"/>
                <a:gd name="connsiteX7" fmla="*/ 62960 w 934120"/>
                <a:gd name="connsiteY7" fmla="*/ 782326 h 1214356"/>
                <a:gd name="connsiteX8" fmla="*/ 139247 w 934120"/>
                <a:gd name="connsiteY8" fmla="*/ 861726 h 1214356"/>
                <a:gd name="connsiteX9" fmla="*/ 259126 w 934120"/>
                <a:gd name="connsiteY9" fmla="*/ 971485 h 1214356"/>
                <a:gd name="connsiteX10" fmla="*/ 294934 w 934120"/>
                <a:gd name="connsiteY10" fmla="*/ 1011185 h 1214356"/>
                <a:gd name="connsiteX11" fmla="*/ 376669 w 934120"/>
                <a:gd name="connsiteY11" fmla="*/ 1138848 h 1214356"/>
                <a:gd name="connsiteX12" fmla="*/ 480201 w 934120"/>
                <a:gd name="connsiteY12" fmla="*/ 1212800 h 1214356"/>
                <a:gd name="connsiteX13" fmla="*/ 509781 w 934120"/>
                <a:gd name="connsiteY13" fmla="*/ 1216692 h 1214356"/>
                <a:gd name="connsiteX14" fmla="*/ 697384 w 934120"/>
                <a:gd name="connsiteY14" fmla="*/ 1183219 h 1214356"/>
                <a:gd name="connsiteX15" fmla="*/ 716066 w 934120"/>
                <a:gd name="connsiteY15" fmla="*/ 1173100 h 1214356"/>
                <a:gd name="connsiteX16" fmla="*/ 746425 w 934120"/>
                <a:gd name="connsiteY16" fmla="*/ 1069568 h 1214356"/>
                <a:gd name="connsiteX17" fmla="*/ 699719 w 934120"/>
                <a:gd name="connsiteY17" fmla="*/ 1035317 h 1214356"/>
                <a:gd name="connsiteX18" fmla="*/ 575948 w 934120"/>
                <a:gd name="connsiteY18" fmla="*/ 997173 h 1214356"/>
                <a:gd name="connsiteX19" fmla="*/ 528464 w 934120"/>
                <a:gd name="connsiteY19" fmla="*/ 986275 h 1214356"/>
                <a:gd name="connsiteX20" fmla="*/ 533913 w 934120"/>
                <a:gd name="connsiteY20" fmla="*/ 934899 h 1214356"/>
                <a:gd name="connsiteX21" fmla="*/ 553374 w 934120"/>
                <a:gd name="connsiteY21" fmla="*/ 834481 h 1214356"/>
                <a:gd name="connsiteX22" fmla="*/ 595409 w 934120"/>
                <a:gd name="connsiteY22" fmla="*/ 729392 h 1214356"/>
                <a:gd name="connsiteX23" fmla="*/ 667025 w 934120"/>
                <a:gd name="connsiteY23" fmla="*/ 621969 h 1214356"/>
                <a:gd name="connsiteX24" fmla="*/ 934806 w 934120"/>
                <a:gd name="connsiteY24" fmla="*/ 358858 h 1214356"/>
                <a:gd name="connsiteX25" fmla="*/ 940255 w 934120"/>
                <a:gd name="connsiteY25" fmla="*/ 352630 h 1214356"/>
                <a:gd name="connsiteX26" fmla="*/ 791574 w 934120"/>
                <a:gd name="connsiteY26" fmla="*/ 293470 h 1214356"/>
                <a:gd name="connsiteX27" fmla="*/ 629660 w 934120"/>
                <a:gd name="connsiteY27" fmla="*/ 157244 h 121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34120" h="1214356">
                  <a:moveTo>
                    <a:pt x="629660" y="157244"/>
                  </a:moveTo>
                  <a:cubicBezTo>
                    <a:pt x="628103" y="145567"/>
                    <a:pt x="610199" y="27245"/>
                    <a:pt x="600080" y="0"/>
                  </a:cubicBezTo>
                  <a:cubicBezTo>
                    <a:pt x="598523" y="2335"/>
                    <a:pt x="596966" y="4670"/>
                    <a:pt x="594631" y="7006"/>
                  </a:cubicBezTo>
                  <a:cubicBezTo>
                    <a:pt x="456848" y="155687"/>
                    <a:pt x="335412" y="316823"/>
                    <a:pt x="206192" y="472509"/>
                  </a:cubicBezTo>
                  <a:cubicBezTo>
                    <a:pt x="193737" y="487299"/>
                    <a:pt x="180504" y="500533"/>
                    <a:pt x="165714" y="512209"/>
                  </a:cubicBezTo>
                  <a:cubicBezTo>
                    <a:pt x="110445" y="555023"/>
                    <a:pt x="55955" y="597837"/>
                    <a:pt x="1464" y="640651"/>
                  </a:cubicBezTo>
                  <a:cubicBezTo>
                    <a:pt x="-2428" y="650770"/>
                    <a:pt x="2243" y="659333"/>
                    <a:pt x="6135" y="667896"/>
                  </a:cubicBezTo>
                  <a:cubicBezTo>
                    <a:pt x="24817" y="706039"/>
                    <a:pt x="44278" y="744182"/>
                    <a:pt x="62960" y="782326"/>
                  </a:cubicBezTo>
                  <a:cubicBezTo>
                    <a:pt x="69966" y="796338"/>
                    <a:pt x="127570" y="843044"/>
                    <a:pt x="139247" y="861726"/>
                  </a:cubicBezTo>
                  <a:cubicBezTo>
                    <a:pt x="170384" y="908432"/>
                    <a:pt x="210863" y="944240"/>
                    <a:pt x="259126" y="971485"/>
                  </a:cubicBezTo>
                  <a:cubicBezTo>
                    <a:pt x="275473" y="980826"/>
                    <a:pt x="286371" y="994838"/>
                    <a:pt x="294934" y="1011185"/>
                  </a:cubicBezTo>
                  <a:cubicBezTo>
                    <a:pt x="318287" y="1056335"/>
                    <a:pt x="343196" y="1099927"/>
                    <a:pt x="376669" y="1138848"/>
                  </a:cubicBezTo>
                  <a:cubicBezTo>
                    <a:pt x="405471" y="1171543"/>
                    <a:pt x="436609" y="1200345"/>
                    <a:pt x="480201" y="1212800"/>
                  </a:cubicBezTo>
                  <a:cubicBezTo>
                    <a:pt x="490321" y="1215913"/>
                    <a:pt x="499662" y="1219027"/>
                    <a:pt x="509781" y="1216692"/>
                  </a:cubicBezTo>
                  <a:cubicBezTo>
                    <a:pt x="572056" y="1205015"/>
                    <a:pt x="635109" y="1194896"/>
                    <a:pt x="697384" y="1183219"/>
                  </a:cubicBezTo>
                  <a:cubicBezTo>
                    <a:pt x="704390" y="1181662"/>
                    <a:pt x="712174" y="1181662"/>
                    <a:pt x="716066" y="1173100"/>
                  </a:cubicBezTo>
                  <a:cubicBezTo>
                    <a:pt x="733192" y="1146633"/>
                    <a:pt x="751096" y="1074238"/>
                    <a:pt x="746425" y="1069568"/>
                  </a:cubicBezTo>
                  <a:cubicBezTo>
                    <a:pt x="732413" y="1057113"/>
                    <a:pt x="720737" y="1039987"/>
                    <a:pt x="699719" y="1035317"/>
                  </a:cubicBezTo>
                  <a:cubicBezTo>
                    <a:pt x="657684" y="1025197"/>
                    <a:pt x="616427" y="1012742"/>
                    <a:pt x="575948" y="997173"/>
                  </a:cubicBezTo>
                  <a:cubicBezTo>
                    <a:pt x="559601" y="990946"/>
                    <a:pt x="534691" y="1001065"/>
                    <a:pt x="528464" y="986275"/>
                  </a:cubicBezTo>
                  <a:cubicBezTo>
                    <a:pt x="523015" y="973042"/>
                    <a:pt x="533913" y="952803"/>
                    <a:pt x="533913" y="934899"/>
                  </a:cubicBezTo>
                  <a:cubicBezTo>
                    <a:pt x="533913" y="899869"/>
                    <a:pt x="539362" y="867175"/>
                    <a:pt x="553374" y="834481"/>
                  </a:cubicBezTo>
                  <a:cubicBezTo>
                    <a:pt x="568942" y="800230"/>
                    <a:pt x="579062" y="762865"/>
                    <a:pt x="595409" y="729392"/>
                  </a:cubicBezTo>
                  <a:cubicBezTo>
                    <a:pt x="614091" y="690471"/>
                    <a:pt x="635109" y="652327"/>
                    <a:pt x="667025" y="621969"/>
                  </a:cubicBezTo>
                  <a:cubicBezTo>
                    <a:pt x="758102" y="535562"/>
                    <a:pt x="848400" y="449935"/>
                    <a:pt x="934806" y="358858"/>
                  </a:cubicBezTo>
                  <a:cubicBezTo>
                    <a:pt x="936363" y="356523"/>
                    <a:pt x="938698" y="354187"/>
                    <a:pt x="940255" y="352630"/>
                  </a:cubicBezTo>
                  <a:cubicBezTo>
                    <a:pt x="917681" y="346403"/>
                    <a:pt x="870975" y="321493"/>
                    <a:pt x="791574" y="293470"/>
                  </a:cubicBezTo>
                  <a:cubicBezTo>
                    <a:pt x="719180" y="267781"/>
                    <a:pt x="637444" y="213291"/>
                    <a:pt x="629660" y="15724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59">
              <a:extLst>
                <a:ext uri="{FF2B5EF4-FFF2-40B4-BE49-F238E27FC236}">
                  <a16:creationId xmlns:a16="http://schemas.microsoft.com/office/drawing/2014/main" id="{84CD1984-FF60-7B8D-42C0-9678294D958F}"/>
                </a:ext>
              </a:extLst>
            </p:cNvPr>
            <p:cNvSpPr/>
            <p:nvPr/>
          </p:nvSpPr>
          <p:spPr>
            <a:xfrm>
              <a:off x="4661954" y="3022453"/>
              <a:ext cx="529335" cy="599392"/>
            </a:xfrm>
            <a:custGeom>
              <a:avLst/>
              <a:gdLst>
                <a:gd name="connsiteX0" fmla="*/ 535732 w 529334"/>
                <a:gd name="connsiteY0" fmla="*/ 422106 h 599393"/>
                <a:gd name="connsiteX1" fmla="*/ 424416 w 529334"/>
                <a:gd name="connsiteY1" fmla="*/ 514739 h 599393"/>
                <a:gd name="connsiteX2" fmla="*/ 415075 w 529334"/>
                <a:gd name="connsiteY2" fmla="*/ 534200 h 599393"/>
                <a:gd name="connsiteX3" fmla="*/ 367591 w 529334"/>
                <a:gd name="connsiteY3" fmla="*/ 588690 h 599393"/>
                <a:gd name="connsiteX4" fmla="*/ 286633 w 529334"/>
                <a:gd name="connsiteY4" fmla="*/ 584798 h 599393"/>
                <a:gd name="connsiteX5" fmla="*/ 189329 w 529334"/>
                <a:gd name="connsiteY5" fmla="*/ 571565 h 599393"/>
                <a:gd name="connsiteX6" fmla="*/ 140288 w 529334"/>
                <a:gd name="connsiteY6" fmla="*/ 573900 h 599393"/>
                <a:gd name="connsiteX7" fmla="*/ 102923 w 529334"/>
                <a:gd name="connsiteY7" fmla="*/ 547434 h 599393"/>
                <a:gd name="connsiteX8" fmla="*/ 58552 w 529334"/>
                <a:gd name="connsiteY8" fmla="*/ 516296 h 599393"/>
                <a:gd name="connsiteX9" fmla="*/ 25858 w 529334"/>
                <a:gd name="connsiteY9" fmla="*/ 394861 h 599393"/>
                <a:gd name="connsiteX10" fmla="*/ 4062 w 529334"/>
                <a:gd name="connsiteY10" fmla="*/ 309233 h 599393"/>
                <a:gd name="connsiteX11" fmla="*/ 39091 w 529334"/>
                <a:gd name="connsiteY11" fmla="*/ 183905 h 599393"/>
                <a:gd name="connsiteX12" fmla="*/ 99809 w 529334"/>
                <a:gd name="connsiteY12" fmla="*/ 93607 h 599393"/>
                <a:gd name="connsiteX13" fmla="*/ 103702 w 529334"/>
                <a:gd name="connsiteY13" fmla="*/ 60134 h 599393"/>
                <a:gd name="connsiteX14" fmla="*/ 108372 w 529334"/>
                <a:gd name="connsiteY14" fmla="*/ 26661 h 599393"/>
                <a:gd name="connsiteX15" fmla="*/ 179209 w 529334"/>
                <a:gd name="connsiteY15" fmla="*/ 17320 h 599393"/>
                <a:gd name="connsiteX16" fmla="*/ 362141 w 529334"/>
                <a:gd name="connsiteY16" fmla="*/ 1752 h 599393"/>
                <a:gd name="connsiteX17" fmla="*/ 407291 w 529334"/>
                <a:gd name="connsiteY17" fmla="*/ 4087 h 599393"/>
                <a:gd name="connsiteX18" fmla="*/ 513158 w 529334"/>
                <a:gd name="connsiteY18" fmla="*/ 308454 h 599393"/>
                <a:gd name="connsiteX19" fmla="*/ 535732 w 529334"/>
                <a:gd name="connsiteY19" fmla="*/ 422106 h 59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9334" h="599393">
                  <a:moveTo>
                    <a:pt x="535732" y="422106"/>
                  </a:moveTo>
                  <a:cubicBezTo>
                    <a:pt x="479685" y="369172"/>
                    <a:pt x="446991" y="470369"/>
                    <a:pt x="424416" y="514739"/>
                  </a:cubicBezTo>
                  <a:cubicBezTo>
                    <a:pt x="421302" y="520967"/>
                    <a:pt x="418189" y="527973"/>
                    <a:pt x="415075" y="534200"/>
                  </a:cubicBezTo>
                  <a:cubicBezTo>
                    <a:pt x="400285" y="553661"/>
                    <a:pt x="387051" y="573122"/>
                    <a:pt x="367591" y="588690"/>
                  </a:cubicBezTo>
                  <a:cubicBezTo>
                    <a:pt x="337232" y="613600"/>
                    <a:pt x="324777" y="596475"/>
                    <a:pt x="286633" y="584798"/>
                  </a:cubicBezTo>
                  <a:cubicBezTo>
                    <a:pt x="249268" y="570008"/>
                    <a:pt x="230586" y="597253"/>
                    <a:pt x="189329" y="571565"/>
                  </a:cubicBezTo>
                  <a:cubicBezTo>
                    <a:pt x="184659" y="570008"/>
                    <a:pt x="151964" y="577014"/>
                    <a:pt x="140288" y="573900"/>
                  </a:cubicBezTo>
                  <a:cubicBezTo>
                    <a:pt x="125498" y="571565"/>
                    <a:pt x="110707" y="548990"/>
                    <a:pt x="102923" y="547434"/>
                  </a:cubicBezTo>
                  <a:cubicBezTo>
                    <a:pt x="78792" y="540428"/>
                    <a:pt x="69451" y="537314"/>
                    <a:pt x="58552" y="516296"/>
                  </a:cubicBezTo>
                  <a:cubicBezTo>
                    <a:pt x="39091" y="477375"/>
                    <a:pt x="37535" y="436896"/>
                    <a:pt x="25858" y="394861"/>
                  </a:cubicBezTo>
                  <a:cubicBezTo>
                    <a:pt x="17295" y="366058"/>
                    <a:pt x="12625" y="337256"/>
                    <a:pt x="4062" y="309233"/>
                  </a:cubicBezTo>
                  <a:cubicBezTo>
                    <a:pt x="-10728" y="257856"/>
                    <a:pt x="18074" y="222048"/>
                    <a:pt x="39091" y="183905"/>
                  </a:cubicBezTo>
                  <a:cubicBezTo>
                    <a:pt x="56217" y="151989"/>
                    <a:pt x="79570" y="123966"/>
                    <a:pt x="99809" y="93607"/>
                  </a:cubicBezTo>
                  <a:cubicBezTo>
                    <a:pt x="106815" y="83487"/>
                    <a:pt x="102145" y="75703"/>
                    <a:pt x="103702" y="60134"/>
                  </a:cubicBezTo>
                  <a:cubicBezTo>
                    <a:pt x="105258" y="47679"/>
                    <a:pt x="106037" y="37560"/>
                    <a:pt x="108372" y="26661"/>
                  </a:cubicBezTo>
                  <a:cubicBezTo>
                    <a:pt x="128611" y="16542"/>
                    <a:pt x="158192" y="19655"/>
                    <a:pt x="179209" y="17320"/>
                  </a:cubicBezTo>
                  <a:cubicBezTo>
                    <a:pt x="239927" y="11093"/>
                    <a:pt x="301424" y="7201"/>
                    <a:pt x="362141" y="1752"/>
                  </a:cubicBezTo>
                  <a:cubicBezTo>
                    <a:pt x="374596" y="195"/>
                    <a:pt x="395614" y="-2141"/>
                    <a:pt x="407291" y="4087"/>
                  </a:cubicBezTo>
                  <a:cubicBezTo>
                    <a:pt x="436871" y="103726"/>
                    <a:pt x="489026" y="207258"/>
                    <a:pt x="513158" y="308454"/>
                  </a:cubicBezTo>
                  <a:cubicBezTo>
                    <a:pt x="518607" y="333364"/>
                    <a:pt x="538846" y="395639"/>
                    <a:pt x="535732" y="422106"/>
                  </a:cubicBezTo>
                  <a:close/>
                </a:path>
              </a:pathLst>
            </a:custGeom>
            <a:solidFill>
              <a:srgbClr val="EEEAE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60">
              <a:extLst>
                <a:ext uri="{FF2B5EF4-FFF2-40B4-BE49-F238E27FC236}">
                  <a16:creationId xmlns:a16="http://schemas.microsoft.com/office/drawing/2014/main" id="{18C1AAFF-26F8-2098-784A-3C304827534E}"/>
                </a:ext>
              </a:extLst>
            </p:cNvPr>
            <p:cNvSpPr/>
            <p:nvPr/>
          </p:nvSpPr>
          <p:spPr>
            <a:xfrm>
              <a:off x="5858307" y="541182"/>
              <a:ext cx="124549" cy="77843"/>
            </a:xfrm>
            <a:custGeom>
              <a:avLst/>
              <a:gdLst>
                <a:gd name="connsiteX0" fmla="*/ 68412 w 124549"/>
                <a:gd name="connsiteY0" fmla="*/ 9809 h 77843"/>
                <a:gd name="connsiteX1" fmla="*/ 121723 w 124549"/>
                <a:gd name="connsiteY1" fmla="*/ 49558 h 77843"/>
                <a:gd name="connsiteX2" fmla="*/ 58345 w 124549"/>
                <a:gd name="connsiteY2" fmla="*/ 69689 h 77843"/>
                <a:gd name="connsiteX3" fmla="*/ 5034 w 124549"/>
                <a:gd name="connsiteY3" fmla="*/ 29940 h 77843"/>
                <a:gd name="connsiteX4" fmla="*/ 68412 w 124549"/>
                <a:gd name="connsiteY4" fmla="*/ 9809 h 7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549" h="77843">
                  <a:moveTo>
                    <a:pt x="68412" y="9809"/>
                  </a:moveTo>
                  <a:cubicBezTo>
                    <a:pt x="100634" y="15226"/>
                    <a:pt x="124502" y="33022"/>
                    <a:pt x="121723" y="49558"/>
                  </a:cubicBezTo>
                  <a:cubicBezTo>
                    <a:pt x="118943" y="66093"/>
                    <a:pt x="90567" y="75106"/>
                    <a:pt x="58345" y="69689"/>
                  </a:cubicBezTo>
                  <a:cubicBezTo>
                    <a:pt x="26122" y="64271"/>
                    <a:pt x="2254" y="46475"/>
                    <a:pt x="5034" y="29940"/>
                  </a:cubicBezTo>
                  <a:cubicBezTo>
                    <a:pt x="7813" y="13405"/>
                    <a:pt x="36189" y="4392"/>
                    <a:pt x="68412" y="9809"/>
                  </a:cubicBezTo>
                  <a:close/>
                </a:path>
              </a:pathLst>
            </a:custGeom>
            <a:solidFill>
              <a:srgbClr val="F8F5F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61">
              <a:extLst>
                <a:ext uri="{FF2B5EF4-FFF2-40B4-BE49-F238E27FC236}">
                  <a16:creationId xmlns:a16="http://schemas.microsoft.com/office/drawing/2014/main" id="{F361FE05-7ABD-A8E2-6026-3ACB590C0CD6}"/>
                </a:ext>
              </a:extLst>
            </p:cNvPr>
            <p:cNvSpPr/>
            <p:nvPr/>
          </p:nvSpPr>
          <p:spPr>
            <a:xfrm>
              <a:off x="6144352" y="575235"/>
              <a:ext cx="116766" cy="62275"/>
            </a:xfrm>
            <a:custGeom>
              <a:avLst/>
              <a:gdLst>
                <a:gd name="connsiteX0" fmla="*/ 61806 w 116765"/>
                <a:gd name="connsiteY0" fmla="*/ 2635 h 62274"/>
                <a:gd name="connsiteX1" fmla="*/ 119556 w 116765"/>
                <a:gd name="connsiteY1" fmla="*/ 35599 h 62274"/>
                <a:gd name="connsiteX2" fmla="*/ 59102 w 116765"/>
                <a:gd name="connsiteY2" fmla="*/ 63292 h 62274"/>
                <a:gd name="connsiteX3" fmla="*/ 1352 w 116765"/>
                <a:gd name="connsiteY3" fmla="*/ 30329 h 62274"/>
                <a:gd name="connsiteX4" fmla="*/ 61806 w 116765"/>
                <a:gd name="connsiteY4" fmla="*/ 2635 h 6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765" h="62274">
                  <a:moveTo>
                    <a:pt x="61806" y="2635"/>
                  </a:moveTo>
                  <a:cubicBezTo>
                    <a:pt x="94447" y="4090"/>
                    <a:pt x="120303" y="18849"/>
                    <a:pt x="119556" y="35599"/>
                  </a:cubicBezTo>
                  <a:cubicBezTo>
                    <a:pt x="118809" y="52348"/>
                    <a:pt x="91743" y="64747"/>
                    <a:pt x="59102" y="63292"/>
                  </a:cubicBezTo>
                  <a:cubicBezTo>
                    <a:pt x="26461" y="61837"/>
                    <a:pt x="605" y="47078"/>
                    <a:pt x="1352" y="30329"/>
                  </a:cubicBezTo>
                  <a:cubicBezTo>
                    <a:pt x="2099" y="13579"/>
                    <a:pt x="29165" y="1180"/>
                    <a:pt x="61806" y="2635"/>
                  </a:cubicBezTo>
                  <a:close/>
                </a:path>
              </a:pathLst>
            </a:custGeom>
            <a:solidFill>
              <a:srgbClr val="F8F5F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62">
              <a:extLst>
                <a:ext uri="{FF2B5EF4-FFF2-40B4-BE49-F238E27FC236}">
                  <a16:creationId xmlns:a16="http://schemas.microsoft.com/office/drawing/2014/main" id="{3DD065E0-A8A6-7468-17A7-5BC6C75CD17F}"/>
                </a:ext>
              </a:extLst>
            </p:cNvPr>
            <p:cNvSpPr/>
            <p:nvPr/>
          </p:nvSpPr>
          <p:spPr>
            <a:xfrm>
              <a:off x="6174233" y="575677"/>
              <a:ext cx="54490" cy="62275"/>
            </a:xfrm>
            <a:custGeom>
              <a:avLst/>
              <a:gdLst>
                <a:gd name="connsiteX0" fmla="*/ 57227 w 54490"/>
                <a:gd name="connsiteY0" fmla="*/ 59522 h 62274"/>
                <a:gd name="connsiteX1" fmla="*/ 7407 w 54490"/>
                <a:gd name="connsiteY1" fmla="*/ 50959 h 62274"/>
                <a:gd name="connsiteX2" fmla="*/ 6629 w 54490"/>
                <a:gd name="connsiteY2" fmla="*/ 10481 h 62274"/>
                <a:gd name="connsiteX3" fmla="*/ 47886 w 54490"/>
                <a:gd name="connsiteY3" fmla="*/ 6589 h 62274"/>
                <a:gd name="connsiteX4" fmla="*/ 57227 w 54490"/>
                <a:gd name="connsiteY4" fmla="*/ 59522 h 6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90" h="62274">
                  <a:moveTo>
                    <a:pt x="57227" y="59522"/>
                  </a:moveTo>
                  <a:cubicBezTo>
                    <a:pt x="34652" y="71977"/>
                    <a:pt x="15192" y="68085"/>
                    <a:pt x="7407" y="50959"/>
                  </a:cubicBezTo>
                  <a:cubicBezTo>
                    <a:pt x="-3491" y="37726"/>
                    <a:pt x="-1156" y="23714"/>
                    <a:pt x="6629" y="10481"/>
                  </a:cubicBezTo>
                  <a:cubicBezTo>
                    <a:pt x="19862" y="361"/>
                    <a:pt x="33095" y="-5088"/>
                    <a:pt x="47886" y="6589"/>
                  </a:cubicBezTo>
                  <a:cubicBezTo>
                    <a:pt x="58784" y="22157"/>
                    <a:pt x="64233" y="40061"/>
                    <a:pt x="57227" y="59522"/>
                  </a:cubicBezTo>
                  <a:close/>
                </a:path>
              </a:pathLst>
            </a:custGeom>
            <a:solidFill>
              <a:srgbClr val="06050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63">
              <a:extLst>
                <a:ext uri="{FF2B5EF4-FFF2-40B4-BE49-F238E27FC236}">
                  <a16:creationId xmlns:a16="http://schemas.microsoft.com/office/drawing/2014/main" id="{A72F524F-8E4B-CB88-856E-ED53B3599082}"/>
                </a:ext>
              </a:extLst>
            </p:cNvPr>
            <p:cNvSpPr/>
            <p:nvPr/>
          </p:nvSpPr>
          <p:spPr>
            <a:xfrm>
              <a:off x="5890834" y="546081"/>
              <a:ext cx="54490" cy="62275"/>
            </a:xfrm>
            <a:custGeom>
              <a:avLst/>
              <a:gdLst>
                <a:gd name="connsiteX0" fmla="*/ 50258 w 54490"/>
                <a:gd name="connsiteY0" fmla="*/ 63432 h 62274"/>
                <a:gd name="connsiteX1" fmla="*/ 1995 w 54490"/>
                <a:gd name="connsiteY1" fmla="*/ 62654 h 62274"/>
                <a:gd name="connsiteX2" fmla="*/ 14450 w 54490"/>
                <a:gd name="connsiteY2" fmla="*/ 9721 h 62274"/>
                <a:gd name="connsiteX3" fmla="*/ 57264 w 54490"/>
                <a:gd name="connsiteY3" fmla="*/ 14391 h 62274"/>
                <a:gd name="connsiteX4" fmla="*/ 50258 w 54490"/>
                <a:gd name="connsiteY4" fmla="*/ 63432 h 6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90" h="62274">
                  <a:moveTo>
                    <a:pt x="50258" y="63432"/>
                  </a:moveTo>
                  <a:cubicBezTo>
                    <a:pt x="33910" y="72774"/>
                    <a:pt x="18342" y="61876"/>
                    <a:pt x="1995" y="62654"/>
                  </a:cubicBezTo>
                  <a:cubicBezTo>
                    <a:pt x="-3454" y="42415"/>
                    <a:pt x="2773" y="25289"/>
                    <a:pt x="14450" y="9721"/>
                  </a:cubicBezTo>
                  <a:cubicBezTo>
                    <a:pt x="29240" y="-4291"/>
                    <a:pt x="37024" y="-3513"/>
                    <a:pt x="57264" y="14391"/>
                  </a:cubicBezTo>
                  <a:cubicBezTo>
                    <a:pt x="62713" y="32295"/>
                    <a:pt x="61156" y="48642"/>
                    <a:pt x="50258" y="63432"/>
                  </a:cubicBezTo>
                  <a:close/>
                </a:path>
              </a:pathLst>
            </a:custGeom>
            <a:solidFill>
              <a:srgbClr val="030303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64">
            <a:extLst>
              <a:ext uri="{FF2B5EF4-FFF2-40B4-BE49-F238E27FC236}">
                <a16:creationId xmlns:a16="http://schemas.microsoft.com/office/drawing/2014/main" id="{12500F5A-E4FA-8D19-B86A-7E1BAF900562}"/>
              </a:ext>
            </a:extLst>
          </p:cNvPr>
          <p:cNvGrpSpPr/>
          <p:nvPr/>
        </p:nvGrpSpPr>
        <p:grpSpPr>
          <a:xfrm>
            <a:off x="9856982" y="4215333"/>
            <a:ext cx="454948" cy="645840"/>
            <a:chOff x="3805328" y="4061908"/>
            <a:chExt cx="310118" cy="440241"/>
          </a:xfrm>
        </p:grpSpPr>
        <p:sp>
          <p:nvSpPr>
            <p:cNvPr id="94" name="Freeform: Shape 65">
              <a:extLst>
                <a:ext uri="{FF2B5EF4-FFF2-40B4-BE49-F238E27FC236}">
                  <a16:creationId xmlns:a16="http://schemas.microsoft.com/office/drawing/2014/main" id="{43B92D28-B002-1E9E-B6F2-829142819C35}"/>
                </a:ext>
              </a:extLst>
            </p:cNvPr>
            <p:cNvSpPr/>
            <p:nvPr/>
          </p:nvSpPr>
          <p:spPr>
            <a:xfrm>
              <a:off x="3805328" y="4199702"/>
              <a:ext cx="308525" cy="301890"/>
            </a:xfrm>
            <a:custGeom>
              <a:avLst/>
              <a:gdLst>
                <a:gd name="connsiteX0" fmla="*/ 309455 w 308524"/>
                <a:gd name="connsiteY0" fmla="*/ 104725 h 301889"/>
                <a:gd name="connsiteX1" fmla="*/ 242110 w 308524"/>
                <a:gd name="connsiteY1" fmla="*/ 20793 h 301889"/>
                <a:gd name="connsiteX2" fmla="*/ 236138 w 308524"/>
                <a:gd name="connsiteY2" fmla="*/ 16812 h 301889"/>
                <a:gd name="connsiteX3" fmla="*/ 170784 w 308524"/>
                <a:gd name="connsiteY3" fmla="*/ 2215 h 301889"/>
                <a:gd name="connsiteX4" fmla="*/ 143913 w 308524"/>
                <a:gd name="connsiteY4" fmla="*/ 225 h 301889"/>
                <a:gd name="connsiteX5" fmla="*/ 74246 w 308524"/>
                <a:gd name="connsiteY5" fmla="*/ 11504 h 301889"/>
                <a:gd name="connsiteX6" fmla="*/ 14863 w 308524"/>
                <a:gd name="connsiteY6" fmla="*/ 58612 h 301889"/>
                <a:gd name="connsiteX7" fmla="*/ 598 w 308524"/>
                <a:gd name="connsiteY7" fmla="*/ 111028 h 301889"/>
                <a:gd name="connsiteX8" fmla="*/ 25811 w 308524"/>
                <a:gd name="connsiteY8" fmla="*/ 228467 h 301889"/>
                <a:gd name="connsiteX9" fmla="*/ 74577 w 308524"/>
                <a:gd name="connsiteY9" fmla="*/ 280551 h 301889"/>
                <a:gd name="connsiteX10" fmla="*/ 137609 w 308524"/>
                <a:gd name="connsiteY10" fmla="*/ 303774 h 301889"/>
                <a:gd name="connsiteX11" fmla="*/ 166803 w 308524"/>
                <a:gd name="connsiteY11" fmla="*/ 303774 h 301889"/>
                <a:gd name="connsiteX12" fmla="*/ 167135 w 308524"/>
                <a:gd name="connsiteY12" fmla="*/ 303442 h 301889"/>
                <a:gd name="connsiteX13" fmla="*/ 166803 w 308524"/>
                <a:gd name="connsiteY13" fmla="*/ 303774 h 301889"/>
                <a:gd name="connsiteX14" fmla="*/ 172443 w 308524"/>
                <a:gd name="connsiteY14" fmla="*/ 303774 h 301889"/>
                <a:gd name="connsiteX15" fmla="*/ 232157 w 308524"/>
                <a:gd name="connsiteY15" fmla="*/ 284201 h 301889"/>
                <a:gd name="connsiteX16" fmla="*/ 300166 w 308524"/>
                <a:gd name="connsiteY16" fmla="*/ 199937 h 301889"/>
                <a:gd name="connsiteX17" fmla="*/ 310781 w 308524"/>
                <a:gd name="connsiteY17" fmla="*/ 150506 h 301889"/>
                <a:gd name="connsiteX18" fmla="*/ 309455 w 308524"/>
                <a:gd name="connsiteY18" fmla="*/ 104725 h 301889"/>
                <a:gd name="connsiteX19" fmla="*/ 168462 w 308524"/>
                <a:gd name="connsiteY19" fmla="*/ 301783 h 301889"/>
                <a:gd name="connsiteX20" fmla="*/ 168462 w 308524"/>
                <a:gd name="connsiteY20" fmla="*/ 301783 h 301889"/>
                <a:gd name="connsiteX21" fmla="*/ 168462 w 308524"/>
                <a:gd name="connsiteY21" fmla="*/ 301783 h 3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24" h="301889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rgbClr val="ED1C24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66">
              <a:extLst>
                <a:ext uri="{FF2B5EF4-FFF2-40B4-BE49-F238E27FC236}">
                  <a16:creationId xmlns:a16="http://schemas.microsoft.com/office/drawing/2014/main" id="{275F1E31-FF28-518D-19B7-D2D5A78CF72E}"/>
                </a:ext>
              </a:extLst>
            </p:cNvPr>
            <p:cNvSpPr/>
            <p:nvPr/>
          </p:nvSpPr>
          <p:spPr>
            <a:xfrm>
              <a:off x="3972795" y="4220164"/>
              <a:ext cx="142651" cy="281985"/>
            </a:xfrm>
            <a:custGeom>
              <a:avLst/>
              <a:gdLst>
                <a:gd name="connsiteX0" fmla="*/ 73980 w 142651"/>
                <a:gd name="connsiteY0" fmla="*/ 0 h 281985"/>
                <a:gd name="connsiteX1" fmla="*/ 141988 w 142651"/>
                <a:gd name="connsiteY1" fmla="*/ 84264 h 281985"/>
                <a:gd name="connsiteX2" fmla="*/ 143978 w 142651"/>
                <a:gd name="connsiteY2" fmla="*/ 129713 h 281985"/>
                <a:gd name="connsiteX3" fmla="*/ 133362 w 142651"/>
                <a:gd name="connsiteY3" fmla="*/ 179143 h 281985"/>
                <a:gd name="connsiteX4" fmla="*/ 65354 w 142651"/>
                <a:gd name="connsiteY4" fmla="*/ 263407 h 281985"/>
                <a:gd name="connsiteX5" fmla="*/ 5640 w 142651"/>
                <a:gd name="connsiteY5" fmla="*/ 282980 h 281985"/>
                <a:gd name="connsiteX6" fmla="*/ 0 w 142651"/>
                <a:gd name="connsiteY6" fmla="*/ 282980 h 281985"/>
                <a:gd name="connsiteX7" fmla="*/ 72321 w 142651"/>
                <a:gd name="connsiteY7" fmla="*/ 182461 h 281985"/>
                <a:gd name="connsiteX8" fmla="*/ 85591 w 142651"/>
                <a:gd name="connsiteY8" fmla="*/ 69003 h 281985"/>
                <a:gd name="connsiteX9" fmla="*/ 73980 w 142651"/>
                <a:gd name="connsiteY9" fmla="*/ 0 h 28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51" h="281985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rgbClr val="CF504F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67">
              <a:extLst>
                <a:ext uri="{FF2B5EF4-FFF2-40B4-BE49-F238E27FC236}">
                  <a16:creationId xmlns:a16="http://schemas.microsoft.com/office/drawing/2014/main" id="{1F3CE363-F0D3-6DD1-A52E-1B86DA5597E4}"/>
                </a:ext>
              </a:extLst>
            </p:cNvPr>
            <p:cNvSpPr/>
            <p:nvPr/>
          </p:nvSpPr>
          <p:spPr>
            <a:xfrm>
              <a:off x="3885014" y="4061908"/>
              <a:ext cx="185778" cy="182461"/>
            </a:xfrm>
            <a:custGeom>
              <a:avLst/>
              <a:gdLst>
                <a:gd name="connsiteX0" fmla="*/ 176358 w 185778"/>
                <a:gd name="connsiteY0" fmla="*/ 32524 h 182460"/>
                <a:gd name="connsiteX1" fmla="*/ 105364 w 185778"/>
                <a:gd name="connsiteY1" fmla="*/ 76646 h 182460"/>
                <a:gd name="connsiteX2" fmla="*/ 95411 w 185778"/>
                <a:gd name="connsiteY2" fmla="*/ 90579 h 182460"/>
                <a:gd name="connsiteX3" fmla="*/ 93089 w 185778"/>
                <a:gd name="connsiteY3" fmla="*/ 78968 h 182460"/>
                <a:gd name="connsiteX4" fmla="*/ 11479 w 185778"/>
                <a:gd name="connsiteY4" fmla="*/ 1671 h 182460"/>
                <a:gd name="connsiteX5" fmla="*/ 532 w 185778"/>
                <a:gd name="connsiteY5" fmla="*/ 10297 h 182460"/>
                <a:gd name="connsiteX6" fmla="*/ 35697 w 185778"/>
                <a:gd name="connsiteY6" fmla="*/ 74656 h 182460"/>
                <a:gd name="connsiteX7" fmla="*/ 86454 w 185778"/>
                <a:gd name="connsiteY7" fmla="*/ 95887 h 182460"/>
                <a:gd name="connsiteX8" fmla="*/ 90435 w 185778"/>
                <a:gd name="connsiteY8" fmla="*/ 103186 h 182460"/>
                <a:gd name="connsiteX9" fmla="*/ 76502 w 185778"/>
                <a:gd name="connsiteY9" fmla="*/ 141669 h 182460"/>
                <a:gd name="connsiteX10" fmla="*/ 69867 w 185778"/>
                <a:gd name="connsiteY10" fmla="*/ 174511 h 182460"/>
                <a:gd name="connsiteX11" fmla="*/ 75838 w 185778"/>
                <a:gd name="connsiteY11" fmla="*/ 182805 h 182460"/>
                <a:gd name="connsiteX12" fmla="*/ 85127 w 185778"/>
                <a:gd name="connsiteY12" fmla="*/ 176834 h 182460"/>
                <a:gd name="connsiteX13" fmla="*/ 92757 w 185778"/>
                <a:gd name="connsiteY13" fmla="*/ 142664 h 182460"/>
                <a:gd name="connsiteX14" fmla="*/ 118302 w 185778"/>
                <a:gd name="connsiteY14" fmla="*/ 85935 h 182460"/>
                <a:gd name="connsiteX15" fmla="*/ 181334 w 185778"/>
                <a:gd name="connsiteY15" fmla="*/ 47784 h 182460"/>
                <a:gd name="connsiteX16" fmla="*/ 186642 w 185778"/>
                <a:gd name="connsiteY16" fmla="*/ 42476 h 182460"/>
                <a:gd name="connsiteX17" fmla="*/ 176358 w 185778"/>
                <a:gd name="connsiteY17" fmla="*/ 32524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78" h="182460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rgbClr val="47A267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7" name="Group 68">
            <a:extLst>
              <a:ext uri="{FF2B5EF4-FFF2-40B4-BE49-F238E27FC236}">
                <a16:creationId xmlns:a16="http://schemas.microsoft.com/office/drawing/2014/main" id="{2B683294-EBA8-84E1-6B52-A20447AC80A8}"/>
              </a:ext>
            </a:extLst>
          </p:cNvPr>
          <p:cNvGrpSpPr/>
          <p:nvPr/>
        </p:nvGrpSpPr>
        <p:grpSpPr>
          <a:xfrm>
            <a:off x="10184651" y="4297390"/>
            <a:ext cx="333375" cy="660868"/>
            <a:chOff x="4513211" y="4124289"/>
            <a:chExt cx="227247" cy="450485"/>
          </a:xfrm>
        </p:grpSpPr>
        <p:sp>
          <p:nvSpPr>
            <p:cNvPr id="98" name="Freeform: Shape 69">
              <a:extLst>
                <a:ext uri="{FF2B5EF4-FFF2-40B4-BE49-F238E27FC236}">
                  <a16:creationId xmlns:a16="http://schemas.microsoft.com/office/drawing/2014/main" id="{7AD67247-B180-44D0-6C10-484962C8C0BC}"/>
                </a:ext>
              </a:extLst>
            </p:cNvPr>
            <p:cNvSpPr/>
            <p:nvPr/>
          </p:nvSpPr>
          <p:spPr>
            <a:xfrm>
              <a:off x="4513211" y="4219805"/>
              <a:ext cx="225588" cy="354969"/>
            </a:xfrm>
            <a:custGeom>
              <a:avLst/>
              <a:gdLst>
                <a:gd name="connsiteX0" fmla="*/ 211655 w 225588"/>
                <a:gd name="connsiteY0" fmla="*/ 195758 h 354969"/>
                <a:gd name="connsiteX1" fmla="*/ 184783 w 225588"/>
                <a:gd name="connsiteY1" fmla="*/ 145332 h 354969"/>
                <a:gd name="connsiteX2" fmla="*/ 140661 w 225588"/>
                <a:gd name="connsiteY2" fmla="*/ 22586 h 354969"/>
                <a:gd name="connsiteX3" fmla="*/ 117770 w 225588"/>
                <a:gd name="connsiteY3" fmla="*/ 359 h 354969"/>
                <a:gd name="connsiteX4" fmla="*/ 118434 w 225588"/>
                <a:gd name="connsiteY4" fmla="*/ 10311 h 354969"/>
                <a:gd name="connsiteX5" fmla="*/ 105164 w 225588"/>
                <a:gd name="connsiteY5" fmla="*/ 27 h 354969"/>
                <a:gd name="connsiteX6" fmla="*/ 83600 w 225588"/>
                <a:gd name="connsiteY6" fmla="*/ 21259 h 354969"/>
                <a:gd name="connsiteX7" fmla="*/ 57724 w 225588"/>
                <a:gd name="connsiteY7" fmla="*/ 93580 h 354969"/>
                <a:gd name="connsiteX8" fmla="*/ 21232 w 225588"/>
                <a:gd name="connsiteY8" fmla="*/ 179171 h 354969"/>
                <a:gd name="connsiteX9" fmla="*/ 0 w 225588"/>
                <a:gd name="connsiteY9" fmla="*/ 239549 h 354969"/>
                <a:gd name="connsiteX10" fmla="*/ 0 w 225588"/>
                <a:gd name="connsiteY10" fmla="*/ 277036 h 354969"/>
                <a:gd name="connsiteX11" fmla="*/ 42464 w 225588"/>
                <a:gd name="connsiteY11" fmla="*/ 340732 h 354969"/>
                <a:gd name="connsiteX12" fmla="*/ 120092 w 225588"/>
                <a:gd name="connsiteY12" fmla="*/ 354001 h 354969"/>
                <a:gd name="connsiteX13" fmla="*/ 120756 w 225588"/>
                <a:gd name="connsiteY13" fmla="*/ 353670 h 354969"/>
                <a:gd name="connsiteX14" fmla="*/ 210328 w 225588"/>
                <a:gd name="connsiteY14" fmla="*/ 312533 h 354969"/>
                <a:gd name="connsiteX15" fmla="*/ 211655 w 225588"/>
                <a:gd name="connsiteY15" fmla="*/ 195758 h 35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588" h="354969">
                  <a:moveTo>
                    <a:pt x="211655" y="195758"/>
                  </a:moveTo>
                  <a:cubicBezTo>
                    <a:pt x="201702" y="179502"/>
                    <a:pt x="191418" y="163579"/>
                    <a:pt x="184783" y="145332"/>
                  </a:cubicBezTo>
                  <a:cubicBezTo>
                    <a:pt x="169855" y="104528"/>
                    <a:pt x="155258" y="63391"/>
                    <a:pt x="140661" y="22586"/>
                  </a:cubicBezTo>
                  <a:cubicBezTo>
                    <a:pt x="136680" y="11307"/>
                    <a:pt x="131372" y="1686"/>
                    <a:pt x="117770" y="359"/>
                  </a:cubicBezTo>
                  <a:cubicBezTo>
                    <a:pt x="118102" y="3676"/>
                    <a:pt x="118102" y="6994"/>
                    <a:pt x="118434" y="10311"/>
                  </a:cubicBezTo>
                  <a:cubicBezTo>
                    <a:pt x="113126" y="7989"/>
                    <a:pt x="110140" y="2349"/>
                    <a:pt x="105164" y="27"/>
                  </a:cubicBezTo>
                  <a:cubicBezTo>
                    <a:pt x="90567" y="-636"/>
                    <a:pt x="87249" y="10975"/>
                    <a:pt x="83600" y="21259"/>
                  </a:cubicBezTo>
                  <a:cubicBezTo>
                    <a:pt x="74975" y="45145"/>
                    <a:pt x="66349" y="69362"/>
                    <a:pt x="57724" y="93580"/>
                  </a:cubicBezTo>
                  <a:cubicBezTo>
                    <a:pt x="47108" y="122774"/>
                    <a:pt x="38814" y="152963"/>
                    <a:pt x="21232" y="179171"/>
                  </a:cubicBezTo>
                  <a:cubicBezTo>
                    <a:pt x="8957" y="197748"/>
                    <a:pt x="663" y="217322"/>
                    <a:pt x="0" y="239549"/>
                  </a:cubicBezTo>
                  <a:cubicBezTo>
                    <a:pt x="0" y="252155"/>
                    <a:pt x="0" y="264430"/>
                    <a:pt x="0" y="277036"/>
                  </a:cubicBezTo>
                  <a:cubicBezTo>
                    <a:pt x="2654" y="305898"/>
                    <a:pt x="19573" y="325803"/>
                    <a:pt x="42464" y="340732"/>
                  </a:cubicBezTo>
                  <a:cubicBezTo>
                    <a:pt x="66349" y="356324"/>
                    <a:pt x="93221" y="355992"/>
                    <a:pt x="120092" y="354001"/>
                  </a:cubicBezTo>
                  <a:cubicBezTo>
                    <a:pt x="120424" y="354001"/>
                    <a:pt x="120424" y="353670"/>
                    <a:pt x="120756" y="353670"/>
                  </a:cubicBezTo>
                  <a:cubicBezTo>
                    <a:pt x="156253" y="352674"/>
                    <a:pt x="187769" y="341727"/>
                    <a:pt x="210328" y="312533"/>
                  </a:cubicBezTo>
                  <a:cubicBezTo>
                    <a:pt x="234545" y="280354"/>
                    <a:pt x="234877" y="233909"/>
                    <a:pt x="211655" y="195758"/>
                  </a:cubicBezTo>
                  <a:close/>
                </a:path>
              </a:pathLst>
            </a:custGeom>
            <a:solidFill>
              <a:srgbClr val="D9E02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70">
              <a:extLst>
                <a:ext uri="{FF2B5EF4-FFF2-40B4-BE49-F238E27FC236}">
                  <a16:creationId xmlns:a16="http://schemas.microsoft.com/office/drawing/2014/main" id="{9F1DC20C-4453-EAF2-30B4-BFFF98270803}"/>
                </a:ext>
              </a:extLst>
            </p:cNvPr>
            <p:cNvSpPr/>
            <p:nvPr/>
          </p:nvSpPr>
          <p:spPr>
            <a:xfrm>
              <a:off x="4630981" y="4220164"/>
              <a:ext cx="109477" cy="351652"/>
            </a:xfrm>
            <a:custGeom>
              <a:avLst/>
              <a:gdLst>
                <a:gd name="connsiteX0" fmla="*/ 663 w 109476"/>
                <a:gd name="connsiteY0" fmla="*/ 12275 h 351651"/>
                <a:gd name="connsiteX1" fmla="*/ 0 w 109476"/>
                <a:gd name="connsiteY1" fmla="*/ 0 h 351651"/>
                <a:gd name="connsiteX2" fmla="*/ 22891 w 109476"/>
                <a:gd name="connsiteY2" fmla="*/ 22227 h 351651"/>
                <a:gd name="connsiteX3" fmla="*/ 67013 w 109476"/>
                <a:gd name="connsiteY3" fmla="*/ 144974 h 351651"/>
                <a:gd name="connsiteX4" fmla="*/ 93884 w 109476"/>
                <a:gd name="connsiteY4" fmla="*/ 195399 h 351651"/>
                <a:gd name="connsiteX5" fmla="*/ 92557 w 109476"/>
                <a:gd name="connsiteY5" fmla="*/ 311511 h 351651"/>
                <a:gd name="connsiteX6" fmla="*/ 663 w 109476"/>
                <a:gd name="connsiteY6" fmla="*/ 352979 h 351651"/>
                <a:gd name="connsiteX7" fmla="*/ 25544 w 109476"/>
                <a:gd name="connsiteY7" fmla="*/ 278004 h 351651"/>
                <a:gd name="connsiteX8" fmla="*/ 27535 w 109476"/>
                <a:gd name="connsiteY8" fmla="*/ 218953 h 351651"/>
                <a:gd name="connsiteX9" fmla="*/ 11943 w 109476"/>
                <a:gd name="connsiteY9" fmla="*/ 60378 h 351651"/>
                <a:gd name="connsiteX10" fmla="*/ 4976 w 109476"/>
                <a:gd name="connsiteY10" fmla="*/ 21564 h 351651"/>
                <a:gd name="connsiteX11" fmla="*/ 663 w 109476"/>
                <a:gd name="connsiteY11" fmla="*/ 12275 h 35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476" h="351651">
                  <a:moveTo>
                    <a:pt x="663" y="12275"/>
                  </a:moveTo>
                  <a:cubicBezTo>
                    <a:pt x="332" y="8294"/>
                    <a:pt x="332" y="3981"/>
                    <a:pt x="0" y="0"/>
                  </a:cubicBezTo>
                  <a:cubicBezTo>
                    <a:pt x="13602" y="1327"/>
                    <a:pt x="18910" y="10948"/>
                    <a:pt x="22891" y="22227"/>
                  </a:cubicBezTo>
                  <a:cubicBezTo>
                    <a:pt x="37487" y="63364"/>
                    <a:pt x="52084" y="104169"/>
                    <a:pt x="67013" y="144974"/>
                  </a:cubicBezTo>
                  <a:cubicBezTo>
                    <a:pt x="73648" y="162888"/>
                    <a:pt x="83932" y="179143"/>
                    <a:pt x="93884" y="195399"/>
                  </a:cubicBezTo>
                  <a:cubicBezTo>
                    <a:pt x="117107" y="233550"/>
                    <a:pt x="116775" y="279995"/>
                    <a:pt x="92557" y="311511"/>
                  </a:cubicBezTo>
                  <a:cubicBezTo>
                    <a:pt x="69667" y="341700"/>
                    <a:pt x="37156" y="352316"/>
                    <a:pt x="663" y="352979"/>
                  </a:cubicBezTo>
                  <a:cubicBezTo>
                    <a:pt x="16587" y="330420"/>
                    <a:pt x="21564" y="304544"/>
                    <a:pt x="25544" y="278004"/>
                  </a:cubicBezTo>
                  <a:cubicBezTo>
                    <a:pt x="28199" y="258431"/>
                    <a:pt x="27535" y="238526"/>
                    <a:pt x="27535" y="218953"/>
                  </a:cubicBezTo>
                  <a:cubicBezTo>
                    <a:pt x="27867" y="165542"/>
                    <a:pt x="20568" y="112794"/>
                    <a:pt x="11943" y="60378"/>
                  </a:cubicBezTo>
                  <a:cubicBezTo>
                    <a:pt x="9952" y="47440"/>
                    <a:pt x="7298" y="34502"/>
                    <a:pt x="4976" y="21564"/>
                  </a:cubicBezTo>
                  <a:cubicBezTo>
                    <a:pt x="4313" y="17914"/>
                    <a:pt x="3981" y="14597"/>
                    <a:pt x="663" y="12275"/>
                  </a:cubicBezTo>
                  <a:close/>
                </a:path>
              </a:pathLst>
            </a:custGeom>
            <a:solidFill>
              <a:srgbClr val="C2BB4A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71">
              <a:extLst>
                <a:ext uri="{FF2B5EF4-FFF2-40B4-BE49-F238E27FC236}">
                  <a16:creationId xmlns:a16="http://schemas.microsoft.com/office/drawing/2014/main" id="{3C904682-9CBB-379A-D0A1-D1FCC7F621F8}"/>
                </a:ext>
              </a:extLst>
            </p:cNvPr>
            <p:cNvSpPr/>
            <p:nvPr/>
          </p:nvSpPr>
          <p:spPr>
            <a:xfrm>
              <a:off x="4561893" y="4124289"/>
              <a:ext cx="109477" cy="109477"/>
            </a:xfrm>
            <a:custGeom>
              <a:avLst/>
              <a:gdLst>
                <a:gd name="connsiteX0" fmla="*/ 63449 w 109476"/>
                <a:gd name="connsiteY0" fmla="*/ 56397 h 109476"/>
                <a:gd name="connsiteX1" fmla="*/ 111220 w 109476"/>
                <a:gd name="connsiteY1" fmla="*/ 0 h 109476"/>
                <a:gd name="connsiteX2" fmla="*/ 104917 w 109476"/>
                <a:gd name="connsiteY2" fmla="*/ 0 h 109476"/>
                <a:gd name="connsiteX3" fmla="*/ 104917 w 109476"/>
                <a:gd name="connsiteY3" fmla="*/ 1659 h 109476"/>
                <a:gd name="connsiteX4" fmla="*/ 94965 w 109476"/>
                <a:gd name="connsiteY4" fmla="*/ 3649 h 109476"/>
                <a:gd name="connsiteX5" fmla="*/ 52170 w 109476"/>
                <a:gd name="connsiteY5" fmla="*/ 53743 h 109476"/>
                <a:gd name="connsiteX6" fmla="*/ 7715 w 109476"/>
                <a:gd name="connsiteY6" fmla="*/ 19905 h 109476"/>
                <a:gd name="connsiteX7" fmla="*/ 85 w 109476"/>
                <a:gd name="connsiteY7" fmla="*/ 23222 h 109476"/>
                <a:gd name="connsiteX8" fmla="*/ 6388 w 109476"/>
                <a:gd name="connsiteY8" fmla="*/ 29194 h 109476"/>
                <a:gd name="connsiteX9" fmla="*/ 32265 w 109476"/>
                <a:gd name="connsiteY9" fmla="*/ 42795 h 109476"/>
                <a:gd name="connsiteX10" fmla="*/ 57146 w 109476"/>
                <a:gd name="connsiteY10" fmla="*/ 97534 h 109476"/>
                <a:gd name="connsiteX11" fmla="*/ 70084 w 109476"/>
                <a:gd name="connsiteY11" fmla="*/ 108481 h 109476"/>
                <a:gd name="connsiteX12" fmla="*/ 69420 w 109476"/>
                <a:gd name="connsiteY12" fmla="*/ 96207 h 109476"/>
                <a:gd name="connsiteX13" fmla="*/ 57477 w 109476"/>
                <a:gd name="connsiteY13" fmla="*/ 67013 h 109476"/>
                <a:gd name="connsiteX14" fmla="*/ 63449 w 109476"/>
                <a:gd name="connsiteY14" fmla="*/ 56397 h 10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476" h="109476">
                  <a:moveTo>
                    <a:pt x="63449" y="56397"/>
                  </a:moveTo>
                  <a:cubicBezTo>
                    <a:pt x="91979" y="52084"/>
                    <a:pt x="110889" y="29526"/>
                    <a:pt x="111220" y="0"/>
                  </a:cubicBezTo>
                  <a:cubicBezTo>
                    <a:pt x="109230" y="0"/>
                    <a:pt x="106908" y="0"/>
                    <a:pt x="104917" y="0"/>
                  </a:cubicBezTo>
                  <a:cubicBezTo>
                    <a:pt x="104917" y="663"/>
                    <a:pt x="104917" y="1327"/>
                    <a:pt x="104917" y="1659"/>
                  </a:cubicBezTo>
                  <a:cubicBezTo>
                    <a:pt x="101600" y="1659"/>
                    <a:pt x="98282" y="2322"/>
                    <a:pt x="94965" y="3649"/>
                  </a:cubicBezTo>
                  <a:cubicBezTo>
                    <a:pt x="72406" y="13270"/>
                    <a:pt x="58141" y="29857"/>
                    <a:pt x="52170" y="53743"/>
                  </a:cubicBezTo>
                  <a:cubicBezTo>
                    <a:pt x="41554" y="36824"/>
                    <a:pt x="28615" y="23222"/>
                    <a:pt x="7715" y="19905"/>
                  </a:cubicBezTo>
                  <a:cubicBezTo>
                    <a:pt x="4398" y="19241"/>
                    <a:pt x="417" y="17583"/>
                    <a:pt x="85" y="23222"/>
                  </a:cubicBezTo>
                  <a:cubicBezTo>
                    <a:pt x="-578" y="28199"/>
                    <a:pt x="2739" y="28862"/>
                    <a:pt x="6388" y="29194"/>
                  </a:cubicBezTo>
                  <a:cubicBezTo>
                    <a:pt x="17004" y="30189"/>
                    <a:pt x="25298" y="35497"/>
                    <a:pt x="32265" y="42795"/>
                  </a:cubicBezTo>
                  <a:cubicBezTo>
                    <a:pt x="46530" y="58056"/>
                    <a:pt x="53828" y="76965"/>
                    <a:pt x="57146" y="97534"/>
                  </a:cubicBezTo>
                  <a:cubicBezTo>
                    <a:pt x="60131" y="102842"/>
                    <a:pt x="58141" y="113789"/>
                    <a:pt x="70084" y="108481"/>
                  </a:cubicBezTo>
                  <a:cubicBezTo>
                    <a:pt x="74728" y="104169"/>
                    <a:pt x="73401" y="100188"/>
                    <a:pt x="69420" y="96207"/>
                  </a:cubicBezTo>
                  <a:cubicBezTo>
                    <a:pt x="67430" y="85591"/>
                    <a:pt x="61790" y="76634"/>
                    <a:pt x="57477" y="67013"/>
                  </a:cubicBezTo>
                  <a:cubicBezTo>
                    <a:pt x="54160" y="59051"/>
                    <a:pt x="56482" y="57392"/>
                    <a:pt x="63449" y="56397"/>
                  </a:cubicBezTo>
                  <a:close/>
                </a:path>
              </a:pathLst>
            </a:custGeom>
            <a:solidFill>
              <a:srgbClr val="48A267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1" name="Graphic 220">
            <a:extLst>
              <a:ext uri="{FF2B5EF4-FFF2-40B4-BE49-F238E27FC236}">
                <a16:creationId xmlns:a16="http://schemas.microsoft.com/office/drawing/2014/main" id="{344F889B-68CC-CF1E-F107-7F10E3E7D88D}"/>
              </a:ext>
            </a:extLst>
          </p:cNvPr>
          <p:cNvGrpSpPr/>
          <p:nvPr/>
        </p:nvGrpSpPr>
        <p:grpSpPr>
          <a:xfrm>
            <a:off x="10954401" y="4660777"/>
            <a:ext cx="459983" cy="575636"/>
            <a:chOff x="5262562" y="2386012"/>
            <a:chExt cx="1666875" cy="2085975"/>
          </a:xfrm>
        </p:grpSpPr>
        <p:sp>
          <p:nvSpPr>
            <p:cNvPr id="102" name="Freeform: Shape 73">
              <a:extLst>
                <a:ext uri="{FF2B5EF4-FFF2-40B4-BE49-F238E27FC236}">
                  <a16:creationId xmlns:a16="http://schemas.microsoft.com/office/drawing/2014/main" id="{E5998104-9A8F-E0AB-5D00-98FBA54CDE1B}"/>
                </a:ext>
              </a:extLst>
            </p:cNvPr>
            <p:cNvSpPr/>
            <p:nvPr/>
          </p:nvSpPr>
          <p:spPr>
            <a:xfrm>
              <a:off x="5262562" y="2797492"/>
              <a:ext cx="1657350" cy="1657350"/>
            </a:xfrm>
            <a:custGeom>
              <a:avLst/>
              <a:gdLst>
                <a:gd name="connsiteX0" fmla="*/ 1663065 w 1657350"/>
                <a:gd name="connsiteY0" fmla="*/ 831533 h 1657350"/>
                <a:gd name="connsiteX1" fmla="*/ 831533 w 1657350"/>
                <a:gd name="connsiteY1" fmla="*/ 1663065 h 1657350"/>
                <a:gd name="connsiteX2" fmla="*/ 0 w 1657350"/>
                <a:gd name="connsiteY2" fmla="*/ 831533 h 1657350"/>
                <a:gd name="connsiteX3" fmla="*/ 831533 w 1657350"/>
                <a:gd name="connsiteY3" fmla="*/ 0 h 1657350"/>
                <a:gd name="connsiteX4" fmla="*/ 1663065 w 1657350"/>
                <a:gd name="connsiteY4" fmla="*/ 831533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0" h="1657350">
                  <a:moveTo>
                    <a:pt x="1663065" y="831533"/>
                  </a:moveTo>
                  <a:cubicBezTo>
                    <a:pt x="1663065" y="1290775"/>
                    <a:pt x="1290775" y="1663065"/>
                    <a:pt x="831533" y="1663065"/>
                  </a:cubicBezTo>
                  <a:cubicBezTo>
                    <a:pt x="372290" y="1663065"/>
                    <a:pt x="0" y="1290775"/>
                    <a:pt x="0" y="831533"/>
                  </a:cubicBezTo>
                  <a:cubicBezTo>
                    <a:pt x="0" y="372290"/>
                    <a:pt x="372290" y="0"/>
                    <a:pt x="831533" y="0"/>
                  </a:cubicBezTo>
                  <a:cubicBezTo>
                    <a:pt x="1290775" y="0"/>
                    <a:pt x="1663065" y="372290"/>
                    <a:pt x="1663065" y="831533"/>
                  </a:cubicBezTo>
                  <a:close/>
                </a:path>
              </a:pathLst>
            </a:custGeom>
            <a:solidFill>
              <a:srgbClr val="FAA9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74">
              <a:extLst>
                <a:ext uri="{FF2B5EF4-FFF2-40B4-BE49-F238E27FC236}">
                  <a16:creationId xmlns:a16="http://schemas.microsoft.com/office/drawing/2014/main" id="{5413A1FF-6474-6B0B-3F15-6CECC5F08027}"/>
                </a:ext>
              </a:extLst>
            </p:cNvPr>
            <p:cNvSpPr/>
            <p:nvPr/>
          </p:nvSpPr>
          <p:spPr>
            <a:xfrm>
              <a:off x="5660707" y="3044189"/>
              <a:ext cx="1257300" cy="1419225"/>
            </a:xfrm>
            <a:custGeom>
              <a:avLst/>
              <a:gdLst>
                <a:gd name="connsiteX0" fmla="*/ 1014413 w 1257300"/>
                <a:gd name="connsiteY0" fmla="*/ 0 h 1419225"/>
                <a:gd name="connsiteX1" fmla="*/ 773430 w 1257300"/>
                <a:gd name="connsiteY1" fmla="*/ 974407 h 1419225"/>
                <a:gd name="connsiteX2" fmla="*/ 0 w 1257300"/>
                <a:gd name="connsiteY2" fmla="*/ 1303973 h 1419225"/>
                <a:gd name="connsiteX3" fmla="*/ 433388 w 1257300"/>
                <a:gd name="connsiteY3" fmla="*/ 1425893 h 1419225"/>
                <a:gd name="connsiteX4" fmla="*/ 1264920 w 1257300"/>
                <a:gd name="connsiteY4" fmla="*/ 594360 h 1419225"/>
                <a:gd name="connsiteX5" fmla="*/ 1014413 w 1257300"/>
                <a:gd name="connsiteY5" fmla="*/ 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7300" h="1419225">
                  <a:moveTo>
                    <a:pt x="1014413" y="0"/>
                  </a:moveTo>
                  <a:cubicBezTo>
                    <a:pt x="1141095" y="285750"/>
                    <a:pt x="1054418" y="679132"/>
                    <a:pt x="773430" y="974407"/>
                  </a:cubicBezTo>
                  <a:cubicBezTo>
                    <a:pt x="549593" y="1209675"/>
                    <a:pt x="256222" y="1323975"/>
                    <a:pt x="0" y="1303973"/>
                  </a:cubicBezTo>
                  <a:cubicBezTo>
                    <a:pt x="125730" y="1381125"/>
                    <a:pt x="274320" y="1425893"/>
                    <a:pt x="433388" y="1425893"/>
                  </a:cubicBezTo>
                  <a:cubicBezTo>
                    <a:pt x="892493" y="1425893"/>
                    <a:pt x="1264920" y="1053465"/>
                    <a:pt x="1264920" y="594360"/>
                  </a:cubicBezTo>
                  <a:cubicBezTo>
                    <a:pt x="1263968" y="360998"/>
                    <a:pt x="1168718" y="150495"/>
                    <a:pt x="1014413" y="0"/>
                  </a:cubicBezTo>
                  <a:close/>
                </a:path>
              </a:pathLst>
            </a:custGeom>
            <a:solidFill>
              <a:srgbClr val="F793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75">
              <a:extLst>
                <a:ext uri="{FF2B5EF4-FFF2-40B4-BE49-F238E27FC236}">
                  <a16:creationId xmlns:a16="http://schemas.microsoft.com/office/drawing/2014/main" id="{29914179-2101-B5A8-2866-8030DB12C573}"/>
                </a:ext>
              </a:extLst>
            </p:cNvPr>
            <p:cNvSpPr/>
            <p:nvPr/>
          </p:nvSpPr>
          <p:spPr>
            <a:xfrm>
              <a:off x="6091967" y="2386403"/>
              <a:ext cx="733425" cy="495300"/>
            </a:xfrm>
            <a:custGeom>
              <a:avLst/>
              <a:gdLst>
                <a:gd name="connsiteX0" fmla="*/ 2128 w 733425"/>
                <a:gd name="connsiteY0" fmla="*/ 437759 h 495300"/>
                <a:gd name="connsiteX1" fmla="*/ 99282 w 733425"/>
                <a:gd name="connsiteY1" fmla="*/ 138674 h 495300"/>
                <a:gd name="connsiteX2" fmla="*/ 268828 w 733425"/>
                <a:gd name="connsiteY2" fmla="*/ 8181 h 495300"/>
                <a:gd name="connsiteX3" fmla="*/ 305975 w 733425"/>
                <a:gd name="connsiteY3" fmla="*/ 15801 h 495300"/>
                <a:gd name="connsiteX4" fmla="*/ 286925 w 733425"/>
                <a:gd name="connsiteY4" fmla="*/ 65331 h 495300"/>
                <a:gd name="connsiteX5" fmla="*/ 89757 w 733425"/>
                <a:gd name="connsiteY5" fmla="*/ 313934 h 495300"/>
                <a:gd name="connsiteX6" fmla="*/ 347885 w 733425"/>
                <a:gd name="connsiteY6" fmla="*/ 180584 h 495300"/>
                <a:gd name="connsiteX7" fmla="*/ 420275 w 733425"/>
                <a:gd name="connsiteY7" fmla="*/ 179631 h 495300"/>
                <a:gd name="connsiteX8" fmla="*/ 732695 w 733425"/>
                <a:gd name="connsiteY8" fmla="*/ 294884 h 495300"/>
                <a:gd name="connsiteX9" fmla="*/ 735553 w 733425"/>
                <a:gd name="connsiteY9" fmla="*/ 297741 h 495300"/>
                <a:gd name="connsiteX10" fmla="*/ 732695 w 733425"/>
                <a:gd name="connsiteY10" fmla="*/ 301551 h 495300"/>
                <a:gd name="connsiteX11" fmla="*/ 109760 w 733425"/>
                <a:gd name="connsiteY11" fmla="*/ 336794 h 495300"/>
                <a:gd name="connsiteX12" fmla="*/ 78328 w 733425"/>
                <a:gd name="connsiteY12" fmla="*/ 340604 h 495300"/>
                <a:gd name="connsiteX13" fmla="*/ 63087 w 733425"/>
                <a:gd name="connsiteY13" fmla="*/ 444426 h 495300"/>
                <a:gd name="connsiteX14" fmla="*/ 59278 w 733425"/>
                <a:gd name="connsiteY14" fmla="*/ 477764 h 495300"/>
                <a:gd name="connsiteX15" fmla="*/ 25940 w 733425"/>
                <a:gd name="connsiteY15" fmla="*/ 500624 h 495300"/>
                <a:gd name="connsiteX16" fmla="*/ 222 w 733425"/>
                <a:gd name="connsiteY16" fmla="*/ 475859 h 495300"/>
                <a:gd name="connsiteX17" fmla="*/ 2128 w 733425"/>
                <a:gd name="connsiteY17" fmla="*/ 43775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3425" h="495300">
                  <a:moveTo>
                    <a:pt x="2128" y="437759"/>
                  </a:moveTo>
                  <a:cubicBezTo>
                    <a:pt x="18320" y="332984"/>
                    <a:pt x="39275" y="229161"/>
                    <a:pt x="99282" y="138674"/>
                  </a:cubicBezTo>
                  <a:cubicBezTo>
                    <a:pt x="141193" y="75809"/>
                    <a:pt x="195485" y="30089"/>
                    <a:pt x="268828" y="8181"/>
                  </a:cubicBezTo>
                  <a:cubicBezTo>
                    <a:pt x="281210" y="4371"/>
                    <a:pt x="300260" y="-11821"/>
                    <a:pt x="305975" y="15801"/>
                  </a:cubicBezTo>
                  <a:cubicBezTo>
                    <a:pt x="309785" y="34851"/>
                    <a:pt x="315500" y="52949"/>
                    <a:pt x="286925" y="65331"/>
                  </a:cubicBezTo>
                  <a:cubicBezTo>
                    <a:pt x="177387" y="111051"/>
                    <a:pt x="125953" y="176774"/>
                    <a:pt x="89757" y="313934"/>
                  </a:cubicBezTo>
                  <a:cubicBezTo>
                    <a:pt x="170720" y="247259"/>
                    <a:pt x="254540" y="203444"/>
                    <a:pt x="347885" y="180584"/>
                  </a:cubicBezTo>
                  <a:cubicBezTo>
                    <a:pt x="371697" y="170106"/>
                    <a:pt x="396462" y="171059"/>
                    <a:pt x="420275" y="179631"/>
                  </a:cubicBezTo>
                  <a:cubicBezTo>
                    <a:pt x="528860" y="207254"/>
                    <a:pt x="626015" y="264404"/>
                    <a:pt x="732695" y="294884"/>
                  </a:cubicBezTo>
                  <a:cubicBezTo>
                    <a:pt x="733648" y="294884"/>
                    <a:pt x="735553" y="296789"/>
                    <a:pt x="735553" y="297741"/>
                  </a:cubicBezTo>
                  <a:cubicBezTo>
                    <a:pt x="735553" y="298694"/>
                    <a:pt x="733648" y="300599"/>
                    <a:pt x="732695" y="301551"/>
                  </a:cubicBezTo>
                  <a:cubicBezTo>
                    <a:pt x="526955" y="356796"/>
                    <a:pt x="320262" y="372036"/>
                    <a:pt x="109760" y="336794"/>
                  </a:cubicBezTo>
                  <a:cubicBezTo>
                    <a:pt x="98330" y="334889"/>
                    <a:pt x="87853" y="331079"/>
                    <a:pt x="78328" y="340604"/>
                  </a:cubicBezTo>
                  <a:cubicBezTo>
                    <a:pt x="73565" y="374894"/>
                    <a:pt x="67850" y="410136"/>
                    <a:pt x="63087" y="444426"/>
                  </a:cubicBezTo>
                  <a:cubicBezTo>
                    <a:pt x="62135" y="455856"/>
                    <a:pt x="59278" y="466334"/>
                    <a:pt x="59278" y="477764"/>
                  </a:cubicBezTo>
                  <a:cubicBezTo>
                    <a:pt x="59278" y="501576"/>
                    <a:pt x="42132" y="500624"/>
                    <a:pt x="25940" y="500624"/>
                  </a:cubicBezTo>
                  <a:cubicBezTo>
                    <a:pt x="8795" y="500624"/>
                    <a:pt x="-1682" y="495861"/>
                    <a:pt x="222" y="475859"/>
                  </a:cubicBezTo>
                  <a:cubicBezTo>
                    <a:pt x="3080" y="463476"/>
                    <a:pt x="2128" y="451094"/>
                    <a:pt x="2128" y="43775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5" name="Group 76">
            <a:extLst>
              <a:ext uri="{FF2B5EF4-FFF2-40B4-BE49-F238E27FC236}">
                <a16:creationId xmlns:a16="http://schemas.microsoft.com/office/drawing/2014/main" id="{F3E88CD0-95BC-CBFF-E9BB-B328EAEE9083}"/>
              </a:ext>
            </a:extLst>
          </p:cNvPr>
          <p:cNvGrpSpPr/>
          <p:nvPr/>
        </p:nvGrpSpPr>
        <p:grpSpPr>
          <a:xfrm rot="20060053">
            <a:off x="9438008" y="3838970"/>
            <a:ext cx="481598" cy="1001099"/>
            <a:chOff x="1583158" y="1040918"/>
            <a:chExt cx="1865369" cy="3877549"/>
          </a:xfrm>
        </p:grpSpPr>
        <p:sp>
          <p:nvSpPr>
            <p:cNvPr id="106" name="Freeform: Shape 77">
              <a:extLst>
                <a:ext uri="{FF2B5EF4-FFF2-40B4-BE49-F238E27FC236}">
                  <a16:creationId xmlns:a16="http://schemas.microsoft.com/office/drawing/2014/main" id="{A373A334-80A6-2BF8-A1EB-D26A7C7CBE3A}"/>
                </a:ext>
              </a:extLst>
            </p:cNvPr>
            <p:cNvSpPr/>
            <p:nvPr/>
          </p:nvSpPr>
          <p:spPr>
            <a:xfrm rot="20351037">
              <a:off x="1714783" y="3481939"/>
              <a:ext cx="1641760" cy="1436528"/>
            </a:xfrm>
            <a:custGeom>
              <a:avLst/>
              <a:gdLst>
                <a:gd name="connsiteX0" fmla="*/ 904455 w 1641760"/>
                <a:gd name="connsiteY0" fmla="*/ 23137 h 1436528"/>
                <a:gd name="connsiteX1" fmla="*/ 1113846 w 1641760"/>
                <a:gd name="connsiteY1" fmla="*/ 102745 h 1436528"/>
                <a:gd name="connsiteX2" fmla="*/ 1113791 w 1641760"/>
                <a:gd name="connsiteY2" fmla="*/ 106680 h 1436528"/>
                <a:gd name="connsiteX3" fmla="*/ 1157726 w 1641760"/>
                <a:gd name="connsiteY3" fmla="*/ 148589 h 1436528"/>
                <a:gd name="connsiteX4" fmla="*/ 1435198 w 1641760"/>
                <a:gd name="connsiteY4" fmla="*/ 335884 h 1436528"/>
                <a:gd name="connsiteX5" fmla="*/ 1613243 w 1641760"/>
                <a:gd name="connsiteY5" fmla="*/ 844585 h 1436528"/>
                <a:gd name="connsiteX6" fmla="*/ 1106855 w 1641760"/>
                <a:gd name="connsiteY6" fmla="*/ 1274668 h 1436528"/>
                <a:gd name="connsiteX7" fmla="*/ 748451 w 1641760"/>
                <a:gd name="connsiteY7" fmla="*/ 1281604 h 1436528"/>
                <a:gd name="connsiteX8" fmla="*/ 459418 w 1641760"/>
                <a:gd name="connsiteY8" fmla="*/ 1436528 h 1436528"/>
                <a:gd name="connsiteX9" fmla="*/ 54769 w 1641760"/>
                <a:gd name="connsiteY9" fmla="*/ 648040 h 1436528"/>
                <a:gd name="connsiteX10" fmla="*/ 443231 w 1641760"/>
                <a:gd name="connsiteY10" fmla="*/ 5227 h 1436528"/>
                <a:gd name="connsiteX11" fmla="*/ 810884 w 1641760"/>
                <a:gd name="connsiteY11" fmla="*/ 30664 h 1436528"/>
                <a:gd name="connsiteX12" fmla="*/ 902796 w 1641760"/>
                <a:gd name="connsiteY12" fmla="*/ 26038 h 143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1760" h="1436528">
                  <a:moveTo>
                    <a:pt x="904455" y="23137"/>
                  </a:moveTo>
                  <a:lnTo>
                    <a:pt x="1113846" y="102745"/>
                  </a:lnTo>
                  <a:lnTo>
                    <a:pt x="1113791" y="106680"/>
                  </a:lnTo>
                  <a:cubicBezTo>
                    <a:pt x="1118994" y="122577"/>
                    <a:pt x="1134602" y="135872"/>
                    <a:pt x="1157726" y="148589"/>
                  </a:cubicBezTo>
                  <a:cubicBezTo>
                    <a:pt x="1254841" y="201772"/>
                    <a:pt x="1351957" y="259578"/>
                    <a:pt x="1435198" y="335884"/>
                  </a:cubicBezTo>
                  <a:cubicBezTo>
                    <a:pt x="1585495" y="474621"/>
                    <a:pt x="1696484" y="631856"/>
                    <a:pt x="1613243" y="844585"/>
                  </a:cubicBezTo>
                  <a:cubicBezTo>
                    <a:pt x="1523065" y="1075813"/>
                    <a:pt x="1377390" y="1253857"/>
                    <a:pt x="1106855" y="1274668"/>
                  </a:cubicBezTo>
                  <a:cubicBezTo>
                    <a:pt x="988928" y="1283917"/>
                    <a:pt x="868690" y="1272355"/>
                    <a:pt x="748451" y="1281604"/>
                  </a:cubicBezTo>
                  <a:cubicBezTo>
                    <a:pt x="637462" y="1290853"/>
                    <a:pt x="510288" y="1283917"/>
                    <a:pt x="459418" y="1436528"/>
                  </a:cubicBezTo>
                  <a:cubicBezTo>
                    <a:pt x="373863" y="1145181"/>
                    <a:pt x="179632" y="913953"/>
                    <a:pt x="54769" y="648040"/>
                  </a:cubicBezTo>
                  <a:cubicBezTo>
                    <a:pt x="-97842" y="319697"/>
                    <a:pt x="80205" y="30664"/>
                    <a:pt x="443231" y="5227"/>
                  </a:cubicBezTo>
                  <a:cubicBezTo>
                    <a:pt x="565783" y="-4022"/>
                    <a:pt x="690645" y="-4022"/>
                    <a:pt x="810884" y="30664"/>
                  </a:cubicBezTo>
                  <a:cubicBezTo>
                    <a:pt x="855973" y="43381"/>
                    <a:pt x="884877" y="41646"/>
                    <a:pt x="902796" y="26038"/>
                  </a:cubicBezTo>
                  <a:close/>
                </a:path>
              </a:pathLst>
            </a:custGeom>
            <a:solidFill>
              <a:srgbClr val="FBF6D5"/>
            </a:solidFill>
            <a:ln w="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78">
              <a:extLst>
                <a:ext uri="{FF2B5EF4-FFF2-40B4-BE49-F238E27FC236}">
                  <a16:creationId xmlns:a16="http://schemas.microsoft.com/office/drawing/2014/main" id="{01A57E0A-A457-51CD-3955-D20560DD79F7}"/>
                </a:ext>
              </a:extLst>
            </p:cNvPr>
            <p:cNvSpPr/>
            <p:nvPr/>
          </p:nvSpPr>
          <p:spPr>
            <a:xfrm rot="20351037">
              <a:off x="1583158" y="1040918"/>
              <a:ext cx="1865369" cy="2446103"/>
            </a:xfrm>
            <a:custGeom>
              <a:avLst/>
              <a:gdLst>
                <a:gd name="connsiteX0" fmla="*/ 1456632 w 1865369"/>
                <a:gd name="connsiteY0" fmla="*/ 13187 h 2446103"/>
                <a:gd name="connsiteX1" fmla="*/ 1516751 w 1865369"/>
                <a:gd name="connsiteY1" fmla="*/ 175046 h 2446103"/>
                <a:gd name="connsiteX2" fmla="*/ 1401137 w 1865369"/>
                <a:gd name="connsiteY2" fmla="*/ 561197 h 2446103"/>
                <a:gd name="connsiteX3" fmla="*/ 1442758 w 1865369"/>
                <a:gd name="connsiteY3" fmla="*/ 697620 h 2446103"/>
                <a:gd name="connsiteX4" fmla="*/ 1456632 w 1865369"/>
                <a:gd name="connsiteY4" fmla="*/ 861793 h 2446103"/>
                <a:gd name="connsiteX5" fmla="*/ 1401137 w 1865369"/>
                <a:gd name="connsiteY5" fmla="*/ 901101 h 2446103"/>
                <a:gd name="connsiteX6" fmla="*/ 917873 w 1865369"/>
                <a:gd name="connsiteY6" fmla="*/ 1423675 h 2446103"/>
                <a:gd name="connsiteX7" fmla="*/ 524786 w 1865369"/>
                <a:gd name="connsiteY7" fmla="*/ 2297715 h 2446103"/>
                <a:gd name="connsiteX8" fmla="*/ 631151 w 1865369"/>
                <a:gd name="connsiteY8" fmla="*/ 2223723 h 2446103"/>
                <a:gd name="connsiteX9" fmla="*/ 964118 w 1865369"/>
                <a:gd name="connsiteY9" fmla="*/ 1610971 h 2446103"/>
                <a:gd name="connsiteX10" fmla="*/ 1070483 w 1865369"/>
                <a:gd name="connsiteY10" fmla="*/ 1280314 h 2446103"/>
                <a:gd name="connsiteX11" fmla="*/ 1223093 w 1865369"/>
                <a:gd name="connsiteY11" fmla="*/ 1217884 h 2446103"/>
                <a:gd name="connsiteX12" fmla="*/ 1327144 w 1865369"/>
                <a:gd name="connsiteY12" fmla="*/ 1194761 h 2446103"/>
                <a:gd name="connsiteX13" fmla="*/ 1671675 w 1865369"/>
                <a:gd name="connsiteY13" fmla="*/ 1007465 h 2446103"/>
                <a:gd name="connsiteX14" fmla="*/ 1842783 w 1865369"/>
                <a:gd name="connsiteY14" fmla="*/ 1000530 h 2446103"/>
                <a:gd name="connsiteX15" fmla="*/ 1810411 w 1865369"/>
                <a:gd name="connsiteY15" fmla="*/ 1180887 h 2446103"/>
                <a:gd name="connsiteX16" fmla="*/ 1599993 w 1865369"/>
                <a:gd name="connsiteY16" fmla="*/ 1456047 h 2446103"/>
                <a:gd name="connsiteX17" fmla="*/ 1609242 w 1865369"/>
                <a:gd name="connsiteY17" fmla="*/ 1599408 h 2446103"/>
                <a:gd name="connsiteX18" fmla="*/ 1581494 w 1865369"/>
                <a:gd name="connsiteY18" fmla="*/ 1775141 h 2446103"/>
                <a:gd name="connsiteX19" fmla="*/ 1368765 w 1865369"/>
                <a:gd name="connsiteY19" fmla="*/ 1830635 h 2446103"/>
                <a:gd name="connsiteX20" fmla="*/ 568718 w 1865369"/>
                <a:gd name="connsiteY20" fmla="*/ 2392520 h 2446103"/>
                <a:gd name="connsiteX21" fmla="*/ 550581 w 1865369"/>
                <a:gd name="connsiteY21" fmla="*/ 2423989 h 2446103"/>
                <a:gd name="connsiteX22" fmla="*/ 550275 w 1865369"/>
                <a:gd name="connsiteY22" fmla="*/ 2446103 h 2446103"/>
                <a:gd name="connsiteX23" fmla="*/ 340884 w 1865369"/>
                <a:gd name="connsiteY23" fmla="*/ 2366495 h 2446103"/>
                <a:gd name="connsiteX24" fmla="*/ 358518 w 1865369"/>
                <a:gd name="connsiteY24" fmla="*/ 2335652 h 2446103"/>
                <a:gd name="connsiteX25" fmla="*/ 365238 w 1865369"/>
                <a:gd name="connsiteY25" fmla="*/ 2281531 h 2446103"/>
                <a:gd name="connsiteX26" fmla="*/ 108576 w 1865369"/>
                <a:gd name="connsiteY26" fmla="*/ 1213259 h 2446103"/>
                <a:gd name="connsiteX27" fmla="*/ 11461 w 1865369"/>
                <a:gd name="connsiteY27" fmla="*/ 1030588 h 2446103"/>
                <a:gd name="connsiteX28" fmla="*/ 90078 w 1865369"/>
                <a:gd name="connsiteY28" fmla="*/ 921912 h 2446103"/>
                <a:gd name="connsiteX29" fmla="*/ 201068 w 1865369"/>
                <a:gd name="connsiteY29" fmla="*/ 806299 h 2446103"/>
                <a:gd name="connsiteX30" fmla="*/ 226501 w 1865369"/>
                <a:gd name="connsiteY30" fmla="*/ 403963 h 2446103"/>
                <a:gd name="connsiteX31" fmla="*/ 305119 w 1865369"/>
                <a:gd name="connsiteY31" fmla="*/ 299909 h 2446103"/>
                <a:gd name="connsiteX32" fmla="*/ 416108 w 1865369"/>
                <a:gd name="connsiteY32" fmla="*/ 369277 h 2446103"/>
                <a:gd name="connsiteX33" fmla="*/ 573343 w 1865369"/>
                <a:gd name="connsiteY33" fmla="*/ 764678 h 2446103"/>
                <a:gd name="connsiteX34" fmla="*/ 684332 w 1865369"/>
                <a:gd name="connsiteY34" fmla="*/ 873353 h 2446103"/>
                <a:gd name="connsiteX35" fmla="*/ 744451 w 1865369"/>
                <a:gd name="connsiteY35" fmla="*/ 975093 h 2446103"/>
                <a:gd name="connsiteX36" fmla="*/ 617277 w 1865369"/>
                <a:gd name="connsiteY36" fmla="*/ 1282627 h 2446103"/>
                <a:gd name="connsiteX37" fmla="*/ 439231 w 1865369"/>
                <a:gd name="connsiteY37" fmla="*/ 2140481 h 2446103"/>
                <a:gd name="connsiteX38" fmla="*/ 478540 w 1865369"/>
                <a:gd name="connsiteY38" fmla="*/ 2212163 h 2446103"/>
                <a:gd name="connsiteX39" fmla="*/ 809195 w 1865369"/>
                <a:gd name="connsiteY39" fmla="*/ 727681 h 2446103"/>
                <a:gd name="connsiteX40" fmla="*/ 804570 w 1865369"/>
                <a:gd name="connsiteY40" fmla="*/ 577382 h 2446103"/>
                <a:gd name="connsiteX41" fmla="*/ 927122 w 1865369"/>
                <a:gd name="connsiteY41" fmla="*/ 461768 h 2446103"/>
                <a:gd name="connsiteX42" fmla="*/ 1010364 w 1865369"/>
                <a:gd name="connsiteY42" fmla="*/ 397025 h 2446103"/>
                <a:gd name="connsiteX43" fmla="*/ 1292461 w 1865369"/>
                <a:gd name="connsiteY43" fmla="*/ 64057 h 2446103"/>
                <a:gd name="connsiteX44" fmla="*/ 1456632 w 1865369"/>
                <a:gd name="connsiteY44" fmla="*/ 13187 h 244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65369" h="2446103">
                  <a:moveTo>
                    <a:pt x="1456632" y="13187"/>
                  </a:moveTo>
                  <a:cubicBezTo>
                    <a:pt x="1519064" y="47872"/>
                    <a:pt x="1523689" y="112616"/>
                    <a:pt x="1516751" y="175046"/>
                  </a:cubicBezTo>
                  <a:cubicBezTo>
                    <a:pt x="1505191" y="311472"/>
                    <a:pt x="1456632" y="436335"/>
                    <a:pt x="1401137" y="561197"/>
                  </a:cubicBezTo>
                  <a:cubicBezTo>
                    <a:pt x="1373390" y="623628"/>
                    <a:pt x="1368765" y="662937"/>
                    <a:pt x="1442758" y="697620"/>
                  </a:cubicBezTo>
                  <a:cubicBezTo>
                    <a:pt x="1528313" y="736930"/>
                    <a:pt x="1523689" y="801674"/>
                    <a:pt x="1456632" y="861793"/>
                  </a:cubicBezTo>
                  <a:cubicBezTo>
                    <a:pt x="1440447" y="877978"/>
                    <a:pt x="1421949" y="894165"/>
                    <a:pt x="1401137" y="901101"/>
                  </a:cubicBezTo>
                  <a:cubicBezTo>
                    <a:pt x="1158349" y="1000530"/>
                    <a:pt x="1031173" y="1204010"/>
                    <a:pt x="917873" y="1423675"/>
                  </a:cubicBezTo>
                  <a:cubicBezTo>
                    <a:pt x="774512" y="1705773"/>
                    <a:pt x="642711" y="1990184"/>
                    <a:pt x="524786" y="2297715"/>
                  </a:cubicBezTo>
                  <a:cubicBezTo>
                    <a:pt x="582592" y="2290780"/>
                    <a:pt x="605714" y="2251470"/>
                    <a:pt x="631151" y="2223723"/>
                  </a:cubicBezTo>
                  <a:cubicBezTo>
                    <a:pt x="793010" y="2047990"/>
                    <a:pt x="899375" y="1839885"/>
                    <a:pt x="964118" y="1610971"/>
                  </a:cubicBezTo>
                  <a:cubicBezTo>
                    <a:pt x="994177" y="1499981"/>
                    <a:pt x="1017299" y="1384368"/>
                    <a:pt x="1070483" y="1280314"/>
                  </a:cubicBezTo>
                  <a:cubicBezTo>
                    <a:pt x="1100541" y="1217884"/>
                    <a:pt x="1139851" y="1162389"/>
                    <a:pt x="1223093" y="1217884"/>
                  </a:cubicBezTo>
                  <a:cubicBezTo>
                    <a:pt x="1264714" y="1245631"/>
                    <a:pt x="1294773" y="1213259"/>
                    <a:pt x="1327144" y="1194761"/>
                  </a:cubicBezTo>
                  <a:cubicBezTo>
                    <a:pt x="1438133" y="1127704"/>
                    <a:pt x="1549123" y="1053711"/>
                    <a:pt x="1671675" y="1007465"/>
                  </a:cubicBezTo>
                  <a:cubicBezTo>
                    <a:pt x="1727169" y="986656"/>
                    <a:pt x="1794224" y="945035"/>
                    <a:pt x="1842783" y="1000530"/>
                  </a:cubicBezTo>
                  <a:cubicBezTo>
                    <a:pt x="1895964" y="1060649"/>
                    <a:pt x="1842783" y="1125393"/>
                    <a:pt x="1810411" y="1180887"/>
                  </a:cubicBezTo>
                  <a:cubicBezTo>
                    <a:pt x="1752603" y="1282628"/>
                    <a:pt x="1680923" y="1372805"/>
                    <a:pt x="1599993" y="1456047"/>
                  </a:cubicBezTo>
                  <a:cubicBezTo>
                    <a:pt x="1546812" y="1511541"/>
                    <a:pt x="1537562" y="1548538"/>
                    <a:pt x="1609242" y="1599408"/>
                  </a:cubicBezTo>
                  <a:cubicBezTo>
                    <a:pt x="1710982" y="1673401"/>
                    <a:pt x="1699422" y="1731209"/>
                    <a:pt x="1581494" y="1775141"/>
                  </a:cubicBezTo>
                  <a:cubicBezTo>
                    <a:pt x="1512126" y="1800577"/>
                    <a:pt x="1440447" y="1819075"/>
                    <a:pt x="1368765" y="1830635"/>
                  </a:cubicBezTo>
                  <a:cubicBezTo>
                    <a:pt x="1005739" y="1881506"/>
                    <a:pt x="781447" y="2128920"/>
                    <a:pt x="568718" y="2392520"/>
                  </a:cubicBezTo>
                  <a:cubicBezTo>
                    <a:pt x="559469" y="2404082"/>
                    <a:pt x="553544" y="2414487"/>
                    <a:pt x="550581" y="2423989"/>
                  </a:cubicBezTo>
                  <a:lnTo>
                    <a:pt x="550275" y="2446103"/>
                  </a:lnTo>
                  <a:lnTo>
                    <a:pt x="340884" y="2366495"/>
                  </a:lnTo>
                  <a:lnTo>
                    <a:pt x="358518" y="2335652"/>
                  </a:lnTo>
                  <a:cubicBezTo>
                    <a:pt x="362637" y="2320984"/>
                    <a:pt x="364660" y="2302919"/>
                    <a:pt x="365238" y="2281531"/>
                  </a:cubicBezTo>
                  <a:cubicBezTo>
                    <a:pt x="381425" y="1900004"/>
                    <a:pt x="339804" y="1534664"/>
                    <a:pt x="108576" y="1213259"/>
                  </a:cubicBezTo>
                  <a:cubicBezTo>
                    <a:pt x="69267" y="1157765"/>
                    <a:pt x="39208" y="1093021"/>
                    <a:pt x="11461" y="1030588"/>
                  </a:cubicBezTo>
                  <a:cubicBezTo>
                    <a:pt x="-18600" y="958909"/>
                    <a:pt x="11461" y="910350"/>
                    <a:pt x="90078" y="921912"/>
                  </a:cubicBezTo>
                  <a:cubicBezTo>
                    <a:pt x="194129" y="938097"/>
                    <a:pt x="205692" y="889540"/>
                    <a:pt x="201068" y="806299"/>
                  </a:cubicBezTo>
                  <a:cubicBezTo>
                    <a:pt x="196443" y="672187"/>
                    <a:pt x="191818" y="535761"/>
                    <a:pt x="226501" y="403963"/>
                  </a:cubicBezTo>
                  <a:cubicBezTo>
                    <a:pt x="238064" y="357717"/>
                    <a:pt x="249624" y="309158"/>
                    <a:pt x="305119" y="299909"/>
                  </a:cubicBezTo>
                  <a:cubicBezTo>
                    <a:pt x="358302" y="290660"/>
                    <a:pt x="390674" y="329970"/>
                    <a:pt x="416108" y="369277"/>
                  </a:cubicBezTo>
                  <a:cubicBezTo>
                    <a:pt x="494725" y="489516"/>
                    <a:pt x="534035" y="628252"/>
                    <a:pt x="573343" y="764678"/>
                  </a:cubicBezTo>
                  <a:cubicBezTo>
                    <a:pt x="589530" y="824797"/>
                    <a:pt x="605714" y="871042"/>
                    <a:pt x="684332" y="873353"/>
                  </a:cubicBezTo>
                  <a:cubicBezTo>
                    <a:pt x="746764" y="875667"/>
                    <a:pt x="753700" y="924223"/>
                    <a:pt x="744451" y="975093"/>
                  </a:cubicBezTo>
                  <a:cubicBezTo>
                    <a:pt x="725953" y="1088396"/>
                    <a:pt x="672772" y="1185512"/>
                    <a:pt x="617277" y="1282627"/>
                  </a:cubicBezTo>
                  <a:cubicBezTo>
                    <a:pt x="464667" y="1548538"/>
                    <a:pt x="423046" y="1839885"/>
                    <a:pt x="439231" y="2140481"/>
                  </a:cubicBezTo>
                  <a:cubicBezTo>
                    <a:pt x="439231" y="2158979"/>
                    <a:pt x="436920" y="2184415"/>
                    <a:pt x="478540" y="2212163"/>
                  </a:cubicBezTo>
                  <a:cubicBezTo>
                    <a:pt x="661209" y="1726584"/>
                    <a:pt x="903999" y="1266440"/>
                    <a:pt x="809195" y="727681"/>
                  </a:cubicBezTo>
                  <a:cubicBezTo>
                    <a:pt x="799946" y="679122"/>
                    <a:pt x="799946" y="628252"/>
                    <a:pt x="804570" y="577382"/>
                  </a:cubicBezTo>
                  <a:cubicBezTo>
                    <a:pt x="809195" y="503389"/>
                    <a:pt x="790697" y="403963"/>
                    <a:pt x="927122" y="461768"/>
                  </a:cubicBezTo>
                  <a:cubicBezTo>
                    <a:pt x="973367" y="480267"/>
                    <a:pt x="989552" y="427085"/>
                    <a:pt x="1010364" y="397025"/>
                  </a:cubicBezTo>
                  <a:cubicBezTo>
                    <a:pt x="1095917" y="276786"/>
                    <a:pt x="1181472" y="158861"/>
                    <a:pt x="1292461" y="64057"/>
                  </a:cubicBezTo>
                  <a:cubicBezTo>
                    <a:pt x="1338707" y="24749"/>
                    <a:pt x="1387263" y="-23810"/>
                    <a:pt x="1456632" y="13187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08" name="Group 79">
            <a:extLst>
              <a:ext uri="{FF2B5EF4-FFF2-40B4-BE49-F238E27FC236}">
                <a16:creationId xmlns:a16="http://schemas.microsoft.com/office/drawing/2014/main" id="{0C13B721-7B50-31D7-0D91-2205EC1EABF3}"/>
              </a:ext>
            </a:extLst>
          </p:cNvPr>
          <p:cNvGrpSpPr/>
          <p:nvPr/>
        </p:nvGrpSpPr>
        <p:grpSpPr>
          <a:xfrm>
            <a:off x="10488626" y="4326501"/>
            <a:ext cx="363861" cy="744913"/>
            <a:chOff x="7528445" y="2305877"/>
            <a:chExt cx="561155" cy="1148822"/>
          </a:xfrm>
        </p:grpSpPr>
        <p:sp>
          <p:nvSpPr>
            <p:cNvPr id="109" name="Freeform: Shape 80">
              <a:extLst>
                <a:ext uri="{FF2B5EF4-FFF2-40B4-BE49-F238E27FC236}">
                  <a16:creationId xmlns:a16="http://schemas.microsoft.com/office/drawing/2014/main" id="{B15228A7-0E7C-91FE-6FF0-7454F8A95A13}"/>
                </a:ext>
              </a:extLst>
            </p:cNvPr>
            <p:cNvSpPr/>
            <p:nvPr/>
          </p:nvSpPr>
          <p:spPr>
            <a:xfrm>
              <a:off x="7534623" y="2338366"/>
              <a:ext cx="554977" cy="1116333"/>
            </a:xfrm>
            <a:custGeom>
              <a:avLst/>
              <a:gdLst>
                <a:gd name="connsiteX0" fmla="*/ 241208 w 288620"/>
                <a:gd name="connsiteY0" fmla="*/ 327965 h 580557"/>
                <a:gd name="connsiteX1" fmla="*/ 214668 w 288620"/>
                <a:gd name="connsiteY1" fmla="*/ 286496 h 580557"/>
                <a:gd name="connsiteX2" fmla="*/ 190119 w 288620"/>
                <a:gd name="connsiteY2" fmla="*/ 214175 h 580557"/>
                <a:gd name="connsiteX3" fmla="*/ 160925 w 288620"/>
                <a:gd name="connsiteY3" fmla="*/ 131239 h 580557"/>
                <a:gd name="connsiteX4" fmla="*/ 128414 w 288620"/>
                <a:gd name="connsiteY4" fmla="*/ 83467 h 580557"/>
                <a:gd name="connsiteX5" fmla="*/ 85287 w 288620"/>
                <a:gd name="connsiteY5" fmla="*/ 69202 h 580557"/>
                <a:gd name="connsiteX6" fmla="*/ 79316 w 288620"/>
                <a:gd name="connsiteY6" fmla="*/ 62899 h 580557"/>
                <a:gd name="connsiteX7" fmla="*/ 78984 w 288620"/>
                <a:gd name="connsiteY7" fmla="*/ 40008 h 580557"/>
                <a:gd name="connsiteX8" fmla="*/ 72349 w 288620"/>
                <a:gd name="connsiteY8" fmla="*/ 3848 h 580557"/>
                <a:gd name="connsiteX9" fmla="*/ 68036 w 288620"/>
                <a:gd name="connsiteY9" fmla="*/ 199 h 580557"/>
                <a:gd name="connsiteX10" fmla="*/ 58747 w 288620"/>
                <a:gd name="connsiteY10" fmla="*/ 15459 h 580557"/>
                <a:gd name="connsiteX11" fmla="*/ 61069 w 288620"/>
                <a:gd name="connsiteY11" fmla="*/ 26407 h 580557"/>
                <a:gd name="connsiteX12" fmla="*/ 63060 w 288620"/>
                <a:gd name="connsiteY12" fmla="*/ 63562 h 580557"/>
                <a:gd name="connsiteX13" fmla="*/ 56425 w 288620"/>
                <a:gd name="connsiteY13" fmla="*/ 73515 h 580557"/>
                <a:gd name="connsiteX14" fmla="*/ 40833 w 288620"/>
                <a:gd name="connsiteY14" fmla="*/ 81145 h 580557"/>
                <a:gd name="connsiteX15" fmla="*/ 3345 w 288620"/>
                <a:gd name="connsiteY15" fmla="*/ 159105 h 580557"/>
                <a:gd name="connsiteX16" fmla="*/ 3345 w 288620"/>
                <a:gd name="connsiteY16" fmla="*/ 159105 h 580557"/>
                <a:gd name="connsiteX17" fmla="*/ 3345 w 288620"/>
                <a:gd name="connsiteY17" fmla="*/ 159105 h 580557"/>
                <a:gd name="connsiteX18" fmla="*/ 28 w 288620"/>
                <a:gd name="connsiteY18" fmla="*/ 203560 h 580557"/>
                <a:gd name="connsiteX19" fmla="*/ 5999 w 288620"/>
                <a:gd name="connsiteY19" fmla="*/ 298771 h 580557"/>
                <a:gd name="connsiteX20" fmla="*/ 16947 w 288620"/>
                <a:gd name="connsiteY20" fmla="*/ 392655 h 580557"/>
                <a:gd name="connsiteX21" fmla="*/ 55762 w 288620"/>
                <a:gd name="connsiteY21" fmla="*/ 509430 h 580557"/>
                <a:gd name="connsiteX22" fmla="*/ 123106 w 288620"/>
                <a:gd name="connsiteY22" fmla="*/ 573458 h 580557"/>
                <a:gd name="connsiteX23" fmla="*/ 222962 w 288620"/>
                <a:gd name="connsiteY23" fmla="*/ 565496 h 580557"/>
                <a:gd name="connsiteX24" fmla="*/ 288980 w 288620"/>
                <a:gd name="connsiteY24" fmla="*/ 462322 h 580557"/>
                <a:gd name="connsiteX25" fmla="*/ 241208 w 288620"/>
                <a:gd name="connsiteY25" fmla="*/ 327965 h 58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620" h="580557">
                  <a:moveTo>
                    <a:pt x="241208" y="327965"/>
                  </a:moveTo>
                  <a:cubicBezTo>
                    <a:pt x="231588" y="314695"/>
                    <a:pt x="221635" y="301425"/>
                    <a:pt x="214668" y="286496"/>
                  </a:cubicBezTo>
                  <a:cubicBezTo>
                    <a:pt x="204053" y="263274"/>
                    <a:pt x="197418" y="238393"/>
                    <a:pt x="190119" y="214175"/>
                  </a:cubicBezTo>
                  <a:cubicBezTo>
                    <a:pt x="181494" y="186309"/>
                    <a:pt x="174195" y="157778"/>
                    <a:pt x="160925" y="131239"/>
                  </a:cubicBezTo>
                  <a:cubicBezTo>
                    <a:pt x="155286" y="111666"/>
                    <a:pt x="145002" y="95078"/>
                    <a:pt x="128414" y="83467"/>
                  </a:cubicBezTo>
                  <a:cubicBezTo>
                    <a:pt x="115476" y="74510"/>
                    <a:pt x="100879" y="70197"/>
                    <a:pt x="85287" y="69202"/>
                  </a:cubicBezTo>
                  <a:cubicBezTo>
                    <a:pt x="80311" y="68870"/>
                    <a:pt x="79316" y="67211"/>
                    <a:pt x="79316" y="62899"/>
                  </a:cubicBezTo>
                  <a:cubicBezTo>
                    <a:pt x="79647" y="55269"/>
                    <a:pt x="79647" y="47638"/>
                    <a:pt x="78984" y="40008"/>
                  </a:cubicBezTo>
                  <a:cubicBezTo>
                    <a:pt x="77989" y="27734"/>
                    <a:pt x="76662" y="15459"/>
                    <a:pt x="72349" y="3848"/>
                  </a:cubicBezTo>
                  <a:cubicBezTo>
                    <a:pt x="71685" y="2189"/>
                    <a:pt x="72017" y="-797"/>
                    <a:pt x="68036" y="199"/>
                  </a:cubicBezTo>
                  <a:cubicBezTo>
                    <a:pt x="58416" y="2521"/>
                    <a:pt x="56093" y="6170"/>
                    <a:pt x="58747" y="15459"/>
                  </a:cubicBezTo>
                  <a:cubicBezTo>
                    <a:pt x="59742" y="18776"/>
                    <a:pt x="60406" y="22757"/>
                    <a:pt x="61069" y="26407"/>
                  </a:cubicBezTo>
                  <a:cubicBezTo>
                    <a:pt x="63392" y="38681"/>
                    <a:pt x="61733" y="51288"/>
                    <a:pt x="63060" y="63562"/>
                  </a:cubicBezTo>
                  <a:cubicBezTo>
                    <a:pt x="63723" y="70197"/>
                    <a:pt x="62065" y="72188"/>
                    <a:pt x="56425" y="73515"/>
                  </a:cubicBezTo>
                  <a:cubicBezTo>
                    <a:pt x="50785" y="75173"/>
                    <a:pt x="45477" y="77496"/>
                    <a:pt x="40833" y="81145"/>
                  </a:cubicBezTo>
                  <a:cubicBezTo>
                    <a:pt x="15288" y="100718"/>
                    <a:pt x="5999" y="128253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1355" y="173702"/>
                    <a:pt x="28" y="188631"/>
                    <a:pt x="28" y="203560"/>
                  </a:cubicBezTo>
                  <a:cubicBezTo>
                    <a:pt x="-304" y="235407"/>
                    <a:pt x="2350" y="267255"/>
                    <a:pt x="5999" y="298771"/>
                  </a:cubicBezTo>
                  <a:cubicBezTo>
                    <a:pt x="9649" y="329955"/>
                    <a:pt x="10976" y="361803"/>
                    <a:pt x="16947" y="392655"/>
                  </a:cubicBezTo>
                  <a:cubicBezTo>
                    <a:pt x="24909" y="433129"/>
                    <a:pt x="35525" y="472938"/>
                    <a:pt x="55762" y="509430"/>
                  </a:cubicBezTo>
                  <a:cubicBezTo>
                    <a:pt x="71354" y="537629"/>
                    <a:pt x="91922" y="561515"/>
                    <a:pt x="123106" y="573458"/>
                  </a:cubicBezTo>
                  <a:cubicBezTo>
                    <a:pt x="157608" y="586728"/>
                    <a:pt x="190783" y="580093"/>
                    <a:pt x="222962" y="565496"/>
                  </a:cubicBezTo>
                  <a:cubicBezTo>
                    <a:pt x="267416" y="545591"/>
                    <a:pt x="289312" y="510426"/>
                    <a:pt x="288980" y="462322"/>
                  </a:cubicBezTo>
                  <a:cubicBezTo>
                    <a:pt x="288648" y="412229"/>
                    <a:pt x="270070" y="368106"/>
                    <a:pt x="241208" y="327965"/>
                  </a:cubicBezTo>
                  <a:close/>
                </a:path>
              </a:pathLst>
            </a:custGeom>
            <a:solidFill>
              <a:srgbClr val="662D9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81">
              <a:extLst>
                <a:ext uri="{FF2B5EF4-FFF2-40B4-BE49-F238E27FC236}">
                  <a16:creationId xmlns:a16="http://schemas.microsoft.com/office/drawing/2014/main" id="{37AFCED2-F222-F2F1-5455-E98F0D2BC711}"/>
                </a:ext>
              </a:extLst>
            </p:cNvPr>
            <p:cNvSpPr/>
            <p:nvPr/>
          </p:nvSpPr>
          <p:spPr>
            <a:xfrm>
              <a:off x="7528445" y="2305877"/>
              <a:ext cx="322366" cy="322366"/>
            </a:xfrm>
            <a:custGeom>
              <a:avLst/>
              <a:gdLst>
                <a:gd name="connsiteX0" fmla="*/ 157912 w 155921"/>
                <a:gd name="connsiteY0" fmla="*/ 131239 h 155921"/>
                <a:gd name="connsiteX1" fmla="*/ 109145 w 155921"/>
                <a:gd name="connsiteY1" fmla="*/ 120291 h 155921"/>
                <a:gd name="connsiteX2" fmla="*/ 98197 w 155921"/>
                <a:gd name="connsiteY2" fmla="*/ 123940 h 155921"/>
                <a:gd name="connsiteX3" fmla="*/ 75638 w 155921"/>
                <a:gd name="connsiteY3" fmla="*/ 148490 h 155921"/>
                <a:gd name="connsiteX4" fmla="*/ 67013 w 155921"/>
                <a:gd name="connsiteY4" fmla="*/ 150148 h 155921"/>
                <a:gd name="connsiteX5" fmla="*/ 36824 w 155921"/>
                <a:gd name="connsiteY5" fmla="*/ 136215 h 155921"/>
                <a:gd name="connsiteX6" fmla="*/ 27867 w 155921"/>
                <a:gd name="connsiteY6" fmla="*/ 137210 h 155921"/>
                <a:gd name="connsiteX7" fmla="*/ 0 w 155921"/>
                <a:gd name="connsiteY7" fmla="*/ 159105 h 155921"/>
                <a:gd name="connsiteX8" fmla="*/ 37487 w 155921"/>
                <a:gd name="connsiteY8" fmla="*/ 81145 h 155921"/>
                <a:gd name="connsiteX9" fmla="*/ 53080 w 155921"/>
                <a:gd name="connsiteY9" fmla="*/ 73515 h 155921"/>
                <a:gd name="connsiteX10" fmla="*/ 59715 w 155921"/>
                <a:gd name="connsiteY10" fmla="*/ 63562 h 155921"/>
                <a:gd name="connsiteX11" fmla="*/ 57724 w 155921"/>
                <a:gd name="connsiteY11" fmla="*/ 26407 h 155921"/>
                <a:gd name="connsiteX12" fmla="*/ 55734 w 155921"/>
                <a:gd name="connsiteY12" fmla="*/ 15459 h 155921"/>
                <a:gd name="connsiteX13" fmla="*/ 65022 w 155921"/>
                <a:gd name="connsiteY13" fmla="*/ 199 h 155921"/>
                <a:gd name="connsiteX14" fmla="*/ 69335 w 155921"/>
                <a:gd name="connsiteY14" fmla="*/ 3848 h 155921"/>
                <a:gd name="connsiteX15" fmla="*/ 75970 w 155921"/>
                <a:gd name="connsiteY15" fmla="*/ 40008 h 155921"/>
                <a:gd name="connsiteX16" fmla="*/ 76302 w 155921"/>
                <a:gd name="connsiteY16" fmla="*/ 62899 h 155921"/>
                <a:gd name="connsiteX17" fmla="*/ 82273 w 155921"/>
                <a:gd name="connsiteY17" fmla="*/ 69202 h 155921"/>
                <a:gd name="connsiteX18" fmla="*/ 125400 w 155921"/>
                <a:gd name="connsiteY18" fmla="*/ 83467 h 155921"/>
                <a:gd name="connsiteX19" fmla="*/ 157912 w 155921"/>
                <a:gd name="connsiteY19" fmla="*/ 131239 h 1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921" h="155921">
                  <a:moveTo>
                    <a:pt x="157912" y="131239"/>
                  </a:moveTo>
                  <a:cubicBezTo>
                    <a:pt x="141656" y="127589"/>
                    <a:pt x="125400" y="124272"/>
                    <a:pt x="109145" y="120291"/>
                  </a:cubicBezTo>
                  <a:cubicBezTo>
                    <a:pt x="103837" y="118964"/>
                    <a:pt x="101183" y="120623"/>
                    <a:pt x="98197" y="123940"/>
                  </a:cubicBezTo>
                  <a:cubicBezTo>
                    <a:pt x="90899" y="132234"/>
                    <a:pt x="82937" y="140196"/>
                    <a:pt x="75638" y="148490"/>
                  </a:cubicBezTo>
                  <a:cubicBezTo>
                    <a:pt x="72984" y="151475"/>
                    <a:pt x="70662" y="151807"/>
                    <a:pt x="67013" y="150148"/>
                  </a:cubicBezTo>
                  <a:cubicBezTo>
                    <a:pt x="57061" y="145504"/>
                    <a:pt x="46776" y="141191"/>
                    <a:pt x="36824" y="136215"/>
                  </a:cubicBezTo>
                  <a:cubicBezTo>
                    <a:pt x="33506" y="134556"/>
                    <a:pt x="31184" y="134556"/>
                    <a:pt x="27867" y="137210"/>
                  </a:cubicBezTo>
                  <a:cubicBezTo>
                    <a:pt x="18910" y="144509"/>
                    <a:pt x="9289" y="151807"/>
                    <a:pt x="0" y="159105"/>
                  </a:cubicBezTo>
                  <a:cubicBezTo>
                    <a:pt x="2654" y="128253"/>
                    <a:pt x="11943" y="100718"/>
                    <a:pt x="37487" y="81145"/>
                  </a:cubicBezTo>
                  <a:cubicBezTo>
                    <a:pt x="42132" y="77496"/>
                    <a:pt x="47440" y="75173"/>
                    <a:pt x="53080" y="73515"/>
                  </a:cubicBezTo>
                  <a:cubicBezTo>
                    <a:pt x="58388" y="71856"/>
                    <a:pt x="60378" y="69865"/>
                    <a:pt x="59715" y="63562"/>
                  </a:cubicBezTo>
                  <a:cubicBezTo>
                    <a:pt x="58056" y="51288"/>
                    <a:pt x="60046" y="38681"/>
                    <a:pt x="57724" y="26407"/>
                  </a:cubicBezTo>
                  <a:cubicBezTo>
                    <a:pt x="57061" y="22757"/>
                    <a:pt x="56729" y="18776"/>
                    <a:pt x="55734" y="15459"/>
                  </a:cubicBezTo>
                  <a:cubicBezTo>
                    <a:pt x="53411" y="6170"/>
                    <a:pt x="55734" y="2521"/>
                    <a:pt x="65022" y="199"/>
                  </a:cubicBezTo>
                  <a:cubicBezTo>
                    <a:pt x="69003" y="-797"/>
                    <a:pt x="68672" y="2189"/>
                    <a:pt x="69335" y="3848"/>
                  </a:cubicBezTo>
                  <a:cubicBezTo>
                    <a:pt x="73648" y="15459"/>
                    <a:pt x="74975" y="27734"/>
                    <a:pt x="75970" y="40008"/>
                  </a:cubicBezTo>
                  <a:cubicBezTo>
                    <a:pt x="76634" y="47638"/>
                    <a:pt x="76302" y="55269"/>
                    <a:pt x="76302" y="62899"/>
                  </a:cubicBezTo>
                  <a:cubicBezTo>
                    <a:pt x="76302" y="67211"/>
                    <a:pt x="77297" y="68870"/>
                    <a:pt x="82273" y="69202"/>
                  </a:cubicBezTo>
                  <a:cubicBezTo>
                    <a:pt x="97865" y="69865"/>
                    <a:pt x="112794" y="74178"/>
                    <a:pt x="125400" y="83467"/>
                  </a:cubicBezTo>
                  <a:cubicBezTo>
                    <a:pt x="141988" y="95078"/>
                    <a:pt x="151940" y="111666"/>
                    <a:pt x="157912" y="1312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11" name="Group 82">
            <a:extLst>
              <a:ext uri="{FF2B5EF4-FFF2-40B4-BE49-F238E27FC236}">
                <a16:creationId xmlns:a16="http://schemas.microsoft.com/office/drawing/2014/main" id="{1FA0C929-A4E9-05C2-F51F-1B2FA75AFC74}"/>
              </a:ext>
            </a:extLst>
          </p:cNvPr>
          <p:cNvGrpSpPr/>
          <p:nvPr/>
        </p:nvGrpSpPr>
        <p:grpSpPr>
          <a:xfrm rot="589284">
            <a:off x="10688616" y="4245183"/>
            <a:ext cx="489314" cy="864116"/>
            <a:chOff x="1624045" y="1828164"/>
            <a:chExt cx="1040665" cy="1837790"/>
          </a:xfrm>
        </p:grpSpPr>
        <p:sp>
          <p:nvSpPr>
            <p:cNvPr id="112" name="Freeform: Shape 83">
              <a:extLst>
                <a:ext uri="{FF2B5EF4-FFF2-40B4-BE49-F238E27FC236}">
                  <a16:creationId xmlns:a16="http://schemas.microsoft.com/office/drawing/2014/main" id="{635C537D-9682-1C97-218D-4C0282FD61D7}"/>
                </a:ext>
              </a:extLst>
            </p:cNvPr>
            <p:cNvSpPr/>
            <p:nvPr/>
          </p:nvSpPr>
          <p:spPr>
            <a:xfrm>
              <a:off x="1993856" y="2624160"/>
              <a:ext cx="242621" cy="316811"/>
            </a:xfrm>
            <a:custGeom>
              <a:avLst/>
              <a:gdLst>
                <a:gd name="connsiteX0" fmla="*/ 189033 w 242621"/>
                <a:gd name="connsiteY0" fmla="*/ 2023 h 316811"/>
                <a:gd name="connsiteX1" fmla="*/ 192642 w 242621"/>
                <a:gd name="connsiteY1" fmla="*/ 4028 h 316811"/>
                <a:gd name="connsiteX2" fmla="*/ 203470 w 242621"/>
                <a:gd name="connsiteY2" fmla="*/ 57565 h 316811"/>
                <a:gd name="connsiteX3" fmla="*/ 209285 w 242621"/>
                <a:gd name="connsiteY3" fmla="*/ 125138 h 316811"/>
                <a:gd name="connsiteX4" fmla="*/ 210889 w 242621"/>
                <a:gd name="connsiteY4" fmla="*/ 130552 h 316811"/>
                <a:gd name="connsiteX5" fmla="*/ 199460 w 242621"/>
                <a:gd name="connsiteY5" fmla="*/ 183287 h 316811"/>
                <a:gd name="connsiteX6" fmla="*/ 205275 w 242621"/>
                <a:gd name="connsiteY6" fmla="*/ 189703 h 316811"/>
                <a:gd name="connsiteX7" fmla="*/ 216704 w 242621"/>
                <a:gd name="connsiteY7" fmla="*/ 194516 h 316811"/>
                <a:gd name="connsiteX8" fmla="*/ 230940 w 242621"/>
                <a:gd name="connsiteY8" fmla="*/ 219780 h 316811"/>
                <a:gd name="connsiteX9" fmla="*/ 243172 w 242621"/>
                <a:gd name="connsiteY9" fmla="*/ 260886 h 316811"/>
                <a:gd name="connsiteX10" fmla="*/ 243573 w 242621"/>
                <a:gd name="connsiteY10" fmla="*/ 265097 h 316811"/>
                <a:gd name="connsiteX11" fmla="*/ 235953 w 242621"/>
                <a:gd name="connsiteY11" fmla="*/ 256675 h 316811"/>
                <a:gd name="connsiteX12" fmla="*/ 212694 w 242621"/>
                <a:gd name="connsiteY12" fmla="*/ 199328 h 316811"/>
                <a:gd name="connsiteX13" fmla="*/ 202066 w 242621"/>
                <a:gd name="connsiteY13" fmla="*/ 195117 h 316811"/>
                <a:gd name="connsiteX14" fmla="*/ 197254 w 242621"/>
                <a:gd name="connsiteY14" fmla="*/ 207349 h 316811"/>
                <a:gd name="connsiteX15" fmla="*/ 128678 w 242621"/>
                <a:gd name="connsiteY15" fmla="*/ 250258 h 316811"/>
                <a:gd name="connsiteX16" fmla="*/ 97799 w 242621"/>
                <a:gd name="connsiteY16" fmla="*/ 244644 h 316811"/>
                <a:gd name="connsiteX17" fmla="*/ 69126 w 242621"/>
                <a:gd name="connsiteY17" fmla="*/ 222187 h 316811"/>
                <a:gd name="connsiteX18" fmla="*/ 60103 w 242621"/>
                <a:gd name="connsiteY18" fmla="*/ 208953 h 316811"/>
                <a:gd name="connsiteX19" fmla="*/ 52283 w 242621"/>
                <a:gd name="connsiteY19" fmla="*/ 210958 h 316811"/>
                <a:gd name="connsiteX20" fmla="*/ 48072 w 242621"/>
                <a:gd name="connsiteY20" fmla="*/ 212361 h 316811"/>
                <a:gd name="connsiteX21" fmla="*/ 43661 w 242621"/>
                <a:gd name="connsiteY21" fmla="*/ 217775 h 316811"/>
                <a:gd name="connsiteX22" fmla="*/ 34437 w 242621"/>
                <a:gd name="connsiteY22" fmla="*/ 246248 h 316811"/>
                <a:gd name="connsiteX23" fmla="*/ 20000 w 242621"/>
                <a:gd name="connsiteY23" fmla="*/ 286752 h 316811"/>
                <a:gd name="connsiteX24" fmla="*/ 17794 w 242621"/>
                <a:gd name="connsiteY24" fmla="*/ 297379 h 316811"/>
                <a:gd name="connsiteX25" fmla="*/ 12381 w 242621"/>
                <a:gd name="connsiteY25" fmla="*/ 308407 h 316811"/>
                <a:gd name="connsiteX26" fmla="*/ 350 w 242621"/>
                <a:gd name="connsiteY26" fmla="*/ 318233 h 316811"/>
                <a:gd name="connsiteX27" fmla="*/ 751 w 242621"/>
                <a:gd name="connsiteY27" fmla="*/ 315225 h 316811"/>
                <a:gd name="connsiteX28" fmla="*/ 32031 w 242621"/>
                <a:gd name="connsiteY28" fmla="*/ 234217 h 316811"/>
                <a:gd name="connsiteX29" fmla="*/ 39049 w 242621"/>
                <a:gd name="connsiteY29" fmla="*/ 213364 h 316811"/>
                <a:gd name="connsiteX30" fmla="*/ 52082 w 242621"/>
                <a:gd name="connsiteY30" fmla="*/ 199729 h 316811"/>
                <a:gd name="connsiteX31" fmla="*/ 56293 w 242621"/>
                <a:gd name="connsiteY31" fmla="*/ 184490 h 316811"/>
                <a:gd name="connsiteX32" fmla="*/ 120457 w 242621"/>
                <a:gd name="connsiteY32" fmla="*/ 149601 h 316811"/>
                <a:gd name="connsiteX33" fmla="*/ 128077 w 242621"/>
                <a:gd name="connsiteY33" fmla="*/ 140778 h 316811"/>
                <a:gd name="connsiteX34" fmla="*/ 134092 w 242621"/>
                <a:gd name="connsiteY34" fmla="*/ 127344 h 316811"/>
                <a:gd name="connsiteX35" fmla="*/ 144519 w 242621"/>
                <a:gd name="connsiteY35" fmla="*/ 111102 h 316811"/>
                <a:gd name="connsiteX36" fmla="*/ 153542 w 242621"/>
                <a:gd name="connsiteY36" fmla="*/ 93858 h 316811"/>
                <a:gd name="connsiteX37" fmla="*/ 173593 w 242621"/>
                <a:gd name="connsiteY37" fmla="*/ 40321 h 316811"/>
                <a:gd name="connsiteX38" fmla="*/ 182616 w 242621"/>
                <a:gd name="connsiteY38" fmla="*/ 10645 h 316811"/>
                <a:gd name="connsiteX39" fmla="*/ 189033 w 242621"/>
                <a:gd name="connsiteY39" fmla="*/ 2023 h 31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621" h="316811">
                  <a:moveTo>
                    <a:pt x="189033" y="2023"/>
                  </a:moveTo>
                  <a:cubicBezTo>
                    <a:pt x="193244" y="-3191"/>
                    <a:pt x="192442" y="3226"/>
                    <a:pt x="192642" y="4028"/>
                  </a:cubicBezTo>
                  <a:cubicBezTo>
                    <a:pt x="197254" y="21673"/>
                    <a:pt x="200863" y="39519"/>
                    <a:pt x="203470" y="57565"/>
                  </a:cubicBezTo>
                  <a:cubicBezTo>
                    <a:pt x="206678" y="80022"/>
                    <a:pt x="208483" y="102480"/>
                    <a:pt x="209285" y="125138"/>
                  </a:cubicBezTo>
                  <a:cubicBezTo>
                    <a:pt x="209285" y="127143"/>
                    <a:pt x="209084" y="129148"/>
                    <a:pt x="210889" y="130552"/>
                  </a:cubicBezTo>
                  <a:cubicBezTo>
                    <a:pt x="207079" y="148197"/>
                    <a:pt x="203470" y="165842"/>
                    <a:pt x="199460" y="183287"/>
                  </a:cubicBezTo>
                  <a:cubicBezTo>
                    <a:pt x="198257" y="188701"/>
                    <a:pt x="198858" y="191508"/>
                    <a:pt x="205275" y="189703"/>
                  </a:cubicBezTo>
                  <a:cubicBezTo>
                    <a:pt x="210087" y="188300"/>
                    <a:pt x="213696" y="190907"/>
                    <a:pt x="216704" y="194516"/>
                  </a:cubicBezTo>
                  <a:cubicBezTo>
                    <a:pt x="223120" y="202135"/>
                    <a:pt x="227732" y="210757"/>
                    <a:pt x="230940" y="219780"/>
                  </a:cubicBezTo>
                  <a:cubicBezTo>
                    <a:pt x="235753" y="233215"/>
                    <a:pt x="240164" y="246850"/>
                    <a:pt x="243172" y="260886"/>
                  </a:cubicBezTo>
                  <a:cubicBezTo>
                    <a:pt x="244174" y="262289"/>
                    <a:pt x="244174" y="263693"/>
                    <a:pt x="243573" y="265097"/>
                  </a:cubicBezTo>
                  <a:cubicBezTo>
                    <a:pt x="237357" y="265498"/>
                    <a:pt x="236755" y="260284"/>
                    <a:pt x="235953" y="256675"/>
                  </a:cubicBezTo>
                  <a:cubicBezTo>
                    <a:pt x="231341" y="236223"/>
                    <a:pt x="222519" y="217575"/>
                    <a:pt x="212694" y="199328"/>
                  </a:cubicBezTo>
                  <a:cubicBezTo>
                    <a:pt x="210488" y="195117"/>
                    <a:pt x="207079" y="192711"/>
                    <a:pt x="202066" y="195117"/>
                  </a:cubicBezTo>
                  <a:cubicBezTo>
                    <a:pt x="200462" y="199128"/>
                    <a:pt x="198257" y="203138"/>
                    <a:pt x="197254" y="207349"/>
                  </a:cubicBezTo>
                  <a:cubicBezTo>
                    <a:pt x="191439" y="233816"/>
                    <a:pt x="157552" y="254670"/>
                    <a:pt x="128678" y="250258"/>
                  </a:cubicBezTo>
                  <a:cubicBezTo>
                    <a:pt x="118252" y="248654"/>
                    <a:pt x="107825" y="247652"/>
                    <a:pt x="97799" y="244644"/>
                  </a:cubicBezTo>
                  <a:cubicBezTo>
                    <a:pt x="85367" y="240834"/>
                    <a:pt x="75542" y="233816"/>
                    <a:pt x="69126" y="222187"/>
                  </a:cubicBezTo>
                  <a:cubicBezTo>
                    <a:pt x="66519" y="217575"/>
                    <a:pt x="63913" y="212762"/>
                    <a:pt x="60103" y="208953"/>
                  </a:cubicBezTo>
                  <a:cubicBezTo>
                    <a:pt x="56293" y="205143"/>
                    <a:pt x="53486" y="204742"/>
                    <a:pt x="52283" y="210958"/>
                  </a:cubicBezTo>
                  <a:cubicBezTo>
                    <a:pt x="51080" y="212161"/>
                    <a:pt x="49676" y="212161"/>
                    <a:pt x="48072" y="212361"/>
                  </a:cubicBezTo>
                  <a:cubicBezTo>
                    <a:pt x="45064" y="212963"/>
                    <a:pt x="44663" y="215570"/>
                    <a:pt x="43661" y="217775"/>
                  </a:cubicBezTo>
                  <a:cubicBezTo>
                    <a:pt x="39650" y="226999"/>
                    <a:pt x="37244" y="236624"/>
                    <a:pt x="34437" y="246248"/>
                  </a:cubicBezTo>
                  <a:cubicBezTo>
                    <a:pt x="30627" y="260084"/>
                    <a:pt x="25614" y="273518"/>
                    <a:pt x="20000" y="286752"/>
                  </a:cubicBezTo>
                  <a:cubicBezTo>
                    <a:pt x="18597" y="290161"/>
                    <a:pt x="17594" y="293569"/>
                    <a:pt x="17794" y="297379"/>
                  </a:cubicBezTo>
                  <a:cubicBezTo>
                    <a:pt x="16190" y="301189"/>
                    <a:pt x="14185" y="304798"/>
                    <a:pt x="12381" y="308407"/>
                  </a:cubicBezTo>
                  <a:cubicBezTo>
                    <a:pt x="7769" y="310814"/>
                    <a:pt x="6766" y="317832"/>
                    <a:pt x="350" y="318233"/>
                  </a:cubicBezTo>
                  <a:cubicBezTo>
                    <a:pt x="-252" y="317230"/>
                    <a:pt x="-51" y="316227"/>
                    <a:pt x="751" y="315225"/>
                  </a:cubicBezTo>
                  <a:cubicBezTo>
                    <a:pt x="15388" y="289760"/>
                    <a:pt x="24612" y="262490"/>
                    <a:pt x="32031" y="234217"/>
                  </a:cubicBezTo>
                  <a:cubicBezTo>
                    <a:pt x="33836" y="227199"/>
                    <a:pt x="36643" y="220382"/>
                    <a:pt x="39049" y="213364"/>
                  </a:cubicBezTo>
                  <a:cubicBezTo>
                    <a:pt x="41455" y="206948"/>
                    <a:pt x="43460" y="201333"/>
                    <a:pt x="52082" y="199729"/>
                  </a:cubicBezTo>
                  <a:cubicBezTo>
                    <a:pt x="60303" y="198125"/>
                    <a:pt x="57897" y="190505"/>
                    <a:pt x="56293" y="184490"/>
                  </a:cubicBezTo>
                  <a:cubicBezTo>
                    <a:pt x="81959" y="180680"/>
                    <a:pt x="102612" y="167647"/>
                    <a:pt x="120457" y="149601"/>
                  </a:cubicBezTo>
                  <a:cubicBezTo>
                    <a:pt x="123265" y="146794"/>
                    <a:pt x="125671" y="143786"/>
                    <a:pt x="128077" y="140778"/>
                  </a:cubicBezTo>
                  <a:cubicBezTo>
                    <a:pt x="128277" y="135565"/>
                    <a:pt x="131085" y="131354"/>
                    <a:pt x="134092" y="127344"/>
                  </a:cubicBezTo>
                  <a:cubicBezTo>
                    <a:pt x="138103" y="122130"/>
                    <a:pt x="140910" y="116516"/>
                    <a:pt x="144519" y="111102"/>
                  </a:cubicBezTo>
                  <a:cubicBezTo>
                    <a:pt x="149532" y="106490"/>
                    <a:pt x="150735" y="99673"/>
                    <a:pt x="153542" y="93858"/>
                  </a:cubicBezTo>
                  <a:cubicBezTo>
                    <a:pt x="161763" y="76614"/>
                    <a:pt x="169784" y="59169"/>
                    <a:pt x="173593" y="40321"/>
                  </a:cubicBezTo>
                  <a:cubicBezTo>
                    <a:pt x="180812" y="31699"/>
                    <a:pt x="178807" y="20269"/>
                    <a:pt x="182616" y="10645"/>
                  </a:cubicBezTo>
                  <a:cubicBezTo>
                    <a:pt x="184622" y="7437"/>
                    <a:pt x="184421" y="3226"/>
                    <a:pt x="189033" y="2023"/>
                  </a:cubicBezTo>
                  <a:close/>
                </a:path>
              </a:pathLst>
            </a:custGeom>
            <a:solidFill>
              <a:srgbClr val="DBDBDB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84">
              <a:extLst>
                <a:ext uri="{FF2B5EF4-FFF2-40B4-BE49-F238E27FC236}">
                  <a16:creationId xmlns:a16="http://schemas.microsoft.com/office/drawing/2014/main" id="{441560C0-A86C-FAD2-1A64-DDFC82F84ACF}"/>
                </a:ext>
              </a:extLst>
            </p:cNvPr>
            <p:cNvSpPr/>
            <p:nvPr/>
          </p:nvSpPr>
          <p:spPr>
            <a:xfrm>
              <a:off x="1886240" y="1828164"/>
              <a:ext cx="537376" cy="982516"/>
            </a:xfrm>
            <a:custGeom>
              <a:avLst/>
              <a:gdLst>
                <a:gd name="connsiteX0" fmla="*/ 536062 w 537376"/>
                <a:gd name="connsiteY0" fmla="*/ 24639 h 982516"/>
                <a:gd name="connsiteX1" fmla="*/ 532252 w 537376"/>
                <a:gd name="connsiteY1" fmla="*/ 26844 h 982516"/>
                <a:gd name="connsiteX2" fmla="*/ 526637 w 537376"/>
                <a:gd name="connsiteY2" fmla="*/ 38674 h 982516"/>
                <a:gd name="connsiteX3" fmla="*/ 521825 w 537376"/>
                <a:gd name="connsiteY3" fmla="*/ 47698 h 982516"/>
                <a:gd name="connsiteX4" fmla="*/ 398910 w 537376"/>
                <a:gd name="connsiteY4" fmla="*/ 343856 h 982516"/>
                <a:gd name="connsiteX5" fmla="*/ 299255 w 537376"/>
                <a:gd name="connsiteY5" fmla="*/ 708189 h 982516"/>
                <a:gd name="connsiteX6" fmla="*/ 283014 w 537376"/>
                <a:gd name="connsiteY6" fmla="*/ 783983 h 982516"/>
                <a:gd name="connsiteX7" fmla="*/ 283014 w 537376"/>
                <a:gd name="connsiteY7" fmla="*/ 783983 h 982516"/>
                <a:gd name="connsiteX8" fmla="*/ 266170 w 537376"/>
                <a:gd name="connsiteY8" fmla="*/ 859376 h 982516"/>
                <a:gd name="connsiteX9" fmla="*/ 265769 w 537376"/>
                <a:gd name="connsiteY9" fmla="*/ 854364 h 982516"/>
                <a:gd name="connsiteX10" fmla="*/ 263764 w 537376"/>
                <a:gd name="connsiteY10" fmla="*/ 779772 h 982516"/>
                <a:gd name="connsiteX11" fmla="*/ 252937 w 537376"/>
                <a:gd name="connsiteY11" fmla="*/ 657259 h 982516"/>
                <a:gd name="connsiteX12" fmla="*/ 246119 w 537376"/>
                <a:gd name="connsiteY12" fmla="*/ 456745 h 982516"/>
                <a:gd name="connsiteX13" fmla="*/ 252335 w 537376"/>
                <a:gd name="connsiteY13" fmla="*/ 340648 h 982516"/>
                <a:gd name="connsiteX14" fmla="*/ 264967 w 537376"/>
                <a:gd name="connsiteY14" fmla="*/ 256833 h 982516"/>
                <a:gd name="connsiteX15" fmla="*/ 263564 w 537376"/>
                <a:gd name="connsiteY15" fmla="*/ 251419 h 982516"/>
                <a:gd name="connsiteX16" fmla="*/ 259353 w 537376"/>
                <a:gd name="connsiteY16" fmla="*/ 255430 h 982516"/>
                <a:gd name="connsiteX17" fmla="*/ 252736 w 537376"/>
                <a:gd name="connsiteY17" fmla="*/ 274679 h 982516"/>
                <a:gd name="connsiteX18" fmla="*/ 251132 w 537376"/>
                <a:gd name="connsiteY18" fmla="*/ 278689 h 982516"/>
                <a:gd name="connsiteX19" fmla="*/ 223461 w 537376"/>
                <a:gd name="connsiteY19" fmla="*/ 433686 h 982516"/>
                <a:gd name="connsiteX20" fmla="*/ 223662 w 537376"/>
                <a:gd name="connsiteY20" fmla="*/ 595501 h 982516"/>
                <a:gd name="connsiteX21" fmla="*/ 230880 w 537376"/>
                <a:gd name="connsiteY21" fmla="*/ 810652 h 982516"/>
                <a:gd name="connsiteX22" fmla="*/ 230680 w 537376"/>
                <a:gd name="connsiteY22" fmla="*/ 827896 h 982516"/>
                <a:gd name="connsiteX23" fmla="*/ 229878 w 537376"/>
                <a:gd name="connsiteY23" fmla="*/ 827294 h 982516"/>
                <a:gd name="connsiteX24" fmla="*/ 229477 w 537376"/>
                <a:gd name="connsiteY24" fmla="*/ 826693 h 982516"/>
                <a:gd name="connsiteX25" fmla="*/ 228875 w 537376"/>
                <a:gd name="connsiteY25" fmla="*/ 818672 h 982516"/>
                <a:gd name="connsiteX26" fmla="*/ 203009 w 537376"/>
                <a:gd name="connsiteY26" fmla="*/ 641418 h 982516"/>
                <a:gd name="connsiteX27" fmla="*/ 157292 w 537376"/>
                <a:gd name="connsiteY27" fmla="*/ 418046 h 982516"/>
                <a:gd name="connsiteX28" fmla="*/ 46207 w 537376"/>
                <a:gd name="connsiteY28" fmla="*/ 16417 h 982516"/>
                <a:gd name="connsiteX29" fmla="*/ 41796 w 537376"/>
                <a:gd name="connsiteY29" fmla="*/ 3184 h 982516"/>
                <a:gd name="connsiteX30" fmla="*/ 35981 w 537376"/>
                <a:gd name="connsiteY30" fmla="*/ 3585 h 982516"/>
                <a:gd name="connsiteX31" fmla="*/ 36583 w 537376"/>
                <a:gd name="connsiteY31" fmla="*/ 10803 h 982516"/>
                <a:gd name="connsiteX32" fmla="*/ 88917 w 537376"/>
                <a:gd name="connsiteY32" fmla="*/ 269466 h 982516"/>
                <a:gd name="connsiteX33" fmla="*/ 148469 w 537376"/>
                <a:gd name="connsiteY33" fmla="*/ 565424 h 982516"/>
                <a:gd name="connsiteX34" fmla="*/ 193384 w 537376"/>
                <a:gd name="connsiteY34" fmla="*/ 835114 h 982516"/>
                <a:gd name="connsiteX35" fmla="*/ 196993 w 537376"/>
                <a:gd name="connsiteY35" fmla="*/ 862785 h 982516"/>
                <a:gd name="connsiteX36" fmla="*/ 194387 w 537376"/>
                <a:gd name="connsiteY36" fmla="*/ 858173 h 982516"/>
                <a:gd name="connsiteX37" fmla="*/ 144058 w 537376"/>
                <a:gd name="connsiteY37" fmla="*/ 707187 h 982516"/>
                <a:gd name="connsiteX38" fmla="*/ 109168 w 537376"/>
                <a:gd name="connsiteY38" fmla="*/ 636405 h 982516"/>
                <a:gd name="connsiteX39" fmla="*/ 40192 w 537376"/>
                <a:gd name="connsiteY39" fmla="*/ 543768 h 982516"/>
                <a:gd name="connsiteX40" fmla="*/ 40192 w 537376"/>
                <a:gd name="connsiteY40" fmla="*/ 543768 h 982516"/>
                <a:gd name="connsiteX41" fmla="*/ 22346 w 537376"/>
                <a:gd name="connsiteY41" fmla="*/ 526524 h 982516"/>
                <a:gd name="connsiteX42" fmla="*/ 9112 w 537376"/>
                <a:gd name="connsiteY42" fmla="*/ 516298 h 982516"/>
                <a:gd name="connsiteX43" fmla="*/ 1292 w 537376"/>
                <a:gd name="connsiteY43" fmla="*/ 514493 h 982516"/>
                <a:gd name="connsiteX44" fmla="*/ 2495 w 537376"/>
                <a:gd name="connsiteY44" fmla="*/ 522313 h 982516"/>
                <a:gd name="connsiteX45" fmla="*/ 13323 w 537376"/>
                <a:gd name="connsiteY45" fmla="*/ 536951 h 982516"/>
                <a:gd name="connsiteX46" fmla="*/ 53626 w 537376"/>
                <a:gd name="connsiteY46" fmla="*/ 595300 h 982516"/>
                <a:gd name="connsiteX47" fmla="*/ 110572 w 537376"/>
                <a:gd name="connsiteY47" fmla="*/ 735860 h 982516"/>
                <a:gd name="connsiteX48" fmla="*/ 164711 w 537376"/>
                <a:gd name="connsiteY48" fmla="*/ 980487 h 982516"/>
                <a:gd name="connsiteX49" fmla="*/ 177744 w 537376"/>
                <a:gd name="connsiteY49" fmla="*/ 981690 h 982516"/>
                <a:gd name="connsiteX50" fmla="*/ 230279 w 537376"/>
                <a:gd name="connsiteY50" fmla="*/ 949607 h 982516"/>
                <a:gd name="connsiteX51" fmla="*/ 239101 w 537376"/>
                <a:gd name="connsiteY51" fmla="*/ 936574 h 982516"/>
                <a:gd name="connsiteX52" fmla="*/ 238901 w 537376"/>
                <a:gd name="connsiteY52" fmla="*/ 934368 h 982516"/>
                <a:gd name="connsiteX53" fmla="*/ 255944 w 537376"/>
                <a:gd name="connsiteY53" fmla="*/ 909104 h 982516"/>
                <a:gd name="connsiteX54" fmla="*/ 286222 w 537376"/>
                <a:gd name="connsiteY54" fmla="*/ 838523 h 982516"/>
                <a:gd name="connsiteX55" fmla="*/ 296448 w 537376"/>
                <a:gd name="connsiteY55" fmla="*/ 800225 h 982516"/>
                <a:gd name="connsiteX56" fmla="*/ 298654 w 537376"/>
                <a:gd name="connsiteY56" fmla="*/ 803634 h 982516"/>
                <a:gd name="connsiteX57" fmla="*/ 307877 w 537376"/>
                <a:gd name="connsiteY57" fmla="*/ 855968 h 982516"/>
                <a:gd name="connsiteX58" fmla="*/ 313692 w 537376"/>
                <a:gd name="connsiteY58" fmla="*/ 918327 h 982516"/>
                <a:gd name="connsiteX59" fmla="*/ 318505 w 537376"/>
                <a:gd name="connsiteY59" fmla="*/ 926348 h 982516"/>
                <a:gd name="connsiteX60" fmla="*/ 330134 w 537376"/>
                <a:gd name="connsiteY60" fmla="*/ 857973 h 982516"/>
                <a:gd name="connsiteX61" fmla="*/ 365425 w 537376"/>
                <a:gd name="connsiteY61" fmla="*/ 623773 h 982516"/>
                <a:gd name="connsiteX62" fmla="*/ 408736 w 537376"/>
                <a:gd name="connsiteY62" fmla="*/ 417043 h 982516"/>
                <a:gd name="connsiteX63" fmla="*/ 531851 w 537376"/>
                <a:gd name="connsiteY63" fmla="*/ 43687 h 982516"/>
                <a:gd name="connsiteX64" fmla="*/ 537465 w 537376"/>
                <a:gd name="connsiteY64" fmla="*/ 29451 h 982516"/>
                <a:gd name="connsiteX65" fmla="*/ 536062 w 537376"/>
                <a:gd name="connsiteY65" fmla="*/ 24639 h 98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37376" h="982516">
                  <a:moveTo>
                    <a:pt x="536062" y="24639"/>
                  </a:moveTo>
                  <a:cubicBezTo>
                    <a:pt x="533856" y="23636"/>
                    <a:pt x="533054" y="25441"/>
                    <a:pt x="532252" y="26844"/>
                  </a:cubicBezTo>
                  <a:cubicBezTo>
                    <a:pt x="530247" y="30854"/>
                    <a:pt x="528442" y="34664"/>
                    <a:pt x="526637" y="38674"/>
                  </a:cubicBezTo>
                  <a:cubicBezTo>
                    <a:pt x="525033" y="41682"/>
                    <a:pt x="523429" y="44690"/>
                    <a:pt x="521825" y="47698"/>
                  </a:cubicBezTo>
                  <a:cubicBezTo>
                    <a:pt x="472900" y="143142"/>
                    <a:pt x="432998" y="242396"/>
                    <a:pt x="398910" y="343856"/>
                  </a:cubicBezTo>
                  <a:cubicBezTo>
                    <a:pt x="358808" y="463362"/>
                    <a:pt x="327127" y="585274"/>
                    <a:pt x="299255" y="708189"/>
                  </a:cubicBezTo>
                  <a:cubicBezTo>
                    <a:pt x="293641" y="733454"/>
                    <a:pt x="287224" y="758518"/>
                    <a:pt x="283014" y="783983"/>
                  </a:cubicBezTo>
                  <a:lnTo>
                    <a:pt x="283014" y="783983"/>
                  </a:lnTo>
                  <a:cubicBezTo>
                    <a:pt x="276196" y="808847"/>
                    <a:pt x="272386" y="834312"/>
                    <a:pt x="266170" y="859376"/>
                  </a:cubicBezTo>
                  <a:cubicBezTo>
                    <a:pt x="265769" y="857572"/>
                    <a:pt x="265769" y="855968"/>
                    <a:pt x="265769" y="854364"/>
                  </a:cubicBezTo>
                  <a:cubicBezTo>
                    <a:pt x="266371" y="829500"/>
                    <a:pt x="265569" y="804636"/>
                    <a:pt x="263764" y="779772"/>
                  </a:cubicBezTo>
                  <a:cubicBezTo>
                    <a:pt x="260556" y="738868"/>
                    <a:pt x="255944" y="698163"/>
                    <a:pt x="252937" y="657259"/>
                  </a:cubicBezTo>
                  <a:cubicBezTo>
                    <a:pt x="248124" y="590488"/>
                    <a:pt x="245117" y="523717"/>
                    <a:pt x="246119" y="456745"/>
                  </a:cubicBezTo>
                  <a:cubicBezTo>
                    <a:pt x="246721" y="417846"/>
                    <a:pt x="248325" y="379146"/>
                    <a:pt x="252335" y="340648"/>
                  </a:cubicBezTo>
                  <a:cubicBezTo>
                    <a:pt x="255142" y="312576"/>
                    <a:pt x="259554" y="284504"/>
                    <a:pt x="264967" y="256833"/>
                  </a:cubicBezTo>
                  <a:cubicBezTo>
                    <a:pt x="265368" y="254828"/>
                    <a:pt x="266772" y="252221"/>
                    <a:pt x="263564" y="251419"/>
                  </a:cubicBezTo>
                  <a:cubicBezTo>
                    <a:pt x="260556" y="250617"/>
                    <a:pt x="260155" y="253424"/>
                    <a:pt x="259353" y="255430"/>
                  </a:cubicBezTo>
                  <a:cubicBezTo>
                    <a:pt x="257147" y="261846"/>
                    <a:pt x="254942" y="268262"/>
                    <a:pt x="252736" y="274679"/>
                  </a:cubicBezTo>
                  <a:cubicBezTo>
                    <a:pt x="252135" y="276082"/>
                    <a:pt x="251533" y="277286"/>
                    <a:pt x="251132" y="278689"/>
                  </a:cubicBezTo>
                  <a:cubicBezTo>
                    <a:pt x="235091" y="329219"/>
                    <a:pt x="226669" y="380951"/>
                    <a:pt x="223461" y="433686"/>
                  </a:cubicBezTo>
                  <a:cubicBezTo>
                    <a:pt x="220052" y="487624"/>
                    <a:pt x="221255" y="541562"/>
                    <a:pt x="223662" y="595501"/>
                  </a:cubicBezTo>
                  <a:cubicBezTo>
                    <a:pt x="226870" y="667084"/>
                    <a:pt x="229276" y="738868"/>
                    <a:pt x="230880" y="810652"/>
                  </a:cubicBezTo>
                  <a:cubicBezTo>
                    <a:pt x="231682" y="816466"/>
                    <a:pt x="231682" y="822081"/>
                    <a:pt x="230680" y="827896"/>
                  </a:cubicBezTo>
                  <a:cubicBezTo>
                    <a:pt x="230680" y="828297"/>
                    <a:pt x="230078" y="827896"/>
                    <a:pt x="229878" y="827294"/>
                  </a:cubicBezTo>
                  <a:cubicBezTo>
                    <a:pt x="229878" y="827094"/>
                    <a:pt x="229677" y="826893"/>
                    <a:pt x="229477" y="826693"/>
                  </a:cubicBezTo>
                  <a:cubicBezTo>
                    <a:pt x="229276" y="824086"/>
                    <a:pt x="229276" y="821279"/>
                    <a:pt x="228875" y="818672"/>
                  </a:cubicBezTo>
                  <a:cubicBezTo>
                    <a:pt x="221255" y="759521"/>
                    <a:pt x="212834" y="700369"/>
                    <a:pt x="203009" y="641418"/>
                  </a:cubicBezTo>
                  <a:cubicBezTo>
                    <a:pt x="190577" y="566426"/>
                    <a:pt x="176140" y="491635"/>
                    <a:pt x="157292" y="418046"/>
                  </a:cubicBezTo>
                  <a:cubicBezTo>
                    <a:pt x="122803" y="283501"/>
                    <a:pt x="84906" y="149759"/>
                    <a:pt x="46207" y="16417"/>
                  </a:cubicBezTo>
                  <a:cubicBezTo>
                    <a:pt x="45004" y="12006"/>
                    <a:pt x="43601" y="7394"/>
                    <a:pt x="41796" y="3184"/>
                  </a:cubicBezTo>
                  <a:cubicBezTo>
                    <a:pt x="39991" y="-827"/>
                    <a:pt x="37585" y="-1428"/>
                    <a:pt x="35981" y="3585"/>
                  </a:cubicBezTo>
                  <a:cubicBezTo>
                    <a:pt x="36182" y="5991"/>
                    <a:pt x="36182" y="8397"/>
                    <a:pt x="36583" y="10803"/>
                  </a:cubicBezTo>
                  <a:cubicBezTo>
                    <a:pt x="51822" y="97425"/>
                    <a:pt x="71071" y="183245"/>
                    <a:pt x="88917" y="269466"/>
                  </a:cubicBezTo>
                  <a:cubicBezTo>
                    <a:pt x="109369" y="368118"/>
                    <a:pt x="129621" y="466570"/>
                    <a:pt x="148469" y="565424"/>
                  </a:cubicBezTo>
                  <a:cubicBezTo>
                    <a:pt x="165513" y="655053"/>
                    <a:pt x="180752" y="744883"/>
                    <a:pt x="193384" y="835114"/>
                  </a:cubicBezTo>
                  <a:cubicBezTo>
                    <a:pt x="194587" y="844338"/>
                    <a:pt x="195790" y="853561"/>
                    <a:pt x="196993" y="862785"/>
                  </a:cubicBezTo>
                  <a:cubicBezTo>
                    <a:pt x="195389" y="861381"/>
                    <a:pt x="194788" y="859777"/>
                    <a:pt x="194387" y="858173"/>
                  </a:cubicBezTo>
                  <a:cubicBezTo>
                    <a:pt x="181955" y="806441"/>
                    <a:pt x="164911" y="756112"/>
                    <a:pt x="144058" y="707187"/>
                  </a:cubicBezTo>
                  <a:cubicBezTo>
                    <a:pt x="133832" y="682924"/>
                    <a:pt x="122803" y="659063"/>
                    <a:pt x="109168" y="636405"/>
                  </a:cubicBezTo>
                  <a:cubicBezTo>
                    <a:pt x="90521" y="602318"/>
                    <a:pt x="69467" y="570035"/>
                    <a:pt x="40192" y="543768"/>
                  </a:cubicBezTo>
                  <a:cubicBezTo>
                    <a:pt x="40192" y="543768"/>
                    <a:pt x="40192" y="543768"/>
                    <a:pt x="40192" y="543768"/>
                  </a:cubicBezTo>
                  <a:cubicBezTo>
                    <a:pt x="34978" y="537352"/>
                    <a:pt x="28562" y="531938"/>
                    <a:pt x="22346" y="526524"/>
                  </a:cubicBezTo>
                  <a:cubicBezTo>
                    <a:pt x="18135" y="522915"/>
                    <a:pt x="13724" y="519305"/>
                    <a:pt x="9112" y="516298"/>
                  </a:cubicBezTo>
                  <a:cubicBezTo>
                    <a:pt x="6907" y="514894"/>
                    <a:pt x="4099" y="511886"/>
                    <a:pt x="1292" y="514493"/>
                  </a:cubicBezTo>
                  <a:cubicBezTo>
                    <a:pt x="-1515" y="517100"/>
                    <a:pt x="891" y="520107"/>
                    <a:pt x="2495" y="522313"/>
                  </a:cubicBezTo>
                  <a:cubicBezTo>
                    <a:pt x="5904" y="527326"/>
                    <a:pt x="9513" y="532339"/>
                    <a:pt x="13323" y="536951"/>
                  </a:cubicBezTo>
                  <a:cubicBezTo>
                    <a:pt x="28362" y="555398"/>
                    <a:pt x="41796" y="574647"/>
                    <a:pt x="53626" y="595300"/>
                  </a:cubicBezTo>
                  <a:cubicBezTo>
                    <a:pt x="78891" y="639614"/>
                    <a:pt x="96135" y="687135"/>
                    <a:pt x="110572" y="735860"/>
                  </a:cubicBezTo>
                  <a:cubicBezTo>
                    <a:pt x="134433" y="816065"/>
                    <a:pt x="149873" y="898276"/>
                    <a:pt x="164711" y="980487"/>
                  </a:cubicBezTo>
                  <a:cubicBezTo>
                    <a:pt x="168721" y="984296"/>
                    <a:pt x="173333" y="983093"/>
                    <a:pt x="177744" y="981690"/>
                  </a:cubicBezTo>
                  <a:cubicBezTo>
                    <a:pt x="197795" y="975273"/>
                    <a:pt x="215441" y="964646"/>
                    <a:pt x="230279" y="949607"/>
                  </a:cubicBezTo>
                  <a:cubicBezTo>
                    <a:pt x="233888" y="945998"/>
                    <a:pt x="238500" y="942389"/>
                    <a:pt x="239101" y="936574"/>
                  </a:cubicBezTo>
                  <a:cubicBezTo>
                    <a:pt x="239101" y="935772"/>
                    <a:pt x="238901" y="934970"/>
                    <a:pt x="238901" y="934368"/>
                  </a:cubicBezTo>
                  <a:cubicBezTo>
                    <a:pt x="245518" y="926548"/>
                    <a:pt x="251332" y="918327"/>
                    <a:pt x="255944" y="909104"/>
                  </a:cubicBezTo>
                  <a:cubicBezTo>
                    <a:pt x="269780" y="887248"/>
                    <a:pt x="278803" y="863186"/>
                    <a:pt x="286222" y="838523"/>
                  </a:cubicBezTo>
                  <a:cubicBezTo>
                    <a:pt x="290633" y="826091"/>
                    <a:pt x="294042" y="813258"/>
                    <a:pt x="296448" y="800225"/>
                  </a:cubicBezTo>
                  <a:cubicBezTo>
                    <a:pt x="297451" y="801027"/>
                    <a:pt x="298453" y="802029"/>
                    <a:pt x="298654" y="803634"/>
                  </a:cubicBezTo>
                  <a:cubicBezTo>
                    <a:pt x="301060" y="821279"/>
                    <a:pt x="305672" y="838322"/>
                    <a:pt x="307877" y="855968"/>
                  </a:cubicBezTo>
                  <a:cubicBezTo>
                    <a:pt x="310684" y="876821"/>
                    <a:pt x="311687" y="897674"/>
                    <a:pt x="313692" y="918327"/>
                  </a:cubicBezTo>
                  <a:cubicBezTo>
                    <a:pt x="313893" y="921536"/>
                    <a:pt x="312890" y="926147"/>
                    <a:pt x="318505" y="926348"/>
                  </a:cubicBezTo>
                  <a:cubicBezTo>
                    <a:pt x="322314" y="903489"/>
                    <a:pt x="326525" y="880831"/>
                    <a:pt x="330134" y="857973"/>
                  </a:cubicBezTo>
                  <a:cubicBezTo>
                    <a:pt x="342366" y="779973"/>
                    <a:pt x="352391" y="701572"/>
                    <a:pt x="365425" y="623773"/>
                  </a:cubicBezTo>
                  <a:cubicBezTo>
                    <a:pt x="377054" y="554195"/>
                    <a:pt x="391491" y="485419"/>
                    <a:pt x="408736" y="417043"/>
                  </a:cubicBezTo>
                  <a:cubicBezTo>
                    <a:pt x="441018" y="289717"/>
                    <a:pt x="483527" y="165800"/>
                    <a:pt x="531851" y="43687"/>
                  </a:cubicBezTo>
                  <a:cubicBezTo>
                    <a:pt x="533655" y="38875"/>
                    <a:pt x="535460" y="34063"/>
                    <a:pt x="537465" y="29451"/>
                  </a:cubicBezTo>
                  <a:cubicBezTo>
                    <a:pt x="538067" y="27446"/>
                    <a:pt x="538468" y="25641"/>
                    <a:pt x="536062" y="246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4" name="Freeform: Shape 85">
              <a:extLst>
                <a:ext uri="{FF2B5EF4-FFF2-40B4-BE49-F238E27FC236}">
                  <a16:creationId xmlns:a16="http://schemas.microsoft.com/office/drawing/2014/main" id="{1D52DB42-D6C9-DCB6-7B31-EDF41A7B9C9D}"/>
                </a:ext>
              </a:extLst>
            </p:cNvPr>
            <p:cNvSpPr/>
            <p:nvPr/>
          </p:nvSpPr>
          <p:spPr>
            <a:xfrm>
              <a:off x="2008025" y="3633872"/>
              <a:ext cx="210539" cy="32082"/>
            </a:xfrm>
            <a:custGeom>
              <a:avLst/>
              <a:gdLst>
                <a:gd name="connsiteX0" fmla="*/ 206143 w 210539"/>
                <a:gd name="connsiteY0" fmla="*/ 15531 h 32082"/>
                <a:gd name="connsiteX1" fmla="*/ 199326 w 210539"/>
                <a:gd name="connsiteY1" fmla="*/ 13125 h 32082"/>
                <a:gd name="connsiteX2" fmla="*/ 146992 w 210539"/>
                <a:gd name="connsiteY2" fmla="*/ 3300 h 32082"/>
                <a:gd name="connsiteX3" fmla="*/ 141177 w 210539"/>
                <a:gd name="connsiteY3" fmla="*/ 4704 h 32082"/>
                <a:gd name="connsiteX4" fmla="*/ 149197 w 210539"/>
                <a:gd name="connsiteY4" fmla="*/ 6107 h 32082"/>
                <a:gd name="connsiteX5" fmla="*/ 188298 w 210539"/>
                <a:gd name="connsiteY5" fmla="*/ 14930 h 32082"/>
                <a:gd name="connsiteX6" fmla="*/ 196118 w 210539"/>
                <a:gd name="connsiteY6" fmla="*/ 20143 h 32082"/>
                <a:gd name="connsiteX7" fmla="*/ 188097 w 210539"/>
                <a:gd name="connsiteY7" fmla="*/ 23752 h 32082"/>
                <a:gd name="connsiteX8" fmla="*/ 187295 w 210539"/>
                <a:gd name="connsiteY8" fmla="*/ 23953 h 32082"/>
                <a:gd name="connsiteX9" fmla="*/ 137768 w 210539"/>
                <a:gd name="connsiteY9" fmla="*/ 28765 h 32082"/>
                <a:gd name="connsiteX10" fmla="*/ 78216 w 210539"/>
                <a:gd name="connsiteY10" fmla="*/ 26760 h 32082"/>
                <a:gd name="connsiteX11" fmla="*/ 85434 w 210539"/>
                <a:gd name="connsiteY11" fmla="*/ 26760 h 32082"/>
                <a:gd name="connsiteX12" fmla="*/ 143182 w 210539"/>
                <a:gd name="connsiteY12" fmla="*/ 26760 h 32082"/>
                <a:gd name="connsiteX13" fmla="*/ 176467 w 210539"/>
                <a:gd name="connsiteY13" fmla="*/ 22349 h 32082"/>
                <a:gd name="connsiteX14" fmla="*/ 180678 w 210539"/>
                <a:gd name="connsiteY14" fmla="*/ 18940 h 32082"/>
                <a:gd name="connsiteX15" fmla="*/ 176868 w 210539"/>
                <a:gd name="connsiteY15" fmla="*/ 15130 h 32082"/>
                <a:gd name="connsiteX16" fmla="*/ 161429 w 210539"/>
                <a:gd name="connsiteY16" fmla="*/ 10920 h 32082"/>
                <a:gd name="connsiteX17" fmla="*/ 68190 w 210539"/>
                <a:gd name="connsiteY17" fmla="*/ 5105 h 32082"/>
                <a:gd name="connsiteX18" fmla="*/ 35707 w 210539"/>
                <a:gd name="connsiteY18" fmla="*/ 12925 h 32082"/>
                <a:gd name="connsiteX19" fmla="*/ 32098 w 210539"/>
                <a:gd name="connsiteY19" fmla="*/ 17135 h 32082"/>
                <a:gd name="connsiteX20" fmla="*/ 36910 w 210539"/>
                <a:gd name="connsiteY20" fmla="*/ 20945 h 32082"/>
                <a:gd name="connsiteX21" fmla="*/ 47537 w 210539"/>
                <a:gd name="connsiteY21" fmla="*/ 25156 h 32082"/>
                <a:gd name="connsiteX22" fmla="*/ 20067 w 210539"/>
                <a:gd name="connsiteY22" fmla="*/ 22549 h 32082"/>
                <a:gd name="connsiteX23" fmla="*/ 15254 w 210539"/>
                <a:gd name="connsiteY23" fmla="*/ 19742 h 32082"/>
                <a:gd name="connsiteX24" fmla="*/ 19265 w 210539"/>
                <a:gd name="connsiteY24" fmla="*/ 15130 h 32082"/>
                <a:gd name="connsiteX25" fmla="*/ 41722 w 210539"/>
                <a:gd name="connsiteY25" fmla="*/ 6709 h 32082"/>
                <a:gd name="connsiteX26" fmla="*/ 127141 w 210539"/>
                <a:gd name="connsiteY26" fmla="*/ 4303 h 32082"/>
                <a:gd name="connsiteX27" fmla="*/ 132154 w 210539"/>
                <a:gd name="connsiteY27" fmla="*/ 2899 h 32082"/>
                <a:gd name="connsiteX28" fmla="*/ 113907 w 210539"/>
                <a:gd name="connsiteY28" fmla="*/ 1696 h 32082"/>
                <a:gd name="connsiteX29" fmla="*/ 25481 w 210539"/>
                <a:gd name="connsiteY29" fmla="*/ 7310 h 32082"/>
                <a:gd name="connsiteX30" fmla="*/ 2823 w 210539"/>
                <a:gd name="connsiteY30" fmla="*/ 17336 h 32082"/>
                <a:gd name="connsiteX31" fmla="*/ 3825 w 210539"/>
                <a:gd name="connsiteY31" fmla="*/ 24554 h 32082"/>
                <a:gd name="connsiteX32" fmla="*/ 9440 w 210539"/>
                <a:gd name="connsiteY32" fmla="*/ 25958 h 32082"/>
                <a:gd name="connsiteX33" fmla="*/ 88843 w 210539"/>
                <a:gd name="connsiteY33" fmla="*/ 32976 h 32082"/>
                <a:gd name="connsiteX34" fmla="*/ 180077 w 210539"/>
                <a:gd name="connsiteY34" fmla="*/ 30169 h 32082"/>
                <a:gd name="connsiteX35" fmla="*/ 206544 w 210539"/>
                <a:gd name="connsiteY35" fmla="*/ 24554 h 32082"/>
                <a:gd name="connsiteX36" fmla="*/ 210555 w 210539"/>
                <a:gd name="connsiteY36" fmla="*/ 20745 h 32082"/>
                <a:gd name="connsiteX37" fmla="*/ 206143 w 210539"/>
                <a:gd name="connsiteY37" fmla="*/ 15531 h 32082"/>
                <a:gd name="connsiteX38" fmla="*/ 50545 w 210539"/>
                <a:gd name="connsiteY38" fmla="*/ 17938 h 32082"/>
                <a:gd name="connsiteX39" fmla="*/ 55558 w 210539"/>
                <a:gd name="connsiteY39" fmla="*/ 14729 h 32082"/>
                <a:gd name="connsiteX40" fmla="*/ 97465 w 210539"/>
                <a:gd name="connsiteY40" fmla="*/ 9516 h 32082"/>
                <a:gd name="connsiteX41" fmla="*/ 157017 w 210539"/>
                <a:gd name="connsiteY41" fmla="*/ 11521 h 32082"/>
                <a:gd name="connsiteX42" fmla="*/ 163434 w 210539"/>
                <a:gd name="connsiteY42" fmla="*/ 14930 h 32082"/>
                <a:gd name="connsiteX43" fmla="*/ 157418 w 210539"/>
                <a:gd name="connsiteY43" fmla="*/ 17737 h 32082"/>
                <a:gd name="connsiteX44" fmla="*/ 55758 w 210539"/>
                <a:gd name="connsiteY44" fmla="*/ 20544 h 32082"/>
                <a:gd name="connsiteX45" fmla="*/ 50545 w 210539"/>
                <a:gd name="connsiteY45" fmla="*/ 17938 h 3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0539" h="32082">
                  <a:moveTo>
                    <a:pt x="206143" y="15531"/>
                  </a:moveTo>
                  <a:cubicBezTo>
                    <a:pt x="203938" y="14529"/>
                    <a:pt x="201531" y="13927"/>
                    <a:pt x="199326" y="13125"/>
                  </a:cubicBezTo>
                  <a:cubicBezTo>
                    <a:pt x="182282" y="7711"/>
                    <a:pt x="164637" y="5706"/>
                    <a:pt x="146992" y="3300"/>
                  </a:cubicBezTo>
                  <a:cubicBezTo>
                    <a:pt x="145187" y="3099"/>
                    <a:pt x="142982" y="1896"/>
                    <a:pt x="141177" y="4704"/>
                  </a:cubicBezTo>
                  <a:cubicBezTo>
                    <a:pt x="143984" y="5105"/>
                    <a:pt x="146591" y="5706"/>
                    <a:pt x="149197" y="6107"/>
                  </a:cubicBezTo>
                  <a:cubicBezTo>
                    <a:pt x="162431" y="8313"/>
                    <a:pt x="175866" y="9917"/>
                    <a:pt x="188298" y="14930"/>
                  </a:cubicBezTo>
                  <a:cubicBezTo>
                    <a:pt x="191305" y="16133"/>
                    <a:pt x="196318" y="16333"/>
                    <a:pt x="196118" y="20143"/>
                  </a:cubicBezTo>
                  <a:cubicBezTo>
                    <a:pt x="195917" y="23552"/>
                    <a:pt x="191105" y="22950"/>
                    <a:pt x="188097" y="23752"/>
                  </a:cubicBezTo>
                  <a:cubicBezTo>
                    <a:pt x="187897" y="23752"/>
                    <a:pt x="187696" y="23752"/>
                    <a:pt x="187295" y="23953"/>
                  </a:cubicBezTo>
                  <a:cubicBezTo>
                    <a:pt x="171053" y="27362"/>
                    <a:pt x="154411" y="26961"/>
                    <a:pt x="137768" y="28765"/>
                  </a:cubicBezTo>
                  <a:cubicBezTo>
                    <a:pt x="117917" y="30770"/>
                    <a:pt x="98066" y="29367"/>
                    <a:pt x="78216" y="26760"/>
                  </a:cubicBezTo>
                  <a:cubicBezTo>
                    <a:pt x="80622" y="26760"/>
                    <a:pt x="83028" y="26560"/>
                    <a:pt x="85434" y="26760"/>
                  </a:cubicBezTo>
                  <a:cubicBezTo>
                    <a:pt x="104683" y="27763"/>
                    <a:pt x="123933" y="28765"/>
                    <a:pt x="143182" y="26760"/>
                  </a:cubicBezTo>
                  <a:cubicBezTo>
                    <a:pt x="154411" y="25557"/>
                    <a:pt x="165640" y="25156"/>
                    <a:pt x="176467" y="22349"/>
                  </a:cubicBezTo>
                  <a:cubicBezTo>
                    <a:pt x="178272" y="21948"/>
                    <a:pt x="180678" y="21346"/>
                    <a:pt x="180678" y="18940"/>
                  </a:cubicBezTo>
                  <a:cubicBezTo>
                    <a:pt x="180678" y="16534"/>
                    <a:pt x="178673" y="15732"/>
                    <a:pt x="176868" y="15130"/>
                  </a:cubicBezTo>
                  <a:cubicBezTo>
                    <a:pt x="171655" y="13526"/>
                    <a:pt x="166642" y="11521"/>
                    <a:pt x="161429" y="10920"/>
                  </a:cubicBezTo>
                  <a:cubicBezTo>
                    <a:pt x="130550" y="6909"/>
                    <a:pt x="99270" y="4303"/>
                    <a:pt x="68190" y="5105"/>
                  </a:cubicBezTo>
                  <a:cubicBezTo>
                    <a:pt x="57162" y="5305"/>
                    <a:pt x="45732" y="6709"/>
                    <a:pt x="35707" y="12925"/>
                  </a:cubicBezTo>
                  <a:cubicBezTo>
                    <a:pt x="34103" y="13927"/>
                    <a:pt x="31897" y="14729"/>
                    <a:pt x="32098" y="17135"/>
                  </a:cubicBezTo>
                  <a:cubicBezTo>
                    <a:pt x="32298" y="19943"/>
                    <a:pt x="34704" y="20344"/>
                    <a:pt x="36910" y="20945"/>
                  </a:cubicBezTo>
                  <a:cubicBezTo>
                    <a:pt x="40720" y="21747"/>
                    <a:pt x="44329" y="22349"/>
                    <a:pt x="47537" y="25156"/>
                  </a:cubicBezTo>
                  <a:cubicBezTo>
                    <a:pt x="38313" y="23953"/>
                    <a:pt x="29090" y="25156"/>
                    <a:pt x="20067" y="22549"/>
                  </a:cubicBezTo>
                  <a:cubicBezTo>
                    <a:pt x="18262" y="21948"/>
                    <a:pt x="15655" y="21948"/>
                    <a:pt x="15254" y="19742"/>
                  </a:cubicBezTo>
                  <a:cubicBezTo>
                    <a:pt x="14653" y="16935"/>
                    <a:pt x="17460" y="16133"/>
                    <a:pt x="19265" y="15130"/>
                  </a:cubicBezTo>
                  <a:cubicBezTo>
                    <a:pt x="26283" y="11120"/>
                    <a:pt x="33902" y="8313"/>
                    <a:pt x="41722" y="6709"/>
                  </a:cubicBezTo>
                  <a:cubicBezTo>
                    <a:pt x="69995" y="894"/>
                    <a:pt x="98668" y="4303"/>
                    <a:pt x="127141" y="4303"/>
                  </a:cubicBezTo>
                  <a:cubicBezTo>
                    <a:pt x="128745" y="4303"/>
                    <a:pt x="130349" y="5706"/>
                    <a:pt x="132154" y="2899"/>
                  </a:cubicBezTo>
                  <a:cubicBezTo>
                    <a:pt x="125737" y="2498"/>
                    <a:pt x="119722" y="2097"/>
                    <a:pt x="113907" y="1696"/>
                  </a:cubicBezTo>
                  <a:cubicBezTo>
                    <a:pt x="84231" y="-911"/>
                    <a:pt x="54555" y="-1512"/>
                    <a:pt x="25481" y="7310"/>
                  </a:cubicBezTo>
                  <a:cubicBezTo>
                    <a:pt x="17661" y="9717"/>
                    <a:pt x="9640" y="12323"/>
                    <a:pt x="2823" y="17336"/>
                  </a:cubicBezTo>
                  <a:cubicBezTo>
                    <a:pt x="-1188" y="20344"/>
                    <a:pt x="-987" y="22750"/>
                    <a:pt x="3825" y="24554"/>
                  </a:cubicBezTo>
                  <a:cubicBezTo>
                    <a:pt x="5630" y="25156"/>
                    <a:pt x="7635" y="25557"/>
                    <a:pt x="9440" y="25958"/>
                  </a:cubicBezTo>
                  <a:cubicBezTo>
                    <a:pt x="35707" y="29968"/>
                    <a:pt x="62175" y="31773"/>
                    <a:pt x="88843" y="32976"/>
                  </a:cubicBezTo>
                  <a:cubicBezTo>
                    <a:pt x="119321" y="34380"/>
                    <a:pt x="149799" y="33578"/>
                    <a:pt x="180077" y="30169"/>
                  </a:cubicBezTo>
                  <a:cubicBezTo>
                    <a:pt x="189100" y="29166"/>
                    <a:pt x="198123" y="28164"/>
                    <a:pt x="206544" y="24554"/>
                  </a:cubicBezTo>
                  <a:cubicBezTo>
                    <a:pt x="208349" y="23752"/>
                    <a:pt x="210354" y="22950"/>
                    <a:pt x="210555" y="20745"/>
                  </a:cubicBezTo>
                  <a:cubicBezTo>
                    <a:pt x="210555" y="17135"/>
                    <a:pt x="208148" y="16333"/>
                    <a:pt x="206143" y="15531"/>
                  </a:cubicBezTo>
                  <a:close/>
                  <a:moveTo>
                    <a:pt x="50545" y="17938"/>
                  </a:moveTo>
                  <a:cubicBezTo>
                    <a:pt x="50545" y="15331"/>
                    <a:pt x="53553" y="15331"/>
                    <a:pt x="55558" y="14729"/>
                  </a:cubicBezTo>
                  <a:cubicBezTo>
                    <a:pt x="69193" y="10117"/>
                    <a:pt x="83429" y="10719"/>
                    <a:pt x="97465" y="9516"/>
                  </a:cubicBezTo>
                  <a:cubicBezTo>
                    <a:pt x="117516" y="7912"/>
                    <a:pt x="137367" y="7310"/>
                    <a:pt x="157017" y="11521"/>
                  </a:cubicBezTo>
                  <a:cubicBezTo>
                    <a:pt x="159424" y="12123"/>
                    <a:pt x="163434" y="11521"/>
                    <a:pt x="163434" y="14930"/>
                  </a:cubicBezTo>
                  <a:cubicBezTo>
                    <a:pt x="163434" y="17737"/>
                    <a:pt x="159624" y="17135"/>
                    <a:pt x="157418" y="17737"/>
                  </a:cubicBezTo>
                  <a:cubicBezTo>
                    <a:pt x="123732" y="24955"/>
                    <a:pt x="89845" y="24755"/>
                    <a:pt x="55758" y="20544"/>
                  </a:cubicBezTo>
                  <a:cubicBezTo>
                    <a:pt x="53753" y="20143"/>
                    <a:pt x="50545" y="20544"/>
                    <a:pt x="50545" y="17938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86">
              <a:extLst>
                <a:ext uri="{FF2B5EF4-FFF2-40B4-BE49-F238E27FC236}">
                  <a16:creationId xmlns:a16="http://schemas.microsoft.com/office/drawing/2014/main" id="{65BD12DB-01F9-A215-8510-AD6F45BDFE33}"/>
                </a:ext>
              </a:extLst>
            </p:cNvPr>
            <p:cNvSpPr/>
            <p:nvPr/>
          </p:nvSpPr>
          <p:spPr>
            <a:xfrm>
              <a:off x="2083233" y="3645493"/>
              <a:ext cx="68175" cy="8021"/>
            </a:xfrm>
            <a:custGeom>
              <a:avLst/>
              <a:gdLst>
                <a:gd name="connsiteX0" fmla="*/ 57547 w 68174"/>
                <a:gd name="connsiteY0" fmla="*/ 8722 h 8020"/>
                <a:gd name="connsiteX1" fmla="*/ 69979 w 68174"/>
                <a:gd name="connsiteY1" fmla="*/ 5915 h 8020"/>
                <a:gd name="connsiteX2" fmla="*/ 64966 w 68174"/>
                <a:gd name="connsiteY2" fmla="*/ 3108 h 8020"/>
                <a:gd name="connsiteX3" fmla="*/ 43912 w 68174"/>
                <a:gd name="connsiteY3" fmla="*/ 702 h 8020"/>
                <a:gd name="connsiteX4" fmla="*/ 5213 w 68174"/>
                <a:gd name="connsiteY4" fmla="*/ 501 h 8020"/>
                <a:gd name="connsiteX5" fmla="*/ 0 w 68174"/>
                <a:gd name="connsiteY5" fmla="*/ 3308 h 8020"/>
                <a:gd name="connsiteX6" fmla="*/ 5213 w 68174"/>
                <a:gd name="connsiteY6" fmla="*/ 6116 h 8020"/>
                <a:gd name="connsiteX7" fmla="*/ 57547 w 68174"/>
                <a:gd name="connsiteY7" fmla="*/ 8722 h 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74" h="8020">
                  <a:moveTo>
                    <a:pt x="57547" y="8722"/>
                  </a:moveTo>
                  <a:cubicBezTo>
                    <a:pt x="61558" y="8522"/>
                    <a:pt x="66169" y="8522"/>
                    <a:pt x="69979" y="5915"/>
                  </a:cubicBezTo>
                  <a:cubicBezTo>
                    <a:pt x="68977" y="2907"/>
                    <a:pt x="66771" y="3308"/>
                    <a:pt x="64966" y="3108"/>
                  </a:cubicBezTo>
                  <a:cubicBezTo>
                    <a:pt x="57948" y="2306"/>
                    <a:pt x="50930" y="1303"/>
                    <a:pt x="43912" y="702"/>
                  </a:cubicBezTo>
                  <a:cubicBezTo>
                    <a:pt x="31080" y="-301"/>
                    <a:pt x="18046" y="-100"/>
                    <a:pt x="5213" y="501"/>
                  </a:cubicBezTo>
                  <a:cubicBezTo>
                    <a:pt x="3208" y="501"/>
                    <a:pt x="0" y="702"/>
                    <a:pt x="0" y="3308"/>
                  </a:cubicBezTo>
                  <a:cubicBezTo>
                    <a:pt x="0" y="6316"/>
                    <a:pt x="3208" y="5514"/>
                    <a:pt x="5213" y="6116"/>
                  </a:cubicBezTo>
                  <a:cubicBezTo>
                    <a:pt x="22458" y="9925"/>
                    <a:pt x="39902" y="9324"/>
                    <a:pt x="57547" y="8722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87">
              <a:extLst>
                <a:ext uri="{FF2B5EF4-FFF2-40B4-BE49-F238E27FC236}">
                  <a16:creationId xmlns:a16="http://schemas.microsoft.com/office/drawing/2014/main" id="{88A3C2B6-7633-432F-44D6-CC1B1F3B8F05}"/>
                </a:ext>
              </a:extLst>
            </p:cNvPr>
            <p:cNvSpPr/>
            <p:nvPr/>
          </p:nvSpPr>
          <p:spPr>
            <a:xfrm>
              <a:off x="1624045" y="2817339"/>
              <a:ext cx="1040665" cy="840152"/>
            </a:xfrm>
            <a:custGeom>
              <a:avLst/>
              <a:gdLst>
                <a:gd name="connsiteX0" fmla="*/ 1040878 w 1040664"/>
                <a:gd name="connsiteY0" fmla="*/ 482369 h 840151"/>
                <a:gd name="connsiteX1" fmla="*/ 1039274 w 1040664"/>
                <a:gd name="connsiteY1" fmla="*/ 467932 h 840151"/>
                <a:gd name="connsiteX2" fmla="*/ 954256 w 1040664"/>
                <a:gd name="connsiteY2" fmla="*/ 309526 h 840151"/>
                <a:gd name="connsiteX3" fmla="*/ 904529 w 1040664"/>
                <a:gd name="connsiteY3" fmla="*/ 270025 h 840151"/>
                <a:gd name="connsiteX4" fmla="*/ 904529 w 1040664"/>
                <a:gd name="connsiteY4" fmla="*/ 270025 h 840151"/>
                <a:gd name="connsiteX5" fmla="*/ 900518 w 1040664"/>
                <a:gd name="connsiteY5" fmla="*/ 266817 h 840151"/>
                <a:gd name="connsiteX6" fmla="*/ 773393 w 1040664"/>
                <a:gd name="connsiteY6" fmla="*/ 209670 h 840151"/>
                <a:gd name="connsiteX7" fmla="*/ 705018 w 1040664"/>
                <a:gd name="connsiteY7" fmla="*/ 188015 h 840151"/>
                <a:gd name="connsiteX8" fmla="*/ 676745 w 1040664"/>
                <a:gd name="connsiteY8" fmla="*/ 170570 h 840151"/>
                <a:gd name="connsiteX9" fmla="*/ 651681 w 1040664"/>
                <a:gd name="connsiteY9" fmla="*/ 149516 h 840151"/>
                <a:gd name="connsiteX10" fmla="*/ 641054 w 1040664"/>
                <a:gd name="connsiteY10" fmla="*/ 138488 h 840151"/>
                <a:gd name="connsiteX11" fmla="*/ 601954 w 1040664"/>
                <a:gd name="connsiteY11" fmla="*/ 54473 h 840151"/>
                <a:gd name="connsiteX12" fmla="*/ 578895 w 1040664"/>
                <a:gd name="connsiteY12" fmla="*/ 2740 h 840151"/>
                <a:gd name="connsiteX13" fmla="*/ 571476 w 1040664"/>
                <a:gd name="connsiteY13" fmla="*/ 134 h 840151"/>
                <a:gd name="connsiteX14" fmla="*/ 562854 w 1040664"/>
                <a:gd name="connsiteY14" fmla="*/ 15373 h 840151"/>
                <a:gd name="connsiteX15" fmla="*/ 509317 w 1040664"/>
                <a:gd name="connsiteY15" fmla="*/ 54272 h 840151"/>
                <a:gd name="connsiteX16" fmla="*/ 476834 w 1040664"/>
                <a:gd name="connsiteY16" fmla="*/ 50262 h 840151"/>
                <a:gd name="connsiteX17" fmla="*/ 440140 w 1040664"/>
                <a:gd name="connsiteY17" fmla="*/ 24396 h 840151"/>
                <a:gd name="connsiteX18" fmla="*/ 433723 w 1040664"/>
                <a:gd name="connsiteY18" fmla="*/ 15573 h 840151"/>
                <a:gd name="connsiteX19" fmla="*/ 418885 w 1040664"/>
                <a:gd name="connsiteY19" fmla="*/ 17177 h 840151"/>
                <a:gd name="connsiteX20" fmla="*/ 405451 w 1040664"/>
                <a:gd name="connsiteY20" fmla="*/ 61491 h 840151"/>
                <a:gd name="connsiteX21" fmla="*/ 367754 w 1040664"/>
                <a:gd name="connsiteY21" fmla="*/ 139089 h 840151"/>
                <a:gd name="connsiteX22" fmla="*/ 303189 w 1040664"/>
                <a:gd name="connsiteY22" fmla="*/ 201650 h 840151"/>
                <a:gd name="connsiteX23" fmla="*/ 347502 w 1040664"/>
                <a:gd name="connsiteY23" fmla="*/ 159341 h 840151"/>
                <a:gd name="connsiteX24" fmla="*/ 358130 w 1040664"/>
                <a:gd name="connsiteY24" fmla="*/ 147711 h 840151"/>
                <a:gd name="connsiteX25" fmla="*/ 367353 w 1040664"/>
                <a:gd name="connsiteY25" fmla="*/ 139490 h 840151"/>
                <a:gd name="connsiteX26" fmla="*/ 369759 w 1040664"/>
                <a:gd name="connsiteY26" fmla="*/ 135681 h 840151"/>
                <a:gd name="connsiteX27" fmla="*/ 370962 w 1040664"/>
                <a:gd name="connsiteY27" fmla="*/ 125254 h 840151"/>
                <a:gd name="connsiteX28" fmla="*/ 370962 w 1040664"/>
                <a:gd name="connsiteY28" fmla="*/ 122246 h 840151"/>
                <a:gd name="connsiteX29" fmla="*/ 367153 w 1040664"/>
                <a:gd name="connsiteY29" fmla="*/ 126658 h 840151"/>
                <a:gd name="connsiteX30" fmla="*/ 276721 w 1040664"/>
                <a:gd name="connsiteY30" fmla="*/ 214282 h 840151"/>
                <a:gd name="connsiteX31" fmla="*/ 136963 w 1040664"/>
                <a:gd name="connsiteY31" fmla="*/ 295490 h 840151"/>
                <a:gd name="connsiteX32" fmla="*/ 54352 w 1040664"/>
                <a:gd name="connsiteY32" fmla="*/ 359053 h 840151"/>
                <a:gd name="connsiteX33" fmla="*/ 47133 w 1040664"/>
                <a:gd name="connsiteY33" fmla="*/ 371485 h 840151"/>
                <a:gd name="connsiteX34" fmla="*/ 18259 w 1040664"/>
                <a:gd name="connsiteY34" fmla="*/ 424420 h 840151"/>
                <a:gd name="connsiteX35" fmla="*/ 3020 w 1040664"/>
                <a:gd name="connsiteY35" fmla="*/ 484173 h 840151"/>
                <a:gd name="connsiteX36" fmla="*/ 3020 w 1040664"/>
                <a:gd name="connsiteY36" fmla="*/ 484173 h 840151"/>
                <a:gd name="connsiteX37" fmla="*/ 414 w 1040664"/>
                <a:gd name="connsiteY37" fmla="*/ 506430 h 840151"/>
                <a:gd name="connsiteX38" fmla="*/ 10640 w 1040664"/>
                <a:gd name="connsiteY38" fmla="*/ 579217 h 840151"/>
                <a:gd name="connsiteX39" fmla="*/ 20665 w 1040664"/>
                <a:gd name="connsiteY39" fmla="*/ 613304 h 840151"/>
                <a:gd name="connsiteX40" fmla="*/ 22671 w 1040664"/>
                <a:gd name="connsiteY40" fmla="*/ 618718 h 840151"/>
                <a:gd name="connsiteX41" fmla="*/ 120120 w 1040664"/>
                <a:gd name="connsiteY41" fmla="*/ 745643 h 840151"/>
                <a:gd name="connsiteX42" fmla="*/ 222783 w 1040664"/>
                <a:gd name="connsiteY42" fmla="*/ 797776 h 840151"/>
                <a:gd name="connsiteX43" fmla="*/ 231606 w 1040664"/>
                <a:gd name="connsiteY43" fmla="*/ 799180 h 840151"/>
                <a:gd name="connsiteX44" fmla="*/ 231606 w 1040664"/>
                <a:gd name="connsiteY44" fmla="*/ 799180 h 840151"/>
                <a:gd name="connsiteX45" fmla="*/ 231606 w 1040664"/>
                <a:gd name="connsiteY45" fmla="*/ 799180 h 840151"/>
                <a:gd name="connsiteX46" fmla="*/ 290356 w 1040664"/>
                <a:gd name="connsiteY46" fmla="*/ 821036 h 840151"/>
                <a:gd name="connsiteX47" fmla="*/ 352114 w 1040664"/>
                <a:gd name="connsiteY47" fmla="*/ 840486 h 840151"/>
                <a:gd name="connsiteX48" fmla="*/ 360736 w 1040664"/>
                <a:gd name="connsiteY48" fmla="*/ 838080 h 840151"/>
                <a:gd name="connsiteX49" fmla="*/ 363543 w 1040664"/>
                <a:gd name="connsiteY49" fmla="*/ 837879 h 840151"/>
                <a:gd name="connsiteX50" fmla="*/ 372366 w 1040664"/>
                <a:gd name="connsiteY50" fmla="*/ 832866 h 840151"/>
                <a:gd name="connsiteX51" fmla="*/ 412268 w 1040664"/>
                <a:gd name="connsiteY51" fmla="*/ 815622 h 840151"/>
                <a:gd name="connsiteX52" fmla="*/ 441744 w 1040664"/>
                <a:gd name="connsiteY52" fmla="*/ 811010 h 840151"/>
                <a:gd name="connsiteX53" fmla="*/ 508515 w 1040664"/>
                <a:gd name="connsiteY53" fmla="*/ 810609 h 840151"/>
                <a:gd name="connsiteX54" fmla="*/ 570473 w 1040664"/>
                <a:gd name="connsiteY54" fmla="*/ 819632 h 840151"/>
                <a:gd name="connsiteX55" fmla="*/ 608972 w 1040664"/>
                <a:gd name="connsiteY55" fmla="*/ 834671 h 840151"/>
                <a:gd name="connsiteX56" fmla="*/ 615789 w 1040664"/>
                <a:gd name="connsiteY56" fmla="*/ 837077 h 840151"/>
                <a:gd name="connsiteX57" fmla="*/ 617193 w 1040664"/>
                <a:gd name="connsiteY57" fmla="*/ 837478 h 840151"/>
                <a:gd name="connsiteX58" fmla="*/ 637645 w 1040664"/>
                <a:gd name="connsiteY58" fmla="*/ 836475 h 840151"/>
                <a:gd name="connsiteX59" fmla="*/ 687373 w 1040664"/>
                <a:gd name="connsiteY59" fmla="*/ 826851 h 840151"/>
                <a:gd name="connsiteX60" fmla="*/ 739105 w 1040664"/>
                <a:gd name="connsiteY60" fmla="*/ 813416 h 840151"/>
                <a:gd name="connsiteX61" fmla="*/ 814899 w 1040664"/>
                <a:gd name="connsiteY61" fmla="*/ 788954 h 840151"/>
                <a:gd name="connsiteX62" fmla="*/ 885079 w 1040664"/>
                <a:gd name="connsiteY62" fmla="*/ 756070 h 840151"/>
                <a:gd name="connsiteX63" fmla="*/ 950446 w 1040664"/>
                <a:gd name="connsiteY63" fmla="*/ 711355 h 840151"/>
                <a:gd name="connsiteX64" fmla="*/ 970698 w 1040664"/>
                <a:gd name="connsiteY64" fmla="*/ 691304 h 840151"/>
                <a:gd name="connsiteX65" fmla="*/ 990750 w 1040664"/>
                <a:gd name="connsiteY65" fmla="*/ 665638 h 840151"/>
                <a:gd name="connsiteX66" fmla="*/ 1014410 w 1040664"/>
                <a:gd name="connsiteY66" fmla="*/ 626337 h 840151"/>
                <a:gd name="connsiteX67" fmla="*/ 1014410 w 1040664"/>
                <a:gd name="connsiteY67" fmla="*/ 626337 h 840151"/>
                <a:gd name="connsiteX68" fmla="*/ 1030251 w 1040664"/>
                <a:gd name="connsiteY68" fmla="*/ 585031 h 840151"/>
                <a:gd name="connsiteX69" fmla="*/ 1030251 w 1040664"/>
                <a:gd name="connsiteY69" fmla="*/ 585031 h 840151"/>
                <a:gd name="connsiteX70" fmla="*/ 1030251 w 1040664"/>
                <a:gd name="connsiteY70" fmla="*/ 585031 h 840151"/>
                <a:gd name="connsiteX71" fmla="*/ 1040677 w 1040664"/>
                <a:gd name="connsiteY71" fmla="*/ 529489 h 840151"/>
                <a:gd name="connsiteX72" fmla="*/ 1040677 w 1040664"/>
                <a:gd name="connsiteY72" fmla="*/ 529489 h 840151"/>
                <a:gd name="connsiteX73" fmla="*/ 1040677 w 1040664"/>
                <a:gd name="connsiteY73" fmla="*/ 529489 h 840151"/>
                <a:gd name="connsiteX74" fmla="*/ 1041880 w 1040664"/>
                <a:gd name="connsiteY74" fmla="*/ 529289 h 840151"/>
                <a:gd name="connsiteX75" fmla="*/ 1041880 w 1040664"/>
                <a:gd name="connsiteY75" fmla="*/ 482369 h 840151"/>
                <a:gd name="connsiteX76" fmla="*/ 1040878 w 1040664"/>
                <a:gd name="connsiteY76" fmla="*/ 482369 h 840151"/>
                <a:gd name="connsiteX77" fmla="*/ 326849 w 1040664"/>
                <a:gd name="connsiteY77" fmla="*/ 830661 h 840151"/>
                <a:gd name="connsiteX78" fmla="*/ 231004 w 1040664"/>
                <a:gd name="connsiteY78" fmla="*/ 795370 h 840151"/>
                <a:gd name="connsiteX79" fmla="*/ 225991 w 1040664"/>
                <a:gd name="connsiteY79" fmla="*/ 793165 h 840151"/>
                <a:gd name="connsiteX80" fmla="*/ 181076 w 1040664"/>
                <a:gd name="connsiteY80" fmla="*/ 774116 h 840151"/>
                <a:gd name="connsiteX81" fmla="*/ 104681 w 1040664"/>
                <a:gd name="connsiteY81" fmla="*/ 727196 h 840151"/>
                <a:gd name="connsiteX82" fmla="*/ 100670 w 1040664"/>
                <a:gd name="connsiteY82" fmla="*/ 723787 h 840151"/>
                <a:gd name="connsiteX83" fmla="*/ 96259 w 1040664"/>
                <a:gd name="connsiteY83" fmla="*/ 720178 h 840151"/>
                <a:gd name="connsiteX84" fmla="*/ 95056 w 1040664"/>
                <a:gd name="connsiteY84" fmla="*/ 718975 h 840151"/>
                <a:gd name="connsiteX85" fmla="*/ 183683 w 1040664"/>
                <a:gd name="connsiteY85" fmla="*/ 773314 h 840151"/>
                <a:gd name="connsiteX86" fmla="*/ 253261 w 1040664"/>
                <a:gd name="connsiteY86" fmla="*/ 800985 h 840151"/>
                <a:gd name="connsiteX87" fmla="*/ 346299 w 1040664"/>
                <a:gd name="connsiteY87" fmla="*/ 833668 h 840151"/>
                <a:gd name="connsiteX88" fmla="*/ 357127 w 1040664"/>
                <a:gd name="connsiteY88" fmla="*/ 837478 h 840151"/>
                <a:gd name="connsiteX89" fmla="*/ 326849 w 1040664"/>
                <a:gd name="connsiteY89" fmla="*/ 830661 h 8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040664" h="840151">
                  <a:moveTo>
                    <a:pt x="1040878" y="482369"/>
                  </a:moveTo>
                  <a:cubicBezTo>
                    <a:pt x="1040477" y="477556"/>
                    <a:pt x="1040076" y="472744"/>
                    <a:pt x="1039274" y="467932"/>
                  </a:cubicBezTo>
                  <a:cubicBezTo>
                    <a:pt x="1030251" y="404770"/>
                    <a:pt x="1000374" y="352837"/>
                    <a:pt x="954256" y="309526"/>
                  </a:cubicBezTo>
                  <a:cubicBezTo>
                    <a:pt x="939218" y="294287"/>
                    <a:pt x="922575" y="281253"/>
                    <a:pt x="904529" y="270025"/>
                  </a:cubicBezTo>
                  <a:cubicBezTo>
                    <a:pt x="904529" y="270025"/>
                    <a:pt x="904529" y="270025"/>
                    <a:pt x="904529" y="270025"/>
                  </a:cubicBezTo>
                  <a:cubicBezTo>
                    <a:pt x="903125" y="269022"/>
                    <a:pt x="901922" y="267819"/>
                    <a:pt x="900518" y="266817"/>
                  </a:cubicBezTo>
                  <a:cubicBezTo>
                    <a:pt x="860817" y="241953"/>
                    <a:pt x="818308" y="223105"/>
                    <a:pt x="773393" y="209670"/>
                  </a:cubicBezTo>
                  <a:cubicBezTo>
                    <a:pt x="750534" y="202853"/>
                    <a:pt x="727074" y="197639"/>
                    <a:pt x="705018" y="188015"/>
                  </a:cubicBezTo>
                  <a:cubicBezTo>
                    <a:pt x="695995" y="181598"/>
                    <a:pt x="685167" y="178190"/>
                    <a:pt x="676745" y="170570"/>
                  </a:cubicBezTo>
                  <a:cubicBezTo>
                    <a:pt x="668324" y="163753"/>
                    <a:pt x="658499" y="158339"/>
                    <a:pt x="651681" y="149516"/>
                  </a:cubicBezTo>
                  <a:cubicBezTo>
                    <a:pt x="648273" y="145706"/>
                    <a:pt x="644463" y="142498"/>
                    <a:pt x="641054" y="138488"/>
                  </a:cubicBezTo>
                  <a:cubicBezTo>
                    <a:pt x="621003" y="113624"/>
                    <a:pt x="610777" y="84550"/>
                    <a:pt x="601954" y="54473"/>
                  </a:cubicBezTo>
                  <a:cubicBezTo>
                    <a:pt x="596540" y="36226"/>
                    <a:pt x="590324" y="18380"/>
                    <a:pt x="578895" y="2740"/>
                  </a:cubicBezTo>
                  <a:cubicBezTo>
                    <a:pt x="577090" y="134"/>
                    <a:pt x="574484" y="-267"/>
                    <a:pt x="571476" y="134"/>
                  </a:cubicBezTo>
                  <a:cubicBezTo>
                    <a:pt x="564859" y="3141"/>
                    <a:pt x="564057" y="9758"/>
                    <a:pt x="562854" y="15373"/>
                  </a:cubicBezTo>
                  <a:cubicBezTo>
                    <a:pt x="558242" y="34822"/>
                    <a:pt x="531373" y="53871"/>
                    <a:pt x="509317" y="54272"/>
                  </a:cubicBezTo>
                  <a:cubicBezTo>
                    <a:pt x="498288" y="54473"/>
                    <a:pt x="487461" y="52067"/>
                    <a:pt x="476834" y="50262"/>
                  </a:cubicBezTo>
                  <a:cubicBezTo>
                    <a:pt x="460592" y="47455"/>
                    <a:pt x="447759" y="39635"/>
                    <a:pt x="440140" y="24396"/>
                  </a:cubicBezTo>
                  <a:cubicBezTo>
                    <a:pt x="438535" y="21187"/>
                    <a:pt x="436330" y="18180"/>
                    <a:pt x="433723" y="15573"/>
                  </a:cubicBezTo>
                  <a:cubicBezTo>
                    <a:pt x="426705" y="8355"/>
                    <a:pt x="424299" y="8756"/>
                    <a:pt x="418885" y="17177"/>
                  </a:cubicBezTo>
                  <a:cubicBezTo>
                    <a:pt x="414875" y="32015"/>
                    <a:pt x="410263" y="46853"/>
                    <a:pt x="405451" y="61491"/>
                  </a:cubicBezTo>
                  <a:cubicBezTo>
                    <a:pt x="396428" y="89162"/>
                    <a:pt x="385800" y="115629"/>
                    <a:pt x="367754" y="139089"/>
                  </a:cubicBezTo>
                  <a:cubicBezTo>
                    <a:pt x="349106" y="163352"/>
                    <a:pt x="328053" y="184405"/>
                    <a:pt x="303189" y="201650"/>
                  </a:cubicBezTo>
                  <a:cubicBezTo>
                    <a:pt x="319230" y="188817"/>
                    <a:pt x="333466" y="174179"/>
                    <a:pt x="347502" y="159341"/>
                  </a:cubicBezTo>
                  <a:cubicBezTo>
                    <a:pt x="351112" y="155532"/>
                    <a:pt x="354721" y="151922"/>
                    <a:pt x="358130" y="147711"/>
                  </a:cubicBezTo>
                  <a:cubicBezTo>
                    <a:pt x="361137" y="144904"/>
                    <a:pt x="364145" y="142097"/>
                    <a:pt x="367353" y="139490"/>
                  </a:cubicBezTo>
                  <a:cubicBezTo>
                    <a:pt x="368155" y="138287"/>
                    <a:pt x="368957" y="137084"/>
                    <a:pt x="369759" y="135681"/>
                  </a:cubicBezTo>
                  <a:cubicBezTo>
                    <a:pt x="369358" y="132071"/>
                    <a:pt x="373168" y="129064"/>
                    <a:pt x="370962" y="125254"/>
                  </a:cubicBezTo>
                  <a:cubicBezTo>
                    <a:pt x="370962" y="124251"/>
                    <a:pt x="370962" y="123249"/>
                    <a:pt x="370962" y="122246"/>
                  </a:cubicBezTo>
                  <a:cubicBezTo>
                    <a:pt x="369759" y="123650"/>
                    <a:pt x="368356" y="125053"/>
                    <a:pt x="367153" y="126658"/>
                  </a:cubicBezTo>
                  <a:cubicBezTo>
                    <a:pt x="342088" y="161146"/>
                    <a:pt x="312011" y="190421"/>
                    <a:pt x="276721" y="214282"/>
                  </a:cubicBezTo>
                  <a:cubicBezTo>
                    <a:pt x="232007" y="244560"/>
                    <a:pt x="183683" y="268621"/>
                    <a:pt x="136963" y="295490"/>
                  </a:cubicBezTo>
                  <a:cubicBezTo>
                    <a:pt x="106485" y="312935"/>
                    <a:pt x="78213" y="333187"/>
                    <a:pt x="54352" y="359053"/>
                  </a:cubicBezTo>
                  <a:cubicBezTo>
                    <a:pt x="51143" y="362662"/>
                    <a:pt x="47334" y="366071"/>
                    <a:pt x="47133" y="371485"/>
                  </a:cubicBezTo>
                  <a:cubicBezTo>
                    <a:pt x="35303" y="387927"/>
                    <a:pt x="25077" y="405171"/>
                    <a:pt x="18259" y="424420"/>
                  </a:cubicBezTo>
                  <a:cubicBezTo>
                    <a:pt x="11241" y="443870"/>
                    <a:pt x="6028" y="463721"/>
                    <a:pt x="3020" y="484173"/>
                  </a:cubicBezTo>
                  <a:cubicBezTo>
                    <a:pt x="3020" y="484173"/>
                    <a:pt x="3020" y="484173"/>
                    <a:pt x="3020" y="484173"/>
                  </a:cubicBezTo>
                  <a:cubicBezTo>
                    <a:pt x="213" y="491392"/>
                    <a:pt x="-589" y="498811"/>
                    <a:pt x="414" y="506430"/>
                  </a:cubicBezTo>
                  <a:cubicBezTo>
                    <a:pt x="3020" y="530692"/>
                    <a:pt x="4624" y="555355"/>
                    <a:pt x="10640" y="579217"/>
                  </a:cubicBezTo>
                  <a:cubicBezTo>
                    <a:pt x="13447" y="590646"/>
                    <a:pt x="14851" y="602677"/>
                    <a:pt x="20665" y="613304"/>
                  </a:cubicBezTo>
                  <a:cubicBezTo>
                    <a:pt x="21267" y="615108"/>
                    <a:pt x="22069" y="616913"/>
                    <a:pt x="22671" y="618718"/>
                  </a:cubicBezTo>
                  <a:cubicBezTo>
                    <a:pt x="41118" y="671854"/>
                    <a:pt x="74403" y="713561"/>
                    <a:pt x="120120" y="745643"/>
                  </a:cubicBezTo>
                  <a:cubicBezTo>
                    <a:pt x="151801" y="767900"/>
                    <a:pt x="186891" y="783740"/>
                    <a:pt x="222783" y="797776"/>
                  </a:cubicBezTo>
                  <a:cubicBezTo>
                    <a:pt x="225791" y="798177"/>
                    <a:pt x="228598" y="798779"/>
                    <a:pt x="231606" y="799180"/>
                  </a:cubicBezTo>
                  <a:cubicBezTo>
                    <a:pt x="231606" y="799180"/>
                    <a:pt x="231606" y="799180"/>
                    <a:pt x="231606" y="799180"/>
                  </a:cubicBezTo>
                  <a:lnTo>
                    <a:pt x="231606" y="799180"/>
                  </a:lnTo>
                  <a:cubicBezTo>
                    <a:pt x="250855" y="807401"/>
                    <a:pt x="270505" y="814018"/>
                    <a:pt x="290356" y="821036"/>
                  </a:cubicBezTo>
                  <a:cubicBezTo>
                    <a:pt x="310808" y="828254"/>
                    <a:pt x="330659" y="836475"/>
                    <a:pt x="352114" y="840486"/>
                  </a:cubicBezTo>
                  <a:cubicBezTo>
                    <a:pt x="355322" y="841087"/>
                    <a:pt x="359734" y="844296"/>
                    <a:pt x="360736" y="838080"/>
                  </a:cubicBezTo>
                  <a:cubicBezTo>
                    <a:pt x="361739" y="838080"/>
                    <a:pt x="362541" y="838080"/>
                    <a:pt x="363543" y="837879"/>
                  </a:cubicBezTo>
                  <a:cubicBezTo>
                    <a:pt x="366952" y="836877"/>
                    <a:pt x="369559" y="834671"/>
                    <a:pt x="372366" y="832866"/>
                  </a:cubicBezTo>
                  <a:cubicBezTo>
                    <a:pt x="384397" y="824445"/>
                    <a:pt x="397430" y="818028"/>
                    <a:pt x="412268" y="815622"/>
                  </a:cubicBezTo>
                  <a:cubicBezTo>
                    <a:pt x="422093" y="814018"/>
                    <a:pt x="431919" y="812614"/>
                    <a:pt x="441744" y="811010"/>
                  </a:cubicBezTo>
                  <a:cubicBezTo>
                    <a:pt x="464001" y="807201"/>
                    <a:pt x="486258" y="807201"/>
                    <a:pt x="508515" y="810609"/>
                  </a:cubicBezTo>
                  <a:cubicBezTo>
                    <a:pt x="529168" y="813817"/>
                    <a:pt x="549620" y="817627"/>
                    <a:pt x="570473" y="819632"/>
                  </a:cubicBezTo>
                  <a:cubicBezTo>
                    <a:pt x="584910" y="821036"/>
                    <a:pt x="597944" y="825046"/>
                    <a:pt x="608972" y="834671"/>
                  </a:cubicBezTo>
                  <a:cubicBezTo>
                    <a:pt x="610777" y="836275"/>
                    <a:pt x="613183" y="837077"/>
                    <a:pt x="615789" y="837077"/>
                  </a:cubicBezTo>
                  <a:cubicBezTo>
                    <a:pt x="616190" y="837278"/>
                    <a:pt x="616792" y="837478"/>
                    <a:pt x="617193" y="837478"/>
                  </a:cubicBezTo>
                  <a:cubicBezTo>
                    <a:pt x="624010" y="838681"/>
                    <a:pt x="630828" y="839082"/>
                    <a:pt x="637645" y="836475"/>
                  </a:cubicBezTo>
                  <a:cubicBezTo>
                    <a:pt x="654087" y="832866"/>
                    <a:pt x="670730" y="829859"/>
                    <a:pt x="687373" y="826851"/>
                  </a:cubicBezTo>
                  <a:cubicBezTo>
                    <a:pt x="704416" y="821637"/>
                    <a:pt x="721861" y="817828"/>
                    <a:pt x="739105" y="813416"/>
                  </a:cubicBezTo>
                  <a:cubicBezTo>
                    <a:pt x="764971" y="806799"/>
                    <a:pt x="790036" y="798378"/>
                    <a:pt x="814899" y="788954"/>
                  </a:cubicBezTo>
                  <a:cubicBezTo>
                    <a:pt x="839161" y="779730"/>
                    <a:pt x="862421" y="768301"/>
                    <a:pt x="885079" y="756070"/>
                  </a:cubicBezTo>
                  <a:cubicBezTo>
                    <a:pt x="907737" y="742435"/>
                    <a:pt x="930395" y="728800"/>
                    <a:pt x="950446" y="711355"/>
                  </a:cubicBezTo>
                  <a:cubicBezTo>
                    <a:pt x="957063" y="704538"/>
                    <a:pt x="964683" y="698723"/>
                    <a:pt x="970698" y="691304"/>
                  </a:cubicBezTo>
                  <a:cubicBezTo>
                    <a:pt x="977716" y="683083"/>
                    <a:pt x="986138" y="675864"/>
                    <a:pt x="990750" y="665638"/>
                  </a:cubicBezTo>
                  <a:cubicBezTo>
                    <a:pt x="999372" y="653006"/>
                    <a:pt x="1008595" y="640574"/>
                    <a:pt x="1014410" y="626337"/>
                  </a:cubicBezTo>
                  <a:cubicBezTo>
                    <a:pt x="1014410" y="626337"/>
                    <a:pt x="1014410" y="626337"/>
                    <a:pt x="1014410" y="626337"/>
                  </a:cubicBezTo>
                  <a:cubicBezTo>
                    <a:pt x="1022030" y="613504"/>
                    <a:pt x="1025839" y="599067"/>
                    <a:pt x="1030251" y="585031"/>
                  </a:cubicBezTo>
                  <a:lnTo>
                    <a:pt x="1030251" y="585031"/>
                  </a:lnTo>
                  <a:lnTo>
                    <a:pt x="1030251" y="585031"/>
                  </a:lnTo>
                  <a:cubicBezTo>
                    <a:pt x="1036868" y="567186"/>
                    <a:pt x="1039073" y="548338"/>
                    <a:pt x="1040677" y="529489"/>
                  </a:cubicBezTo>
                  <a:lnTo>
                    <a:pt x="1040677" y="529489"/>
                  </a:lnTo>
                  <a:cubicBezTo>
                    <a:pt x="1040677" y="529489"/>
                    <a:pt x="1040677" y="529489"/>
                    <a:pt x="1040677" y="529489"/>
                  </a:cubicBezTo>
                  <a:cubicBezTo>
                    <a:pt x="1041078" y="529489"/>
                    <a:pt x="1041479" y="529489"/>
                    <a:pt x="1041880" y="529289"/>
                  </a:cubicBezTo>
                  <a:cubicBezTo>
                    <a:pt x="1041880" y="513649"/>
                    <a:pt x="1041880" y="498009"/>
                    <a:pt x="1041880" y="482369"/>
                  </a:cubicBezTo>
                  <a:cubicBezTo>
                    <a:pt x="1041680" y="482369"/>
                    <a:pt x="1041279" y="482369"/>
                    <a:pt x="1040878" y="482369"/>
                  </a:cubicBezTo>
                  <a:close/>
                  <a:moveTo>
                    <a:pt x="326849" y="830661"/>
                  </a:moveTo>
                  <a:cubicBezTo>
                    <a:pt x="294767" y="819231"/>
                    <a:pt x="262685" y="807802"/>
                    <a:pt x="231004" y="795370"/>
                  </a:cubicBezTo>
                  <a:cubicBezTo>
                    <a:pt x="229801" y="793967"/>
                    <a:pt x="227595" y="793766"/>
                    <a:pt x="225991" y="793165"/>
                  </a:cubicBezTo>
                  <a:cubicBezTo>
                    <a:pt x="210752" y="787350"/>
                    <a:pt x="195714" y="780933"/>
                    <a:pt x="181076" y="774116"/>
                  </a:cubicBezTo>
                  <a:cubicBezTo>
                    <a:pt x="153606" y="761283"/>
                    <a:pt x="127940" y="746044"/>
                    <a:pt x="104681" y="727196"/>
                  </a:cubicBezTo>
                  <a:cubicBezTo>
                    <a:pt x="103277" y="725993"/>
                    <a:pt x="102074" y="724990"/>
                    <a:pt x="100670" y="723787"/>
                  </a:cubicBezTo>
                  <a:cubicBezTo>
                    <a:pt x="99267" y="722584"/>
                    <a:pt x="97663" y="721381"/>
                    <a:pt x="96259" y="720178"/>
                  </a:cubicBezTo>
                  <a:cubicBezTo>
                    <a:pt x="95858" y="719777"/>
                    <a:pt x="95457" y="719376"/>
                    <a:pt x="95056" y="718975"/>
                  </a:cubicBezTo>
                  <a:cubicBezTo>
                    <a:pt x="121524" y="741833"/>
                    <a:pt x="151801" y="758877"/>
                    <a:pt x="183683" y="773314"/>
                  </a:cubicBezTo>
                  <a:cubicBezTo>
                    <a:pt x="206341" y="783740"/>
                    <a:pt x="229801" y="792362"/>
                    <a:pt x="253261" y="800985"/>
                  </a:cubicBezTo>
                  <a:cubicBezTo>
                    <a:pt x="284140" y="812213"/>
                    <a:pt x="315019" y="823643"/>
                    <a:pt x="346299" y="833668"/>
                  </a:cubicBezTo>
                  <a:cubicBezTo>
                    <a:pt x="349909" y="834871"/>
                    <a:pt x="353317" y="836676"/>
                    <a:pt x="357127" y="837478"/>
                  </a:cubicBezTo>
                  <a:cubicBezTo>
                    <a:pt x="346299" y="837478"/>
                    <a:pt x="336474" y="834270"/>
                    <a:pt x="326849" y="830661"/>
                  </a:cubicBezTo>
                  <a:close/>
                </a:path>
              </a:pathLst>
            </a:custGeom>
            <a:solidFill>
              <a:srgbClr val="C69C6D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867822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5">
            <a:extLst>
              <a:ext uri="{FF2B5EF4-FFF2-40B4-BE49-F238E27FC236}">
                <a16:creationId xmlns:a16="http://schemas.microsoft.com/office/drawing/2014/main" id="{0A2C5D47-A1A4-4F61-B775-0A4BEEA18BA1}"/>
              </a:ext>
            </a:extLst>
          </p:cNvPr>
          <p:cNvGrpSpPr/>
          <p:nvPr/>
        </p:nvGrpSpPr>
        <p:grpSpPr>
          <a:xfrm>
            <a:off x="4824946" y="5367261"/>
            <a:ext cx="2542108" cy="922859"/>
            <a:chOff x="5328220" y="3089998"/>
            <a:chExt cx="1379637" cy="92285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4C22E09-FF99-441C-AD69-E28F85B05667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rgbClr val="272F1D"/>
                  </a:solidFill>
                </a:rPr>
                <a:t>CONTENTS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D7BCBD-63E2-4410-AEE5-339CBAB2BFC0}"/>
                </a:ext>
              </a:extLst>
            </p:cNvPr>
            <p:cNvSpPr txBox="1"/>
            <p:nvPr/>
          </p:nvSpPr>
          <p:spPr>
            <a:xfrm>
              <a:off x="5334559" y="3505026"/>
              <a:ext cx="136695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1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</a:t>
              </a:r>
              <a:endParaRPr lang="ko-KR" altLang="en-US" sz="11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5">
            <a:extLst>
              <a:ext uri="{FF2B5EF4-FFF2-40B4-BE49-F238E27FC236}">
                <a16:creationId xmlns:a16="http://schemas.microsoft.com/office/drawing/2014/main" id="{6A9B9FD7-4435-498A-A5D9-B6F44DB5A88F}"/>
              </a:ext>
            </a:extLst>
          </p:cNvPr>
          <p:cNvGrpSpPr/>
          <p:nvPr/>
        </p:nvGrpSpPr>
        <p:grpSpPr>
          <a:xfrm>
            <a:off x="8393707" y="4346204"/>
            <a:ext cx="2542108" cy="922859"/>
            <a:chOff x="5328220" y="3089998"/>
            <a:chExt cx="1379637" cy="92285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4BD5F69-7263-4049-8489-CBDDD9E3CC25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2700" b="1" dirty="0">
                  <a:solidFill>
                    <a:srgbClr val="97E42D"/>
                  </a:solidFill>
                </a:rPr>
                <a:t>CONTENTS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62E8FA4-3FE0-4D21-B660-E2FC81E31951}"/>
                </a:ext>
              </a:extLst>
            </p:cNvPr>
            <p:cNvSpPr txBox="1"/>
            <p:nvPr/>
          </p:nvSpPr>
          <p:spPr>
            <a:xfrm>
              <a:off x="5334559" y="3505026"/>
              <a:ext cx="136695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</a:t>
              </a:r>
              <a:endParaRPr lang="ko-KR" altLang="en-US" sz="11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15">
            <a:extLst>
              <a:ext uri="{FF2B5EF4-FFF2-40B4-BE49-F238E27FC236}">
                <a16:creationId xmlns:a16="http://schemas.microsoft.com/office/drawing/2014/main" id="{4511223A-0ED6-4DC2-9745-4F550C017FB9}"/>
              </a:ext>
            </a:extLst>
          </p:cNvPr>
          <p:cNvGrpSpPr/>
          <p:nvPr/>
        </p:nvGrpSpPr>
        <p:grpSpPr>
          <a:xfrm>
            <a:off x="8393707" y="2191026"/>
            <a:ext cx="2542108" cy="922859"/>
            <a:chOff x="5328220" y="3089998"/>
            <a:chExt cx="1379637" cy="92285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C83A1C5-0168-46D6-BF9E-0300707CBA02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2700" b="1" dirty="0">
                  <a:solidFill>
                    <a:srgbClr val="97E42D"/>
                  </a:solidFill>
                </a:rPr>
                <a:t>CONTENTS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9B35DE1-7488-4A55-9201-9480BC43E1D7}"/>
                </a:ext>
              </a:extLst>
            </p:cNvPr>
            <p:cNvSpPr txBox="1"/>
            <p:nvPr/>
          </p:nvSpPr>
          <p:spPr>
            <a:xfrm>
              <a:off x="5334559" y="3505026"/>
              <a:ext cx="136695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</a:t>
              </a:r>
              <a:endParaRPr lang="ko-KR" altLang="en-US" sz="11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15">
            <a:extLst>
              <a:ext uri="{FF2B5EF4-FFF2-40B4-BE49-F238E27FC236}">
                <a16:creationId xmlns:a16="http://schemas.microsoft.com/office/drawing/2014/main" id="{970AB262-20B5-4A50-839D-1C76E3C38B04}"/>
              </a:ext>
            </a:extLst>
          </p:cNvPr>
          <p:cNvGrpSpPr/>
          <p:nvPr/>
        </p:nvGrpSpPr>
        <p:grpSpPr>
          <a:xfrm>
            <a:off x="1080583" y="4299802"/>
            <a:ext cx="2542108" cy="922859"/>
            <a:chOff x="5328220" y="3089998"/>
            <a:chExt cx="1379637" cy="92285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16CA18D-83BD-4DE3-A44E-1A0A764F03BC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rgbClr val="97E42D"/>
                  </a:solidFill>
                </a:rPr>
                <a:t>CONTENTS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8CE97DA-1B87-4CEF-A509-947BB8FCCED1}"/>
                </a:ext>
              </a:extLst>
            </p:cNvPr>
            <p:cNvSpPr txBox="1"/>
            <p:nvPr/>
          </p:nvSpPr>
          <p:spPr>
            <a:xfrm>
              <a:off x="5334559" y="3505026"/>
              <a:ext cx="136695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</a:t>
              </a:r>
              <a:endParaRPr lang="ko-KR" altLang="en-US" sz="11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15">
            <a:extLst>
              <a:ext uri="{FF2B5EF4-FFF2-40B4-BE49-F238E27FC236}">
                <a16:creationId xmlns:a16="http://schemas.microsoft.com/office/drawing/2014/main" id="{DA804D05-88F1-4BCE-AE65-B2229AC5321C}"/>
              </a:ext>
            </a:extLst>
          </p:cNvPr>
          <p:cNvGrpSpPr/>
          <p:nvPr/>
        </p:nvGrpSpPr>
        <p:grpSpPr>
          <a:xfrm>
            <a:off x="1080583" y="2144624"/>
            <a:ext cx="2542108" cy="922859"/>
            <a:chOff x="5328220" y="3089998"/>
            <a:chExt cx="1379637" cy="92285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5C9521-26C8-4F44-87E7-8CD3872A954E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rgbClr val="97E42D"/>
                  </a:solidFill>
                </a:rPr>
                <a:t>CONTENTS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0B471B2-826B-4706-83F1-D3640476AE29}"/>
                </a:ext>
              </a:extLst>
            </p:cNvPr>
            <p:cNvSpPr txBox="1"/>
            <p:nvPr/>
          </p:nvSpPr>
          <p:spPr>
            <a:xfrm>
              <a:off x="5334559" y="3505026"/>
              <a:ext cx="136695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</a:t>
              </a:r>
              <a:endParaRPr lang="ko-KR" altLang="en-US" sz="11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4">
            <a:extLst>
              <a:ext uri="{FF2B5EF4-FFF2-40B4-BE49-F238E27FC236}">
                <a16:creationId xmlns:a16="http://schemas.microsoft.com/office/drawing/2014/main" id="{86DE43A2-9B85-3D5D-DC2A-F73FF432657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98727" y="1649858"/>
            <a:ext cx="1899495" cy="3632522"/>
            <a:chOff x="3298" y="1125"/>
            <a:chExt cx="1084" cy="2073"/>
          </a:xfrm>
          <a:solidFill>
            <a:srgbClr val="272F1D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ED74217-EE91-92C4-AB93-ECF32F20E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2281"/>
              <a:ext cx="613" cy="912"/>
            </a:xfrm>
            <a:custGeom>
              <a:avLst/>
              <a:gdLst>
                <a:gd name="T0" fmla="*/ 257 w 257"/>
                <a:gd name="T1" fmla="*/ 380 h 383"/>
                <a:gd name="T2" fmla="*/ 170 w 257"/>
                <a:gd name="T3" fmla="*/ 380 h 383"/>
                <a:gd name="T4" fmla="*/ 181 w 257"/>
                <a:gd name="T5" fmla="*/ 363 h 383"/>
                <a:gd name="T6" fmla="*/ 187 w 257"/>
                <a:gd name="T7" fmla="*/ 330 h 383"/>
                <a:gd name="T8" fmla="*/ 134 w 257"/>
                <a:gd name="T9" fmla="*/ 76 h 383"/>
                <a:gd name="T10" fmla="*/ 131 w 257"/>
                <a:gd name="T11" fmla="*/ 71 h 383"/>
                <a:gd name="T12" fmla="*/ 122 w 257"/>
                <a:gd name="T13" fmla="*/ 126 h 383"/>
                <a:gd name="T14" fmla="*/ 109 w 257"/>
                <a:gd name="T15" fmla="*/ 202 h 383"/>
                <a:gd name="T16" fmla="*/ 108 w 257"/>
                <a:gd name="T17" fmla="*/ 211 h 383"/>
                <a:gd name="T18" fmla="*/ 105 w 257"/>
                <a:gd name="T19" fmla="*/ 339 h 383"/>
                <a:gd name="T20" fmla="*/ 107 w 257"/>
                <a:gd name="T21" fmla="*/ 367 h 383"/>
                <a:gd name="T22" fmla="*/ 108 w 257"/>
                <a:gd name="T23" fmla="*/ 378 h 383"/>
                <a:gd name="T24" fmla="*/ 0 w 257"/>
                <a:gd name="T25" fmla="*/ 383 h 383"/>
                <a:gd name="T26" fmla="*/ 7 w 257"/>
                <a:gd name="T27" fmla="*/ 376 h 383"/>
                <a:gd name="T28" fmla="*/ 38 w 257"/>
                <a:gd name="T29" fmla="*/ 347 h 383"/>
                <a:gd name="T30" fmla="*/ 42 w 257"/>
                <a:gd name="T31" fmla="*/ 338 h 383"/>
                <a:gd name="T32" fmla="*/ 49 w 257"/>
                <a:gd name="T33" fmla="*/ 226 h 383"/>
                <a:gd name="T34" fmla="*/ 44 w 257"/>
                <a:gd name="T35" fmla="*/ 121 h 383"/>
                <a:gd name="T36" fmla="*/ 37 w 257"/>
                <a:gd name="T37" fmla="*/ 8 h 383"/>
                <a:gd name="T38" fmla="*/ 37 w 257"/>
                <a:gd name="T39" fmla="*/ 3 h 383"/>
                <a:gd name="T40" fmla="*/ 222 w 257"/>
                <a:gd name="T41" fmla="*/ 0 h 383"/>
                <a:gd name="T42" fmla="*/ 222 w 257"/>
                <a:gd name="T43" fmla="*/ 8 h 383"/>
                <a:gd name="T44" fmla="*/ 222 w 257"/>
                <a:gd name="T45" fmla="*/ 139 h 383"/>
                <a:gd name="T46" fmla="*/ 228 w 257"/>
                <a:gd name="T47" fmla="*/ 252 h 383"/>
                <a:gd name="T48" fmla="*/ 233 w 257"/>
                <a:gd name="T49" fmla="*/ 338 h 383"/>
                <a:gd name="T50" fmla="*/ 236 w 257"/>
                <a:gd name="T51" fmla="*/ 347 h 383"/>
                <a:gd name="T52" fmla="*/ 257 w 257"/>
                <a:gd name="T53" fmla="*/ 38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7" h="383">
                  <a:moveTo>
                    <a:pt x="257" y="380"/>
                  </a:moveTo>
                  <a:cubicBezTo>
                    <a:pt x="228" y="380"/>
                    <a:pt x="200" y="380"/>
                    <a:pt x="170" y="380"/>
                  </a:cubicBezTo>
                  <a:cubicBezTo>
                    <a:pt x="174" y="373"/>
                    <a:pt x="177" y="368"/>
                    <a:pt x="181" y="363"/>
                  </a:cubicBezTo>
                  <a:cubicBezTo>
                    <a:pt x="190" y="353"/>
                    <a:pt x="190" y="343"/>
                    <a:pt x="187" y="330"/>
                  </a:cubicBezTo>
                  <a:cubicBezTo>
                    <a:pt x="166" y="246"/>
                    <a:pt x="148" y="161"/>
                    <a:pt x="134" y="76"/>
                  </a:cubicBezTo>
                  <a:cubicBezTo>
                    <a:pt x="133" y="74"/>
                    <a:pt x="133" y="73"/>
                    <a:pt x="131" y="71"/>
                  </a:cubicBezTo>
                  <a:cubicBezTo>
                    <a:pt x="128" y="89"/>
                    <a:pt x="125" y="107"/>
                    <a:pt x="122" y="126"/>
                  </a:cubicBezTo>
                  <a:cubicBezTo>
                    <a:pt x="117" y="151"/>
                    <a:pt x="113" y="177"/>
                    <a:pt x="109" y="202"/>
                  </a:cubicBezTo>
                  <a:cubicBezTo>
                    <a:pt x="108" y="205"/>
                    <a:pt x="108" y="208"/>
                    <a:pt x="108" y="211"/>
                  </a:cubicBezTo>
                  <a:cubicBezTo>
                    <a:pt x="107" y="253"/>
                    <a:pt x="106" y="296"/>
                    <a:pt x="105" y="339"/>
                  </a:cubicBezTo>
                  <a:cubicBezTo>
                    <a:pt x="105" y="348"/>
                    <a:pt x="106" y="357"/>
                    <a:pt x="107" y="367"/>
                  </a:cubicBezTo>
                  <a:cubicBezTo>
                    <a:pt x="107" y="370"/>
                    <a:pt x="107" y="373"/>
                    <a:pt x="108" y="378"/>
                  </a:cubicBezTo>
                  <a:cubicBezTo>
                    <a:pt x="72" y="380"/>
                    <a:pt x="37" y="381"/>
                    <a:pt x="0" y="383"/>
                  </a:cubicBezTo>
                  <a:cubicBezTo>
                    <a:pt x="3" y="380"/>
                    <a:pt x="5" y="378"/>
                    <a:pt x="7" y="376"/>
                  </a:cubicBezTo>
                  <a:cubicBezTo>
                    <a:pt x="18" y="366"/>
                    <a:pt x="28" y="357"/>
                    <a:pt x="38" y="347"/>
                  </a:cubicBezTo>
                  <a:cubicBezTo>
                    <a:pt x="40" y="345"/>
                    <a:pt x="42" y="341"/>
                    <a:pt x="42" y="338"/>
                  </a:cubicBezTo>
                  <a:cubicBezTo>
                    <a:pt x="45" y="301"/>
                    <a:pt x="46" y="264"/>
                    <a:pt x="49" y="226"/>
                  </a:cubicBezTo>
                  <a:cubicBezTo>
                    <a:pt x="52" y="191"/>
                    <a:pt x="46" y="156"/>
                    <a:pt x="44" y="121"/>
                  </a:cubicBezTo>
                  <a:cubicBezTo>
                    <a:pt x="42" y="83"/>
                    <a:pt x="39" y="46"/>
                    <a:pt x="37" y="8"/>
                  </a:cubicBezTo>
                  <a:cubicBezTo>
                    <a:pt x="36" y="7"/>
                    <a:pt x="37" y="5"/>
                    <a:pt x="37" y="3"/>
                  </a:cubicBezTo>
                  <a:cubicBezTo>
                    <a:pt x="98" y="2"/>
                    <a:pt x="160" y="1"/>
                    <a:pt x="222" y="0"/>
                  </a:cubicBezTo>
                  <a:cubicBezTo>
                    <a:pt x="222" y="3"/>
                    <a:pt x="222" y="5"/>
                    <a:pt x="222" y="8"/>
                  </a:cubicBezTo>
                  <a:cubicBezTo>
                    <a:pt x="222" y="52"/>
                    <a:pt x="221" y="95"/>
                    <a:pt x="222" y="139"/>
                  </a:cubicBezTo>
                  <a:cubicBezTo>
                    <a:pt x="223" y="177"/>
                    <a:pt x="226" y="215"/>
                    <a:pt x="228" y="252"/>
                  </a:cubicBezTo>
                  <a:cubicBezTo>
                    <a:pt x="229" y="281"/>
                    <a:pt x="231" y="309"/>
                    <a:pt x="233" y="338"/>
                  </a:cubicBezTo>
                  <a:cubicBezTo>
                    <a:pt x="233" y="341"/>
                    <a:pt x="235" y="344"/>
                    <a:pt x="236" y="347"/>
                  </a:cubicBezTo>
                  <a:cubicBezTo>
                    <a:pt x="243" y="358"/>
                    <a:pt x="250" y="369"/>
                    <a:pt x="257" y="380"/>
                  </a:cubicBezTo>
                  <a:close/>
                </a:path>
              </a:pathLst>
            </a:custGeom>
            <a:solidFill>
              <a:srgbClr val="272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2237F558-3FEC-099A-A4FE-024574F23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1156"/>
              <a:ext cx="465" cy="309"/>
            </a:xfrm>
            <a:custGeom>
              <a:avLst/>
              <a:gdLst>
                <a:gd name="T0" fmla="*/ 98 w 195"/>
                <a:gd name="T1" fmla="*/ 129 h 130"/>
                <a:gd name="T2" fmla="*/ 31 w 195"/>
                <a:gd name="T3" fmla="*/ 117 h 130"/>
                <a:gd name="T4" fmla="*/ 9 w 195"/>
                <a:gd name="T5" fmla="*/ 102 h 130"/>
                <a:gd name="T6" fmla="*/ 9 w 195"/>
                <a:gd name="T7" fmla="*/ 72 h 130"/>
                <a:gd name="T8" fmla="*/ 24 w 195"/>
                <a:gd name="T9" fmla="*/ 60 h 130"/>
                <a:gd name="T10" fmla="*/ 28 w 195"/>
                <a:gd name="T11" fmla="*/ 54 h 130"/>
                <a:gd name="T12" fmla="*/ 83 w 195"/>
                <a:gd name="T13" fmla="*/ 2 h 130"/>
                <a:gd name="T14" fmla="*/ 109 w 195"/>
                <a:gd name="T15" fmla="*/ 1 h 130"/>
                <a:gd name="T16" fmla="*/ 170 w 195"/>
                <a:gd name="T17" fmla="*/ 57 h 130"/>
                <a:gd name="T18" fmla="*/ 173 w 195"/>
                <a:gd name="T19" fmla="*/ 62 h 130"/>
                <a:gd name="T20" fmla="*/ 187 w 195"/>
                <a:gd name="T21" fmla="*/ 73 h 130"/>
                <a:gd name="T22" fmla="*/ 187 w 195"/>
                <a:gd name="T23" fmla="*/ 101 h 130"/>
                <a:gd name="T24" fmla="*/ 149 w 195"/>
                <a:gd name="T25" fmla="*/ 122 h 130"/>
                <a:gd name="T26" fmla="*/ 98 w 195"/>
                <a:gd name="T27" fmla="*/ 130 h 130"/>
                <a:gd name="T28" fmla="*/ 98 w 195"/>
                <a:gd name="T29" fmla="*/ 1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5" h="130">
                  <a:moveTo>
                    <a:pt x="98" y="129"/>
                  </a:moveTo>
                  <a:cubicBezTo>
                    <a:pt x="75" y="129"/>
                    <a:pt x="52" y="126"/>
                    <a:pt x="31" y="117"/>
                  </a:cubicBezTo>
                  <a:cubicBezTo>
                    <a:pt x="23" y="113"/>
                    <a:pt x="15" y="108"/>
                    <a:pt x="9" y="102"/>
                  </a:cubicBezTo>
                  <a:cubicBezTo>
                    <a:pt x="0" y="93"/>
                    <a:pt x="0" y="82"/>
                    <a:pt x="9" y="72"/>
                  </a:cubicBezTo>
                  <a:cubicBezTo>
                    <a:pt x="13" y="68"/>
                    <a:pt x="19" y="64"/>
                    <a:pt x="24" y="60"/>
                  </a:cubicBezTo>
                  <a:cubicBezTo>
                    <a:pt x="26" y="59"/>
                    <a:pt x="28" y="56"/>
                    <a:pt x="28" y="54"/>
                  </a:cubicBezTo>
                  <a:cubicBezTo>
                    <a:pt x="32" y="25"/>
                    <a:pt x="53" y="4"/>
                    <a:pt x="83" y="2"/>
                  </a:cubicBezTo>
                  <a:cubicBezTo>
                    <a:pt x="92" y="2"/>
                    <a:pt x="101" y="0"/>
                    <a:pt x="109" y="1"/>
                  </a:cubicBezTo>
                  <a:cubicBezTo>
                    <a:pt x="142" y="2"/>
                    <a:pt x="169" y="20"/>
                    <a:pt x="170" y="57"/>
                  </a:cubicBezTo>
                  <a:cubicBezTo>
                    <a:pt x="170" y="59"/>
                    <a:pt x="172" y="61"/>
                    <a:pt x="173" y="62"/>
                  </a:cubicBezTo>
                  <a:cubicBezTo>
                    <a:pt x="178" y="66"/>
                    <a:pt x="183" y="69"/>
                    <a:pt x="187" y="73"/>
                  </a:cubicBezTo>
                  <a:cubicBezTo>
                    <a:pt x="195" y="82"/>
                    <a:pt x="194" y="92"/>
                    <a:pt x="187" y="101"/>
                  </a:cubicBezTo>
                  <a:cubicBezTo>
                    <a:pt x="177" y="113"/>
                    <a:pt x="164" y="119"/>
                    <a:pt x="149" y="122"/>
                  </a:cubicBezTo>
                  <a:cubicBezTo>
                    <a:pt x="132" y="126"/>
                    <a:pt x="115" y="128"/>
                    <a:pt x="98" y="130"/>
                  </a:cubicBezTo>
                  <a:cubicBezTo>
                    <a:pt x="98" y="130"/>
                    <a:pt x="98" y="129"/>
                    <a:pt x="98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B8C48D9E-4278-40C2-4C2D-974463CB2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1580"/>
              <a:ext cx="379" cy="521"/>
            </a:xfrm>
            <a:custGeom>
              <a:avLst/>
              <a:gdLst>
                <a:gd name="T0" fmla="*/ 0 w 159"/>
                <a:gd name="T1" fmla="*/ 218 h 219"/>
                <a:gd name="T2" fmla="*/ 4 w 159"/>
                <a:gd name="T3" fmla="*/ 160 h 219"/>
                <a:gd name="T4" fmla="*/ 12 w 159"/>
                <a:gd name="T5" fmla="*/ 37 h 219"/>
                <a:gd name="T6" fmla="*/ 27 w 159"/>
                <a:gd name="T7" fmla="*/ 12 h 219"/>
                <a:gd name="T8" fmla="*/ 40 w 159"/>
                <a:gd name="T9" fmla="*/ 4 h 219"/>
                <a:gd name="T10" fmla="*/ 57 w 159"/>
                <a:gd name="T11" fmla="*/ 4 h 219"/>
                <a:gd name="T12" fmla="*/ 119 w 159"/>
                <a:gd name="T13" fmla="*/ 5 h 219"/>
                <a:gd name="T14" fmla="*/ 127 w 159"/>
                <a:gd name="T15" fmla="*/ 4 h 219"/>
                <a:gd name="T16" fmla="*/ 152 w 159"/>
                <a:gd name="T17" fmla="*/ 15 h 219"/>
                <a:gd name="T18" fmla="*/ 155 w 159"/>
                <a:gd name="T19" fmla="*/ 16 h 219"/>
                <a:gd name="T20" fmla="*/ 156 w 159"/>
                <a:gd name="T21" fmla="*/ 41 h 219"/>
                <a:gd name="T22" fmla="*/ 7 w 159"/>
                <a:gd name="T23" fmla="*/ 213 h 219"/>
                <a:gd name="T24" fmla="*/ 2 w 159"/>
                <a:gd name="T25" fmla="*/ 219 h 219"/>
                <a:gd name="T26" fmla="*/ 0 w 159"/>
                <a:gd name="T27" fmla="*/ 21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9" h="219">
                  <a:moveTo>
                    <a:pt x="0" y="218"/>
                  </a:moveTo>
                  <a:cubicBezTo>
                    <a:pt x="2" y="199"/>
                    <a:pt x="3" y="179"/>
                    <a:pt x="4" y="160"/>
                  </a:cubicBezTo>
                  <a:cubicBezTo>
                    <a:pt x="7" y="119"/>
                    <a:pt x="10" y="78"/>
                    <a:pt x="12" y="37"/>
                  </a:cubicBezTo>
                  <a:cubicBezTo>
                    <a:pt x="13" y="20"/>
                    <a:pt x="13" y="20"/>
                    <a:pt x="27" y="12"/>
                  </a:cubicBezTo>
                  <a:cubicBezTo>
                    <a:pt x="31" y="9"/>
                    <a:pt x="36" y="6"/>
                    <a:pt x="40" y="4"/>
                  </a:cubicBezTo>
                  <a:cubicBezTo>
                    <a:pt x="46" y="0"/>
                    <a:pt x="52" y="0"/>
                    <a:pt x="57" y="4"/>
                  </a:cubicBezTo>
                  <a:cubicBezTo>
                    <a:pt x="76" y="18"/>
                    <a:pt x="100" y="19"/>
                    <a:pt x="119" y="5"/>
                  </a:cubicBezTo>
                  <a:cubicBezTo>
                    <a:pt x="122" y="3"/>
                    <a:pt x="124" y="3"/>
                    <a:pt x="127" y="4"/>
                  </a:cubicBezTo>
                  <a:cubicBezTo>
                    <a:pt x="135" y="8"/>
                    <a:pt x="144" y="11"/>
                    <a:pt x="152" y="15"/>
                  </a:cubicBezTo>
                  <a:cubicBezTo>
                    <a:pt x="153" y="15"/>
                    <a:pt x="154" y="16"/>
                    <a:pt x="155" y="16"/>
                  </a:cubicBezTo>
                  <a:cubicBezTo>
                    <a:pt x="158" y="19"/>
                    <a:pt x="159" y="38"/>
                    <a:pt x="156" y="41"/>
                  </a:cubicBezTo>
                  <a:cubicBezTo>
                    <a:pt x="106" y="99"/>
                    <a:pt x="57" y="156"/>
                    <a:pt x="7" y="213"/>
                  </a:cubicBezTo>
                  <a:cubicBezTo>
                    <a:pt x="5" y="215"/>
                    <a:pt x="4" y="217"/>
                    <a:pt x="2" y="219"/>
                  </a:cubicBezTo>
                  <a:cubicBezTo>
                    <a:pt x="2" y="218"/>
                    <a:pt x="1" y="218"/>
                    <a:pt x="0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7A8873EF-8D4D-CBEB-D0E2-3D017666E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1767"/>
              <a:ext cx="436" cy="476"/>
            </a:xfrm>
            <a:custGeom>
              <a:avLst/>
              <a:gdLst>
                <a:gd name="T0" fmla="*/ 2 w 183"/>
                <a:gd name="T1" fmla="*/ 200 h 200"/>
                <a:gd name="T2" fmla="*/ 7 w 183"/>
                <a:gd name="T3" fmla="*/ 181 h 200"/>
                <a:gd name="T4" fmla="*/ 158 w 183"/>
                <a:gd name="T5" fmla="*/ 4 h 200"/>
                <a:gd name="T6" fmla="*/ 162 w 183"/>
                <a:gd name="T7" fmla="*/ 0 h 200"/>
                <a:gd name="T8" fmla="*/ 170 w 183"/>
                <a:gd name="T9" fmla="*/ 83 h 200"/>
                <a:gd name="T10" fmla="*/ 160 w 183"/>
                <a:gd name="T11" fmla="*/ 79 h 200"/>
                <a:gd name="T12" fmla="*/ 131 w 183"/>
                <a:gd name="T13" fmla="*/ 65 h 200"/>
                <a:gd name="T14" fmla="*/ 126 w 183"/>
                <a:gd name="T15" fmla="*/ 66 h 200"/>
                <a:gd name="T16" fmla="*/ 95 w 183"/>
                <a:gd name="T17" fmla="*/ 112 h 200"/>
                <a:gd name="T18" fmla="*/ 94 w 183"/>
                <a:gd name="T19" fmla="*/ 114 h 200"/>
                <a:gd name="T20" fmla="*/ 146 w 183"/>
                <a:gd name="T21" fmla="*/ 123 h 200"/>
                <a:gd name="T22" fmla="*/ 172 w 183"/>
                <a:gd name="T23" fmla="*/ 128 h 200"/>
                <a:gd name="T24" fmla="*/ 176 w 183"/>
                <a:gd name="T25" fmla="*/ 133 h 200"/>
                <a:gd name="T26" fmla="*/ 183 w 183"/>
                <a:gd name="T27" fmla="*/ 195 h 200"/>
                <a:gd name="T28" fmla="*/ 2 w 183"/>
                <a:gd name="T2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3" h="200">
                  <a:moveTo>
                    <a:pt x="2" y="200"/>
                  </a:moveTo>
                  <a:cubicBezTo>
                    <a:pt x="0" y="192"/>
                    <a:pt x="2" y="186"/>
                    <a:pt x="7" y="181"/>
                  </a:cubicBezTo>
                  <a:cubicBezTo>
                    <a:pt x="57" y="122"/>
                    <a:pt x="107" y="63"/>
                    <a:pt x="158" y="4"/>
                  </a:cubicBezTo>
                  <a:cubicBezTo>
                    <a:pt x="159" y="3"/>
                    <a:pt x="160" y="2"/>
                    <a:pt x="162" y="0"/>
                  </a:cubicBezTo>
                  <a:cubicBezTo>
                    <a:pt x="165" y="28"/>
                    <a:pt x="168" y="55"/>
                    <a:pt x="170" y="83"/>
                  </a:cubicBezTo>
                  <a:cubicBezTo>
                    <a:pt x="166" y="81"/>
                    <a:pt x="163" y="80"/>
                    <a:pt x="160" y="79"/>
                  </a:cubicBezTo>
                  <a:cubicBezTo>
                    <a:pt x="150" y="74"/>
                    <a:pt x="141" y="70"/>
                    <a:pt x="131" y="65"/>
                  </a:cubicBezTo>
                  <a:cubicBezTo>
                    <a:pt x="130" y="65"/>
                    <a:pt x="126" y="65"/>
                    <a:pt x="126" y="66"/>
                  </a:cubicBezTo>
                  <a:cubicBezTo>
                    <a:pt x="115" y="82"/>
                    <a:pt x="105" y="97"/>
                    <a:pt x="95" y="112"/>
                  </a:cubicBezTo>
                  <a:cubicBezTo>
                    <a:pt x="94" y="113"/>
                    <a:pt x="94" y="113"/>
                    <a:pt x="94" y="114"/>
                  </a:cubicBezTo>
                  <a:cubicBezTo>
                    <a:pt x="111" y="117"/>
                    <a:pt x="128" y="120"/>
                    <a:pt x="146" y="123"/>
                  </a:cubicBezTo>
                  <a:cubicBezTo>
                    <a:pt x="154" y="125"/>
                    <a:pt x="163" y="126"/>
                    <a:pt x="172" y="128"/>
                  </a:cubicBezTo>
                  <a:cubicBezTo>
                    <a:pt x="174" y="129"/>
                    <a:pt x="176" y="131"/>
                    <a:pt x="176" y="133"/>
                  </a:cubicBezTo>
                  <a:cubicBezTo>
                    <a:pt x="179" y="153"/>
                    <a:pt x="181" y="174"/>
                    <a:pt x="183" y="195"/>
                  </a:cubicBezTo>
                  <a:cubicBezTo>
                    <a:pt x="123" y="197"/>
                    <a:pt x="62" y="198"/>
                    <a:pt x="2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E2E4F18D-C713-7C65-96F1-0F4321D2F8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8" y="1125"/>
              <a:ext cx="1084" cy="1221"/>
            </a:xfrm>
            <a:custGeom>
              <a:avLst/>
              <a:gdLst>
                <a:gd name="T0" fmla="*/ 31 w 455"/>
                <a:gd name="T1" fmla="*/ 513 h 513"/>
                <a:gd name="T2" fmla="*/ 0 w 455"/>
                <a:gd name="T3" fmla="*/ 488 h 513"/>
                <a:gd name="T4" fmla="*/ 16 w 455"/>
                <a:gd name="T5" fmla="*/ 467 h 513"/>
                <a:gd name="T6" fmla="*/ 34 w 455"/>
                <a:gd name="T7" fmla="*/ 463 h 513"/>
                <a:gd name="T8" fmla="*/ 42 w 455"/>
                <a:gd name="T9" fmla="*/ 458 h 513"/>
                <a:gd name="T10" fmla="*/ 149 w 455"/>
                <a:gd name="T11" fmla="*/ 333 h 513"/>
                <a:gd name="T12" fmla="*/ 295 w 455"/>
                <a:gd name="T13" fmla="*/ 161 h 513"/>
                <a:gd name="T14" fmla="*/ 298 w 455"/>
                <a:gd name="T15" fmla="*/ 157 h 513"/>
                <a:gd name="T16" fmla="*/ 289 w 455"/>
                <a:gd name="T17" fmla="*/ 142 h 513"/>
                <a:gd name="T18" fmla="*/ 290 w 455"/>
                <a:gd name="T19" fmla="*/ 108 h 513"/>
                <a:gd name="T20" fmla="*/ 323 w 455"/>
                <a:gd name="T21" fmla="*/ 64 h 513"/>
                <a:gd name="T22" fmla="*/ 387 w 455"/>
                <a:gd name="T23" fmla="*/ 3 h 513"/>
                <a:gd name="T24" fmla="*/ 392 w 455"/>
                <a:gd name="T25" fmla="*/ 0 h 513"/>
                <a:gd name="T26" fmla="*/ 394 w 455"/>
                <a:gd name="T27" fmla="*/ 1 h 513"/>
                <a:gd name="T28" fmla="*/ 390 w 455"/>
                <a:gd name="T29" fmla="*/ 6 h 513"/>
                <a:gd name="T30" fmla="*/ 302 w 455"/>
                <a:gd name="T31" fmla="*/ 117 h 513"/>
                <a:gd name="T32" fmla="*/ 297 w 455"/>
                <a:gd name="T33" fmla="*/ 124 h 513"/>
                <a:gd name="T34" fmla="*/ 298 w 455"/>
                <a:gd name="T35" fmla="*/ 132 h 513"/>
                <a:gd name="T36" fmla="*/ 308 w 455"/>
                <a:gd name="T37" fmla="*/ 132 h 513"/>
                <a:gd name="T38" fmla="*/ 312 w 455"/>
                <a:gd name="T39" fmla="*/ 127 h 513"/>
                <a:gd name="T40" fmla="*/ 401 w 455"/>
                <a:gd name="T41" fmla="*/ 27 h 513"/>
                <a:gd name="T42" fmla="*/ 406 w 455"/>
                <a:gd name="T43" fmla="*/ 24 h 513"/>
                <a:gd name="T44" fmla="*/ 401 w 455"/>
                <a:gd name="T45" fmla="*/ 31 h 513"/>
                <a:gd name="T46" fmla="*/ 322 w 455"/>
                <a:gd name="T47" fmla="*/ 136 h 513"/>
                <a:gd name="T48" fmla="*/ 319 w 455"/>
                <a:gd name="T49" fmla="*/ 139 h 513"/>
                <a:gd name="T50" fmla="*/ 320 w 455"/>
                <a:gd name="T51" fmla="*/ 151 h 513"/>
                <a:gd name="T52" fmla="*/ 331 w 455"/>
                <a:gd name="T53" fmla="*/ 149 h 513"/>
                <a:gd name="T54" fmla="*/ 395 w 455"/>
                <a:gd name="T55" fmla="*/ 74 h 513"/>
                <a:gd name="T56" fmla="*/ 427 w 455"/>
                <a:gd name="T57" fmla="*/ 38 h 513"/>
                <a:gd name="T58" fmla="*/ 423 w 455"/>
                <a:gd name="T59" fmla="*/ 43 h 513"/>
                <a:gd name="T60" fmla="*/ 341 w 455"/>
                <a:gd name="T61" fmla="*/ 156 h 513"/>
                <a:gd name="T62" fmla="*/ 339 w 455"/>
                <a:gd name="T63" fmla="*/ 170 h 513"/>
                <a:gd name="T64" fmla="*/ 354 w 455"/>
                <a:gd name="T65" fmla="*/ 166 h 513"/>
                <a:gd name="T66" fmla="*/ 450 w 455"/>
                <a:gd name="T67" fmla="*/ 53 h 513"/>
                <a:gd name="T68" fmla="*/ 455 w 455"/>
                <a:gd name="T69" fmla="*/ 48 h 513"/>
                <a:gd name="T70" fmla="*/ 453 w 455"/>
                <a:gd name="T71" fmla="*/ 52 h 513"/>
                <a:gd name="T72" fmla="*/ 373 w 455"/>
                <a:gd name="T73" fmla="*/ 166 h 513"/>
                <a:gd name="T74" fmla="*/ 366 w 455"/>
                <a:gd name="T75" fmla="*/ 173 h 513"/>
                <a:gd name="T76" fmla="*/ 326 w 455"/>
                <a:gd name="T77" fmla="*/ 179 h 513"/>
                <a:gd name="T78" fmla="*/ 308 w 455"/>
                <a:gd name="T79" fmla="*/ 168 h 513"/>
                <a:gd name="T80" fmla="*/ 306 w 455"/>
                <a:gd name="T81" fmla="*/ 172 h 513"/>
                <a:gd name="T82" fmla="*/ 52 w 455"/>
                <a:gd name="T83" fmla="*/ 466 h 513"/>
                <a:gd name="T84" fmla="*/ 48 w 455"/>
                <a:gd name="T85" fmla="*/ 482 h 513"/>
                <a:gd name="T86" fmla="*/ 44 w 455"/>
                <a:gd name="T87" fmla="*/ 496 h 513"/>
                <a:gd name="T88" fmla="*/ 31 w 455"/>
                <a:gd name="T89" fmla="*/ 513 h 513"/>
                <a:gd name="T90" fmla="*/ 29 w 455"/>
                <a:gd name="T91" fmla="*/ 507 h 513"/>
                <a:gd name="T92" fmla="*/ 40 w 455"/>
                <a:gd name="T93" fmla="*/ 493 h 513"/>
                <a:gd name="T94" fmla="*/ 41 w 455"/>
                <a:gd name="T95" fmla="*/ 478 h 513"/>
                <a:gd name="T96" fmla="*/ 27 w 455"/>
                <a:gd name="T97" fmla="*/ 470 h 513"/>
                <a:gd name="T98" fmla="*/ 6 w 455"/>
                <a:gd name="T99" fmla="*/ 489 h 513"/>
                <a:gd name="T100" fmla="*/ 29 w 455"/>
                <a:gd name="T101" fmla="*/ 507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5" h="513">
                  <a:moveTo>
                    <a:pt x="31" y="513"/>
                  </a:moveTo>
                  <a:cubicBezTo>
                    <a:pt x="20" y="505"/>
                    <a:pt x="10" y="497"/>
                    <a:pt x="0" y="488"/>
                  </a:cubicBezTo>
                  <a:cubicBezTo>
                    <a:pt x="5" y="481"/>
                    <a:pt x="10" y="473"/>
                    <a:pt x="16" y="467"/>
                  </a:cubicBezTo>
                  <a:cubicBezTo>
                    <a:pt x="20" y="464"/>
                    <a:pt x="28" y="464"/>
                    <a:pt x="34" y="463"/>
                  </a:cubicBezTo>
                  <a:cubicBezTo>
                    <a:pt x="37" y="462"/>
                    <a:pt x="40" y="461"/>
                    <a:pt x="42" y="458"/>
                  </a:cubicBezTo>
                  <a:cubicBezTo>
                    <a:pt x="78" y="417"/>
                    <a:pt x="113" y="375"/>
                    <a:pt x="149" y="333"/>
                  </a:cubicBezTo>
                  <a:cubicBezTo>
                    <a:pt x="197" y="275"/>
                    <a:pt x="246" y="218"/>
                    <a:pt x="295" y="161"/>
                  </a:cubicBezTo>
                  <a:cubicBezTo>
                    <a:pt x="296" y="159"/>
                    <a:pt x="297" y="158"/>
                    <a:pt x="298" y="157"/>
                  </a:cubicBezTo>
                  <a:cubicBezTo>
                    <a:pt x="295" y="152"/>
                    <a:pt x="292" y="147"/>
                    <a:pt x="289" y="142"/>
                  </a:cubicBezTo>
                  <a:cubicBezTo>
                    <a:pt x="283" y="130"/>
                    <a:pt x="283" y="118"/>
                    <a:pt x="290" y="108"/>
                  </a:cubicBezTo>
                  <a:cubicBezTo>
                    <a:pt x="300" y="92"/>
                    <a:pt x="310" y="77"/>
                    <a:pt x="323" y="64"/>
                  </a:cubicBezTo>
                  <a:cubicBezTo>
                    <a:pt x="343" y="43"/>
                    <a:pt x="365" y="23"/>
                    <a:pt x="387" y="3"/>
                  </a:cubicBezTo>
                  <a:cubicBezTo>
                    <a:pt x="388" y="2"/>
                    <a:pt x="390" y="1"/>
                    <a:pt x="392" y="0"/>
                  </a:cubicBezTo>
                  <a:cubicBezTo>
                    <a:pt x="393" y="0"/>
                    <a:pt x="393" y="0"/>
                    <a:pt x="394" y="1"/>
                  </a:cubicBezTo>
                  <a:cubicBezTo>
                    <a:pt x="392" y="3"/>
                    <a:pt x="391" y="5"/>
                    <a:pt x="390" y="6"/>
                  </a:cubicBezTo>
                  <a:cubicBezTo>
                    <a:pt x="360" y="43"/>
                    <a:pt x="331" y="80"/>
                    <a:pt x="302" y="117"/>
                  </a:cubicBezTo>
                  <a:cubicBezTo>
                    <a:pt x="300" y="119"/>
                    <a:pt x="298" y="122"/>
                    <a:pt x="297" y="124"/>
                  </a:cubicBezTo>
                  <a:cubicBezTo>
                    <a:pt x="297" y="127"/>
                    <a:pt x="297" y="132"/>
                    <a:pt x="298" y="132"/>
                  </a:cubicBezTo>
                  <a:cubicBezTo>
                    <a:pt x="301" y="133"/>
                    <a:pt x="305" y="133"/>
                    <a:pt x="308" y="132"/>
                  </a:cubicBezTo>
                  <a:cubicBezTo>
                    <a:pt x="310" y="132"/>
                    <a:pt x="311" y="129"/>
                    <a:pt x="312" y="127"/>
                  </a:cubicBezTo>
                  <a:cubicBezTo>
                    <a:pt x="342" y="94"/>
                    <a:pt x="372" y="60"/>
                    <a:pt x="401" y="27"/>
                  </a:cubicBezTo>
                  <a:cubicBezTo>
                    <a:pt x="402" y="26"/>
                    <a:pt x="404" y="25"/>
                    <a:pt x="406" y="24"/>
                  </a:cubicBezTo>
                  <a:cubicBezTo>
                    <a:pt x="404" y="26"/>
                    <a:pt x="402" y="28"/>
                    <a:pt x="401" y="31"/>
                  </a:cubicBezTo>
                  <a:cubicBezTo>
                    <a:pt x="374" y="66"/>
                    <a:pt x="348" y="101"/>
                    <a:pt x="322" y="136"/>
                  </a:cubicBezTo>
                  <a:cubicBezTo>
                    <a:pt x="321" y="137"/>
                    <a:pt x="320" y="138"/>
                    <a:pt x="319" y="139"/>
                  </a:cubicBezTo>
                  <a:cubicBezTo>
                    <a:pt x="316" y="143"/>
                    <a:pt x="315" y="148"/>
                    <a:pt x="320" y="151"/>
                  </a:cubicBezTo>
                  <a:cubicBezTo>
                    <a:pt x="324" y="155"/>
                    <a:pt x="328" y="152"/>
                    <a:pt x="331" y="149"/>
                  </a:cubicBezTo>
                  <a:cubicBezTo>
                    <a:pt x="352" y="124"/>
                    <a:pt x="373" y="99"/>
                    <a:pt x="395" y="74"/>
                  </a:cubicBezTo>
                  <a:cubicBezTo>
                    <a:pt x="405" y="61"/>
                    <a:pt x="415" y="49"/>
                    <a:pt x="427" y="38"/>
                  </a:cubicBezTo>
                  <a:cubicBezTo>
                    <a:pt x="426" y="39"/>
                    <a:pt x="424" y="41"/>
                    <a:pt x="423" y="43"/>
                  </a:cubicBezTo>
                  <a:cubicBezTo>
                    <a:pt x="396" y="80"/>
                    <a:pt x="369" y="118"/>
                    <a:pt x="341" y="156"/>
                  </a:cubicBezTo>
                  <a:cubicBezTo>
                    <a:pt x="336" y="163"/>
                    <a:pt x="335" y="167"/>
                    <a:pt x="339" y="170"/>
                  </a:cubicBezTo>
                  <a:cubicBezTo>
                    <a:pt x="344" y="173"/>
                    <a:pt x="349" y="172"/>
                    <a:pt x="354" y="166"/>
                  </a:cubicBezTo>
                  <a:cubicBezTo>
                    <a:pt x="386" y="128"/>
                    <a:pt x="418" y="91"/>
                    <a:pt x="450" y="53"/>
                  </a:cubicBezTo>
                  <a:cubicBezTo>
                    <a:pt x="451" y="52"/>
                    <a:pt x="452" y="51"/>
                    <a:pt x="455" y="48"/>
                  </a:cubicBezTo>
                  <a:cubicBezTo>
                    <a:pt x="454" y="50"/>
                    <a:pt x="454" y="51"/>
                    <a:pt x="453" y="52"/>
                  </a:cubicBezTo>
                  <a:cubicBezTo>
                    <a:pt x="430" y="92"/>
                    <a:pt x="404" y="131"/>
                    <a:pt x="373" y="166"/>
                  </a:cubicBezTo>
                  <a:cubicBezTo>
                    <a:pt x="371" y="168"/>
                    <a:pt x="368" y="170"/>
                    <a:pt x="366" y="173"/>
                  </a:cubicBezTo>
                  <a:cubicBezTo>
                    <a:pt x="353" y="185"/>
                    <a:pt x="343" y="187"/>
                    <a:pt x="326" y="179"/>
                  </a:cubicBezTo>
                  <a:cubicBezTo>
                    <a:pt x="320" y="176"/>
                    <a:pt x="315" y="172"/>
                    <a:pt x="308" y="168"/>
                  </a:cubicBezTo>
                  <a:cubicBezTo>
                    <a:pt x="308" y="169"/>
                    <a:pt x="307" y="171"/>
                    <a:pt x="306" y="172"/>
                  </a:cubicBezTo>
                  <a:cubicBezTo>
                    <a:pt x="221" y="270"/>
                    <a:pt x="137" y="368"/>
                    <a:pt x="52" y="466"/>
                  </a:cubicBezTo>
                  <a:cubicBezTo>
                    <a:pt x="48" y="471"/>
                    <a:pt x="47" y="476"/>
                    <a:pt x="48" y="482"/>
                  </a:cubicBezTo>
                  <a:cubicBezTo>
                    <a:pt x="49" y="488"/>
                    <a:pt x="47" y="492"/>
                    <a:pt x="44" y="496"/>
                  </a:cubicBezTo>
                  <a:cubicBezTo>
                    <a:pt x="39" y="501"/>
                    <a:pt x="35" y="507"/>
                    <a:pt x="31" y="513"/>
                  </a:cubicBezTo>
                  <a:close/>
                  <a:moveTo>
                    <a:pt x="29" y="507"/>
                  </a:moveTo>
                  <a:cubicBezTo>
                    <a:pt x="33" y="502"/>
                    <a:pt x="36" y="497"/>
                    <a:pt x="40" y="493"/>
                  </a:cubicBezTo>
                  <a:cubicBezTo>
                    <a:pt x="44" y="488"/>
                    <a:pt x="43" y="482"/>
                    <a:pt x="41" y="478"/>
                  </a:cubicBezTo>
                  <a:cubicBezTo>
                    <a:pt x="38" y="473"/>
                    <a:pt x="35" y="469"/>
                    <a:pt x="27" y="470"/>
                  </a:cubicBezTo>
                  <a:cubicBezTo>
                    <a:pt x="15" y="472"/>
                    <a:pt x="13" y="482"/>
                    <a:pt x="6" y="489"/>
                  </a:cubicBezTo>
                  <a:cubicBezTo>
                    <a:pt x="14" y="495"/>
                    <a:pt x="21" y="501"/>
                    <a:pt x="29" y="5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024A12E9-3341-D112-3041-D59B3BA8A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1670"/>
              <a:ext cx="291" cy="412"/>
            </a:xfrm>
            <a:custGeom>
              <a:avLst/>
              <a:gdLst>
                <a:gd name="T0" fmla="*/ 122 w 122"/>
                <a:gd name="T1" fmla="*/ 173 h 173"/>
                <a:gd name="T2" fmla="*/ 0 w 122"/>
                <a:gd name="T3" fmla="*/ 151 h 173"/>
                <a:gd name="T4" fmla="*/ 16 w 122"/>
                <a:gd name="T5" fmla="*/ 127 h 173"/>
                <a:gd name="T6" fmla="*/ 38 w 122"/>
                <a:gd name="T7" fmla="*/ 119 h 173"/>
                <a:gd name="T8" fmla="*/ 93 w 122"/>
                <a:gd name="T9" fmla="*/ 141 h 173"/>
                <a:gd name="T10" fmla="*/ 85 w 122"/>
                <a:gd name="T11" fmla="*/ 101 h 173"/>
                <a:gd name="T12" fmla="*/ 71 w 122"/>
                <a:gd name="T13" fmla="*/ 34 h 173"/>
                <a:gd name="T14" fmla="*/ 73 w 122"/>
                <a:gd name="T15" fmla="*/ 24 h 173"/>
                <a:gd name="T16" fmla="*/ 92 w 122"/>
                <a:gd name="T17" fmla="*/ 0 h 173"/>
                <a:gd name="T18" fmla="*/ 122 w 122"/>
                <a:gd name="T19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73">
                  <a:moveTo>
                    <a:pt x="122" y="173"/>
                  </a:moveTo>
                  <a:cubicBezTo>
                    <a:pt x="81" y="166"/>
                    <a:pt x="41" y="159"/>
                    <a:pt x="0" y="151"/>
                  </a:cubicBezTo>
                  <a:cubicBezTo>
                    <a:pt x="6" y="143"/>
                    <a:pt x="11" y="135"/>
                    <a:pt x="16" y="127"/>
                  </a:cubicBezTo>
                  <a:cubicBezTo>
                    <a:pt x="24" y="114"/>
                    <a:pt x="24" y="114"/>
                    <a:pt x="38" y="119"/>
                  </a:cubicBezTo>
                  <a:cubicBezTo>
                    <a:pt x="56" y="126"/>
                    <a:pt x="74" y="133"/>
                    <a:pt x="93" y="141"/>
                  </a:cubicBezTo>
                  <a:cubicBezTo>
                    <a:pt x="90" y="127"/>
                    <a:pt x="88" y="114"/>
                    <a:pt x="85" y="101"/>
                  </a:cubicBezTo>
                  <a:cubicBezTo>
                    <a:pt x="80" y="79"/>
                    <a:pt x="76" y="57"/>
                    <a:pt x="71" y="34"/>
                  </a:cubicBezTo>
                  <a:cubicBezTo>
                    <a:pt x="70" y="30"/>
                    <a:pt x="70" y="27"/>
                    <a:pt x="73" y="24"/>
                  </a:cubicBezTo>
                  <a:cubicBezTo>
                    <a:pt x="79" y="17"/>
                    <a:pt x="85" y="9"/>
                    <a:pt x="92" y="0"/>
                  </a:cubicBezTo>
                  <a:cubicBezTo>
                    <a:pt x="102" y="59"/>
                    <a:pt x="112" y="115"/>
                    <a:pt x="122" y="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12CDDD49-74E9-EA37-7638-A750530F5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" y="1637"/>
              <a:ext cx="136" cy="542"/>
            </a:xfrm>
            <a:custGeom>
              <a:avLst/>
              <a:gdLst>
                <a:gd name="T0" fmla="*/ 20 w 57"/>
                <a:gd name="T1" fmla="*/ 228 h 228"/>
                <a:gd name="T2" fmla="*/ 8 w 57"/>
                <a:gd name="T3" fmla="*/ 183 h 228"/>
                <a:gd name="T4" fmla="*/ 8 w 57"/>
                <a:gd name="T5" fmla="*/ 108 h 228"/>
                <a:gd name="T6" fmla="*/ 31 w 57"/>
                <a:gd name="T7" fmla="*/ 16 h 228"/>
                <a:gd name="T8" fmla="*/ 36 w 57"/>
                <a:gd name="T9" fmla="*/ 9 h 228"/>
                <a:gd name="T10" fmla="*/ 57 w 57"/>
                <a:gd name="T11" fmla="*/ 0 h 228"/>
                <a:gd name="T12" fmla="*/ 48 w 57"/>
                <a:gd name="T13" fmla="*/ 49 h 228"/>
                <a:gd name="T14" fmla="*/ 33 w 57"/>
                <a:gd name="T15" fmla="*/ 130 h 228"/>
                <a:gd name="T16" fmla="*/ 36 w 57"/>
                <a:gd name="T17" fmla="*/ 157 h 228"/>
                <a:gd name="T18" fmla="*/ 43 w 57"/>
                <a:gd name="T19" fmla="*/ 193 h 228"/>
                <a:gd name="T20" fmla="*/ 40 w 57"/>
                <a:gd name="T21" fmla="*/ 203 h 228"/>
                <a:gd name="T22" fmla="*/ 20 w 57"/>
                <a:gd name="T2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228">
                  <a:moveTo>
                    <a:pt x="20" y="228"/>
                  </a:moveTo>
                  <a:cubicBezTo>
                    <a:pt x="16" y="213"/>
                    <a:pt x="13" y="198"/>
                    <a:pt x="8" y="183"/>
                  </a:cubicBezTo>
                  <a:cubicBezTo>
                    <a:pt x="0" y="158"/>
                    <a:pt x="0" y="134"/>
                    <a:pt x="8" y="108"/>
                  </a:cubicBezTo>
                  <a:cubicBezTo>
                    <a:pt x="17" y="78"/>
                    <a:pt x="23" y="46"/>
                    <a:pt x="31" y="16"/>
                  </a:cubicBezTo>
                  <a:cubicBezTo>
                    <a:pt x="31" y="13"/>
                    <a:pt x="33" y="10"/>
                    <a:pt x="36" y="9"/>
                  </a:cubicBezTo>
                  <a:cubicBezTo>
                    <a:pt x="42" y="6"/>
                    <a:pt x="49" y="3"/>
                    <a:pt x="57" y="0"/>
                  </a:cubicBezTo>
                  <a:cubicBezTo>
                    <a:pt x="54" y="17"/>
                    <a:pt x="51" y="33"/>
                    <a:pt x="48" y="49"/>
                  </a:cubicBezTo>
                  <a:cubicBezTo>
                    <a:pt x="43" y="76"/>
                    <a:pt x="37" y="103"/>
                    <a:pt x="33" y="130"/>
                  </a:cubicBezTo>
                  <a:cubicBezTo>
                    <a:pt x="31" y="139"/>
                    <a:pt x="35" y="148"/>
                    <a:pt x="36" y="157"/>
                  </a:cubicBezTo>
                  <a:cubicBezTo>
                    <a:pt x="38" y="169"/>
                    <a:pt x="41" y="181"/>
                    <a:pt x="43" y="193"/>
                  </a:cubicBezTo>
                  <a:cubicBezTo>
                    <a:pt x="43" y="196"/>
                    <a:pt x="42" y="200"/>
                    <a:pt x="40" y="203"/>
                  </a:cubicBezTo>
                  <a:cubicBezTo>
                    <a:pt x="34" y="211"/>
                    <a:pt x="27" y="219"/>
                    <a:pt x="20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3024C48E-37C4-99C0-B534-753A40EC6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1461"/>
              <a:ext cx="234" cy="128"/>
            </a:xfrm>
            <a:custGeom>
              <a:avLst/>
              <a:gdLst>
                <a:gd name="T0" fmla="*/ 0 w 98"/>
                <a:gd name="T1" fmla="*/ 0 h 54"/>
                <a:gd name="T2" fmla="*/ 49 w 98"/>
                <a:gd name="T3" fmla="*/ 4 h 54"/>
                <a:gd name="T4" fmla="*/ 98 w 98"/>
                <a:gd name="T5" fmla="*/ 0 h 54"/>
                <a:gd name="T6" fmla="*/ 74 w 98"/>
                <a:gd name="T7" fmla="*/ 43 h 54"/>
                <a:gd name="T8" fmla="*/ 24 w 98"/>
                <a:gd name="T9" fmla="*/ 44 h 54"/>
                <a:gd name="T10" fmla="*/ 0 w 98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54">
                  <a:moveTo>
                    <a:pt x="0" y="0"/>
                  </a:moveTo>
                  <a:cubicBezTo>
                    <a:pt x="17" y="1"/>
                    <a:pt x="33" y="4"/>
                    <a:pt x="49" y="4"/>
                  </a:cubicBezTo>
                  <a:cubicBezTo>
                    <a:pt x="65" y="4"/>
                    <a:pt x="81" y="1"/>
                    <a:pt x="98" y="0"/>
                  </a:cubicBezTo>
                  <a:cubicBezTo>
                    <a:pt x="98" y="18"/>
                    <a:pt x="90" y="33"/>
                    <a:pt x="74" y="43"/>
                  </a:cubicBezTo>
                  <a:cubicBezTo>
                    <a:pt x="58" y="54"/>
                    <a:pt x="41" y="54"/>
                    <a:pt x="24" y="44"/>
                  </a:cubicBezTo>
                  <a:cubicBezTo>
                    <a:pt x="7" y="34"/>
                    <a:pt x="0" y="1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86BDB9A0-EE85-33EF-463D-49EA8A164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2586"/>
              <a:ext cx="181" cy="604"/>
            </a:xfrm>
            <a:custGeom>
              <a:avLst/>
              <a:gdLst>
                <a:gd name="T0" fmla="*/ 10 w 76"/>
                <a:gd name="T1" fmla="*/ 28 h 254"/>
                <a:gd name="T2" fmla="*/ 28 w 76"/>
                <a:gd name="T3" fmla="*/ 228 h 254"/>
                <a:gd name="T4" fmla="*/ 34 w 76"/>
                <a:gd name="T5" fmla="*/ 2 h 254"/>
                <a:gd name="T6" fmla="*/ 28 w 76"/>
                <a:gd name="T7" fmla="*/ 119 h 254"/>
                <a:gd name="T8" fmla="*/ 30 w 76"/>
                <a:gd name="T9" fmla="*/ 119 h 254"/>
                <a:gd name="T10" fmla="*/ 37 w 76"/>
                <a:gd name="T11" fmla="*/ 91 h 254"/>
                <a:gd name="T12" fmla="*/ 46 w 76"/>
                <a:gd name="T13" fmla="*/ 64 h 254"/>
                <a:gd name="T14" fmla="*/ 35 w 76"/>
                <a:gd name="T15" fmla="*/ 106 h 254"/>
                <a:gd name="T16" fmla="*/ 36 w 76"/>
                <a:gd name="T17" fmla="*/ 107 h 254"/>
                <a:gd name="T18" fmla="*/ 76 w 76"/>
                <a:gd name="T19" fmla="*/ 60 h 254"/>
                <a:gd name="T20" fmla="*/ 50 w 76"/>
                <a:gd name="T21" fmla="*/ 91 h 254"/>
                <a:gd name="T22" fmla="*/ 32 w 76"/>
                <a:gd name="T23" fmla="*/ 126 h 254"/>
                <a:gd name="T24" fmla="*/ 29 w 76"/>
                <a:gd name="T25" fmla="*/ 139 h 254"/>
                <a:gd name="T26" fmla="*/ 30 w 76"/>
                <a:gd name="T27" fmla="*/ 220 h 254"/>
                <a:gd name="T28" fmla="*/ 30 w 76"/>
                <a:gd name="T29" fmla="*/ 228 h 254"/>
                <a:gd name="T30" fmla="*/ 32 w 76"/>
                <a:gd name="T31" fmla="*/ 228 h 254"/>
                <a:gd name="T32" fmla="*/ 38 w 76"/>
                <a:gd name="T33" fmla="*/ 200 h 254"/>
                <a:gd name="T34" fmla="*/ 43 w 76"/>
                <a:gd name="T35" fmla="*/ 170 h 254"/>
                <a:gd name="T36" fmla="*/ 44 w 76"/>
                <a:gd name="T37" fmla="*/ 140 h 254"/>
                <a:gd name="T38" fmla="*/ 44 w 76"/>
                <a:gd name="T39" fmla="*/ 110 h 254"/>
                <a:gd name="T40" fmla="*/ 46 w 76"/>
                <a:gd name="T41" fmla="*/ 110 h 254"/>
                <a:gd name="T42" fmla="*/ 47 w 76"/>
                <a:gd name="T43" fmla="*/ 165 h 254"/>
                <a:gd name="T44" fmla="*/ 31 w 76"/>
                <a:gd name="T45" fmla="*/ 233 h 254"/>
                <a:gd name="T46" fmla="*/ 30 w 76"/>
                <a:gd name="T47" fmla="*/ 239 h 254"/>
                <a:gd name="T48" fmla="*/ 29 w 76"/>
                <a:gd name="T49" fmla="*/ 254 h 254"/>
                <a:gd name="T50" fmla="*/ 29 w 76"/>
                <a:gd name="T51" fmla="*/ 251 h 254"/>
                <a:gd name="T52" fmla="*/ 22 w 76"/>
                <a:gd name="T53" fmla="*/ 220 h 254"/>
                <a:gd name="T54" fmla="*/ 7 w 76"/>
                <a:gd name="T55" fmla="*/ 140 h 254"/>
                <a:gd name="T56" fmla="*/ 8 w 76"/>
                <a:gd name="T57" fmla="*/ 33 h 254"/>
                <a:gd name="T58" fmla="*/ 0 w 76"/>
                <a:gd name="T59" fmla="*/ 11 h 254"/>
                <a:gd name="T60" fmla="*/ 1 w 76"/>
                <a:gd name="T61" fmla="*/ 10 h 254"/>
                <a:gd name="T62" fmla="*/ 6 w 76"/>
                <a:gd name="T63" fmla="*/ 18 h 254"/>
                <a:gd name="T64" fmla="*/ 8 w 76"/>
                <a:gd name="T65" fmla="*/ 17 h 254"/>
                <a:gd name="T66" fmla="*/ 10 w 76"/>
                <a:gd name="T67" fmla="*/ 0 h 254"/>
                <a:gd name="T68" fmla="*/ 10 w 76"/>
                <a:gd name="T69" fmla="*/ 1 h 254"/>
                <a:gd name="T70" fmla="*/ 19 w 76"/>
                <a:gd name="T71" fmla="*/ 35 h 254"/>
                <a:gd name="T72" fmla="*/ 25 w 76"/>
                <a:gd name="T73" fmla="*/ 56 h 254"/>
                <a:gd name="T74" fmla="*/ 12 w 76"/>
                <a:gd name="T75" fmla="*/ 27 h 254"/>
                <a:gd name="T76" fmla="*/ 10 w 76"/>
                <a:gd name="T77" fmla="*/ 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6" h="254">
                  <a:moveTo>
                    <a:pt x="10" y="28"/>
                  </a:moveTo>
                  <a:cubicBezTo>
                    <a:pt x="11" y="94"/>
                    <a:pt x="9" y="161"/>
                    <a:pt x="28" y="228"/>
                  </a:cubicBezTo>
                  <a:cubicBezTo>
                    <a:pt x="28" y="152"/>
                    <a:pt x="25" y="77"/>
                    <a:pt x="34" y="2"/>
                  </a:cubicBezTo>
                  <a:cubicBezTo>
                    <a:pt x="32" y="41"/>
                    <a:pt x="30" y="80"/>
                    <a:pt x="28" y="119"/>
                  </a:cubicBezTo>
                  <a:cubicBezTo>
                    <a:pt x="29" y="119"/>
                    <a:pt x="30" y="119"/>
                    <a:pt x="30" y="119"/>
                  </a:cubicBezTo>
                  <a:cubicBezTo>
                    <a:pt x="33" y="110"/>
                    <a:pt x="34" y="101"/>
                    <a:pt x="37" y="91"/>
                  </a:cubicBezTo>
                  <a:cubicBezTo>
                    <a:pt x="39" y="82"/>
                    <a:pt x="40" y="72"/>
                    <a:pt x="46" y="64"/>
                  </a:cubicBezTo>
                  <a:cubicBezTo>
                    <a:pt x="42" y="78"/>
                    <a:pt x="39" y="92"/>
                    <a:pt x="35" y="106"/>
                  </a:cubicBezTo>
                  <a:cubicBezTo>
                    <a:pt x="35" y="106"/>
                    <a:pt x="36" y="106"/>
                    <a:pt x="36" y="107"/>
                  </a:cubicBezTo>
                  <a:cubicBezTo>
                    <a:pt x="45" y="87"/>
                    <a:pt x="61" y="74"/>
                    <a:pt x="76" y="60"/>
                  </a:cubicBezTo>
                  <a:cubicBezTo>
                    <a:pt x="68" y="70"/>
                    <a:pt x="58" y="80"/>
                    <a:pt x="50" y="91"/>
                  </a:cubicBezTo>
                  <a:cubicBezTo>
                    <a:pt x="43" y="102"/>
                    <a:pt x="37" y="114"/>
                    <a:pt x="32" y="126"/>
                  </a:cubicBezTo>
                  <a:cubicBezTo>
                    <a:pt x="30" y="129"/>
                    <a:pt x="29" y="134"/>
                    <a:pt x="29" y="139"/>
                  </a:cubicBezTo>
                  <a:cubicBezTo>
                    <a:pt x="29" y="166"/>
                    <a:pt x="30" y="193"/>
                    <a:pt x="30" y="220"/>
                  </a:cubicBezTo>
                  <a:cubicBezTo>
                    <a:pt x="30" y="223"/>
                    <a:pt x="30" y="225"/>
                    <a:pt x="30" y="228"/>
                  </a:cubicBezTo>
                  <a:cubicBezTo>
                    <a:pt x="30" y="228"/>
                    <a:pt x="31" y="228"/>
                    <a:pt x="32" y="228"/>
                  </a:cubicBezTo>
                  <a:cubicBezTo>
                    <a:pt x="34" y="219"/>
                    <a:pt x="36" y="209"/>
                    <a:pt x="38" y="200"/>
                  </a:cubicBezTo>
                  <a:cubicBezTo>
                    <a:pt x="40" y="190"/>
                    <a:pt x="42" y="180"/>
                    <a:pt x="43" y="170"/>
                  </a:cubicBezTo>
                  <a:cubicBezTo>
                    <a:pt x="44" y="160"/>
                    <a:pt x="44" y="150"/>
                    <a:pt x="44" y="140"/>
                  </a:cubicBezTo>
                  <a:cubicBezTo>
                    <a:pt x="45" y="130"/>
                    <a:pt x="44" y="120"/>
                    <a:pt x="44" y="110"/>
                  </a:cubicBezTo>
                  <a:cubicBezTo>
                    <a:pt x="45" y="110"/>
                    <a:pt x="46" y="110"/>
                    <a:pt x="46" y="110"/>
                  </a:cubicBezTo>
                  <a:cubicBezTo>
                    <a:pt x="47" y="129"/>
                    <a:pt x="47" y="147"/>
                    <a:pt x="47" y="165"/>
                  </a:cubicBezTo>
                  <a:cubicBezTo>
                    <a:pt x="48" y="189"/>
                    <a:pt x="43" y="212"/>
                    <a:pt x="31" y="233"/>
                  </a:cubicBezTo>
                  <a:cubicBezTo>
                    <a:pt x="30" y="235"/>
                    <a:pt x="30" y="237"/>
                    <a:pt x="30" y="239"/>
                  </a:cubicBezTo>
                  <a:cubicBezTo>
                    <a:pt x="30" y="244"/>
                    <a:pt x="30" y="249"/>
                    <a:pt x="29" y="254"/>
                  </a:cubicBezTo>
                  <a:cubicBezTo>
                    <a:pt x="29" y="253"/>
                    <a:pt x="29" y="252"/>
                    <a:pt x="29" y="251"/>
                  </a:cubicBezTo>
                  <a:cubicBezTo>
                    <a:pt x="30" y="240"/>
                    <a:pt x="26" y="230"/>
                    <a:pt x="22" y="220"/>
                  </a:cubicBezTo>
                  <a:cubicBezTo>
                    <a:pt x="12" y="195"/>
                    <a:pt x="8" y="167"/>
                    <a:pt x="7" y="140"/>
                  </a:cubicBezTo>
                  <a:cubicBezTo>
                    <a:pt x="6" y="104"/>
                    <a:pt x="7" y="68"/>
                    <a:pt x="8" y="33"/>
                  </a:cubicBezTo>
                  <a:cubicBezTo>
                    <a:pt x="8" y="24"/>
                    <a:pt x="7" y="17"/>
                    <a:pt x="0" y="11"/>
                  </a:cubicBezTo>
                  <a:cubicBezTo>
                    <a:pt x="0" y="11"/>
                    <a:pt x="1" y="10"/>
                    <a:pt x="1" y="10"/>
                  </a:cubicBezTo>
                  <a:cubicBezTo>
                    <a:pt x="3" y="13"/>
                    <a:pt x="5" y="15"/>
                    <a:pt x="6" y="18"/>
                  </a:cubicBezTo>
                  <a:cubicBezTo>
                    <a:pt x="7" y="18"/>
                    <a:pt x="8" y="17"/>
                    <a:pt x="8" y="17"/>
                  </a:cubicBezTo>
                  <a:cubicBezTo>
                    <a:pt x="9" y="11"/>
                    <a:pt x="9" y="6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3"/>
                    <a:pt x="12" y="25"/>
                    <a:pt x="19" y="35"/>
                  </a:cubicBezTo>
                  <a:cubicBezTo>
                    <a:pt x="22" y="41"/>
                    <a:pt x="24" y="49"/>
                    <a:pt x="25" y="56"/>
                  </a:cubicBezTo>
                  <a:cubicBezTo>
                    <a:pt x="21" y="47"/>
                    <a:pt x="17" y="37"/>
                    <a:pt x="12" y="27"/>
                  </a:cubicBezTo>
                  <a:cubicBezTo>
                    <a:pt x="12" y="27"/>
                    <a:pt x="11" y="28"/>
                    <a:pt x="1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C0EEDEA5-017F-6500-8366-497D4E943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" y="2598"/>
              <a:ext cx="153" cy="600"/>
            </a:xfrm>
            <a:custGeom>
              <a:avLst/>
              <a:gdLst>
                <a:gd name="T0" fmla="*/ 26 w 64"/>
                <a:gd name="T1" fmla="*/ 252 h 252"/>
                <a:gd name="T2" fmla="*/ 12 w 64"/>
                <a:gd name="T3" fmla="*/ 202 h 252"/>
                <a:gd name="T4" fmla="*/ 2 w 64"/>
                <a:gd name="T5" fmla="*/ 115 h 252"/>
                <a:gd name="T6" fmla="*/ 3 w 64"/>
                <a:gd name="T7" fmla="*/ 27 h 252"/>
                <a:gd name="T8" fmla="*/ 0 w 64"/>
                <a:gd name="T9" fmla="*/ 13 h 252"/>
                <a:gd name="T10" fmla="*/ 4 w 64"/>
                <a:gd name="T11" fmla="*/ 16 h 252"/>
                <a:gd name="T12" fmla="*/ 5 w 64"/>
                <a:gd name="T13" fmla="*/ 0 h 252"/>
                <a:gd name="T14" fmla="*/ 6 w 64"/>
                <a:gd name="T15" fmla="*/ 0 h 252"/>
                <a:gd name="T16" fmla="*/ 6 w 64"/>
                <a:gd name="T17" fmla="*/ 1 h 252"/>
                <a:gd name="T18" fmla="*/ 14 w 64"/>
                <a:gd name="T19" fmla="*/ 33 h 252"/>
                <a:gd name="T20" fmla="*/ 21 w 64"/>
                <a:gd name="T21" fmla="*/ 54 h 252"/>
                <a:gd name="T22" fmla="*/ 8 w 64"/>
                <a:gd name="T23" fmla="*/ 25 h 252"/>
                <a:gd name="T24" fmla="*/ 6 w 64"/>
                <a:gd name="T25" fmla="*/ 26 h 252"/>
                <a:gd name="T26" fmla="*/ 23 w 64"/>
                <a:gd name="T27" fmla="*/ 226 h 252"/>
                <a:gd name="T28" fmla="*/ 29 w 64"/>
                <a:gd name="T29" fmla="*/ 0 h 252"/>
                <a:gd name="T30" fmla="*/ 24 w 64"/>
                <a:gd name="T31" fmla="*/ 118 h 252"/>
                <a:gd name="T32" fmla="*/ 26 w 64"/>
                <a:gd name="T33" fmla="*/ 118 h 252"/>
                <a:gd name="T34" fmla="*/ 42 w 64"/>
                <a:gd name="T35" fmla="*/ 62 h 252"/>
                <a:gd name="T36" fmla="*/ 30 w 64"/>
                <a:gd name="T37" fmla="*/ 104 h 252"/>
                <a:gd name="T38" fmla="*/ 32 w 64"/>
                <a:gd name="T39" fmla="*/ 105 h 252"/>
                <a:gd name="T40" fmla="*/ 64 w 64"/>
                <a:gd name="T41" fmla="*/ 67 h 252"/>
                <a:gd name="T42" fmla="*/ 59 w 64"/>
                <a:gd name="T43" fmla="*/ 72 h 252"/>
                <a:gd name="T44" fmla="*/ 27 w 64"/>
                <a:gd name="T45" fmla="*/ 125 h 252"/>
                <a:gd name="T46" fmla="*/ 25 w 64"/>
                <a:gd name="T47" fmla="*/ 134 h 252"/>
                <a:gd name="T48" fmla="*/ 26 w 64"/>
                <a:gd name="T49" fmla="*/ 223 h 252"/>
                <a:gd name="T50" fmla="*/ 26 w 64"/>
                <a:gd name="T51" fmla="*/ 226 h 252"/>
                <a:gd name="T52" fmla="*/ 41 w 64"/>
                <a:gd name="T53" fmla="*/ 108 h 252"/>
                <a:gd name="T54" fmla="*/ 33 w 64"/>
                <a:gd name="T55" fmla="*/ 216 h 252"/>
                <a:gd name="T56" fmla="*/ 32 w 64"/>
                <a:gd name="T57" fmla="*/ 219 h 252"/>
                <a:gd name="T58" fmla="*/ 26 w 64"/>
                <a:gd name="T59" fmla="*/ 249 h 252"/>
                <a:gd name="T60" fmla="*/ 26 w 64"/>
                <a:gd name="T6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252">
                  <a:moveTo>
                    <a:pt x="26" y="252"/>
                  </a:moveTo>
                  <a:cubicBezTo>
                    <a:pt x="26" y="234"/>
                    <a:pt x="16" y="219"/>
                    <a:pt x="12" y="202"/>
                  </a:cubicBezTo>
                  <a:cubicBezTo>
                    <a:pt x="5" y="174"/>
                    <a:pt x="2" y="145"/>
                    <a:pt x="2" y="115"/>
                  </a:cubicBezTo>
                  <a:cubicBezTo>
                    <a:pt x="2" y="86"/>
                    <a:pt x="3" y="57"/>
                    <a:pt x="3" y="27"/>
                  </a:cubicBezTo>
                  <a:cubicBezTo>
                    <a:pt x="3" y="22"/>
                    <a:pt x="1" y="17"/>
                    <a:pt x="0" y="13"/>
                  </a:cubicBezTo>
                  <a:cubicBezTo>
                    <a:pt x="0" y="13"/>
                    <a:pt x="2" y="14"/>
                    <a:pt x="4" y="16"/>
                  </a:cubicBezTo>
                  <a:cubicBezTo>
                    <a:pt x="4" y="10"/>
                    <a:pt x="5" y="5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5" y="12"/>
                    <a:pt x="7" y="23"/>
                    <a:pt x="14" y="33"/>
                  </a:cubicBezTo>
                  <a:cubicBezTo>
                    <a:pt x="18" y="39"/>
                    <a:pt x="19" y="47"/>
                    <a:pt x="21" y="54"/>
                  </a:cubicBezTo>
                  <a:cubicBezTo>
                    <a:pt x="16" y="44"/>
                    <a:pt x="12" y="35"/>
                    <a:pt x="8" y="25"/>
                  </a:cubicBezTo>
                  <a:cubicBezTo>
                    <a:pt x="7" y="25"/>
                    <a:pt x="6" y="26"/>
                    <a:pt x="6" y="26"/>
                  </a:cubicBezTo>
                  <a:cubicBezTo>
                    <a:pt x="6" y="92"/>
                    <a:pt x="4" y="159"/>
                    <a:pt x="23" y="226"/>
                  </a:cubicBezTo>
                  <a:cubicBezTo>
                    <a:pt x="24" y="149"/>
                    <a:pt x="20" y="75"/>
                    <a:pt x="29" y="0"/>
                  </a:cubicBezTo>
                  <a:cubicBezTo>
                    <a:pt x="27" y="39"/>
                    <a:pt x="26" y="79"/>
                    <a:pt x="24" y="118"/>
                  </a:cubicBezTo>
                  <a:cubicBezTo>
                    <a:pt x="24" y="118"/>
                    <a:pt x="25" y="118"/>
                    <a:pt x="26" y="118"/>
                  </a:cubicBezTo>
                  <a:cubicBezTo>
                    <a:pt x="31" y="99"/>
                    <a:pt x="33" y="80"/>
                    <a:pt x="42" y="62"/>
                  </a:cubicBezTo>
                  <a:cubicBezTo>
                    <a:pt x="38" y="76"/>
                    <a:pt x="34" y="90"/>
                    <a:pt x="30" y="104"/>
                  </a:cubicBezTo>
                  <a:cubicBezTo>
                    <a:pt x="31" y="104"/>
                    <a:pt x="31" y="105"/>
                    <a:pt x="32" y="105"/>
                  </a:cubicBezTo>
                  <a:cubicBezTo>
                    <a:pt x="39" y="89"/>
                    <a:pt x="51" y="78"/>
                    <a:pt x="64" y="67"/>
                  </a:cubicBezTo>
                  <a:cubicBezTo>
                    <a:pt x="62" y="69"/>
                    <a:pt x="61" y="71"/>
                    <a:pt x="59" y="72"/>
                  </a:cubicBezTo>
                  <a:cubicBezTo>
                    <a:pt x="45" y="88"/>
                    <a:pt x="33" y="105"/>
                    <a:pt x="27" y="125"/>
                  </a:cubicBezTo>
                  <a:cubicBezTo>
                    <a:pt x="26" y="128"/>
                    <a:pt x="25" y="131"/>
                    <a:pt x="25" y="134"/>
                  </a:cubicBezTo>
                  <a:cubicBezTo>
                    <a:pt x="25" y="164"/>
                    <a:pt x="25" y="193"/>
                    <a:pt x="26" y="223"/>
                  </a:cubicBezTo>
                  <a:cubicBezTo>
                    <a:pt x="26" y="224"/>
                    <a:pt x="26" y="225"/>
                    <a:pt x="26" y="226"/>
                  </a:cubicBezTo>
                  <a:cubicBezTo>
                    <a:pt x="39" y="188"/>
                    <a:pt x="41" y="148"/>
                    <a:pt x="41" y="108"/>
                  </a:cubicBezTo>
                  <a:cubicBezTo>
                    <a:pt x="44" y="145"/>
                    <a:pt x="47" y="181"/>
                    <a:pt x="33" y="216"/>
                  </a:cubicBezTo>
                  <a:cubicBezTo>
                    <a:pt x="33" y="217"/>
                    <a:pt x="33" y="218"/>
                    <a:pt x="32" y="219"/>
                  </a:cubicBezTo>
                  <a:cubicBezTo>
                    <a:pt x="27" y="229"/>
                    <a:pt x="25" y="238"/>
                    <a:pt x="26" y="249"/>
                  </a:cubicBezTo>
                  <a:cubicBezTo>
                    <a:pt x="26" y="250"/>
                    <a:pt x="26" y="251"/>
                    <a:pt x="26" y="2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DAE65FA6-D370-D9D5-810D-6E425D5CD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2548"/>
              <a:ext cx="16" cy="29"/>
            </a:xfrm>
            <a:custGeom>
              <a:avLst/>
              <a:gdLst>
                <a:gd name="T0" fmla="*/ 7 w 7"/>
                <a:gd name="T1" fmla="*/ 0 h 12"/>
                <a:gd name="T2" fmla="*/ 5 w 7"/>
                <a:gd name="T3" fmla="*/ 12 h 12"/>
                <a:gd name="T4" fmla="*/ 2 w 7"/>
                <a:gd name="T5" fmla="*/ 12 h 12"/>
                <a:gd name="T6" fmla="*/ 5 w 7"/>
                <a:gd name="T7" fmla="*/ 3 h 12"/>
                <a:gd name="T8" fmla="*/ 1 w 7"/>
                <a:gd name="T9" fmla="*/ 6 h 12"/>
                <a:gd name="T10" fmla="*/ 0 w 7"/>
                <a:gd name="T11" fmla="*/ 5 h 12"/>
                <a:gd name="T12" fmla="*/ 5 w 7"/>
                <a:gd name="T13" fmla="*/ 0 h 12"/>
                <a:gd name="T14" fmla="*/ 7 w 7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6" y="4"/>
                    <a:pt x="5" y="8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3" y="9"/>
                    <a:pt x="4" y="7"/>
                    <a:pt x="5" y="3"/>
                  </a:cubicBezTo>
                  <a:cubicBezTo>
                    <a:pt x="3" y="5"/>
                    <a:pt x="2" y="6"/>
                    <a:pt x="1" y="6"/>
                  </a:cubicBezTo>
                  <a:cubicBezTo>
                    <a:pt x="1" y="6"/>
                    <a:pt x="1" y="6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16ECD042-F326-4C0B-0235-E28FCD816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241"/>
              <a:ext cx="91" cy="90"/>
            </a:xfrm>
            <a:custGeom>
              <a:avLst/>
              <a:gdLst>
                <a:gd name="T0" fmla="*/ 23 w 38"/>
                <a:gd name="T1" fmla="*/ 38 h 38"/>
                <a:gd name="T2" fmla="*/ 0 w 38"/>
                <a:gd name="T3" fmla="*/ 20 h 38"/>
                <a:gd name="T4" fmla="*/ 21 w 38"/>
                <a:gd name="T5" fmla="*/ 1 h 38"/>
                <a:gd name="T6" fmla="*/ 35 w 38"/>
                <a:gd name="T7" fmla="*/ 9 h 38"/>
                <a:gd name="T8" fmla="*/ 34 w 38"/>
                <a:gd name="T9" fmla="*/ 24 h 38"/>
                <a:gd name="T10" fmla="*/ 23 w 38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8">
                  <a:moveTo>
                    <a:pt x="23" y="38"/>
                  </a:moveTo>
                  <a:cubicBezTo>
                    <a:pt x="15" y="32"/>
                    <a:pt x="8" y="26"/>
                    <a:pt x="0" y="20"/>
                  </a:cubicBezTo>
                  <a:cubicBezTo>
                    <a:pt x="7" y="13"/>
                    <a:pt x="9" y="3"/>
                    <a:pt x="21" y="1"/>
                  </a:cubicBezTo>
                  <a:cubicBezTo>
                    <a:pt x="29" y="0"/>
                    <a:pt x="32" y="4"/>
                    <a:pt x="35" y="9"/>
                  </a:cubicBezTo>
                  <a:cubicBezTo>
                    <a:pt x="37" y="13"/>
                    <a:pt x="38" y="19"/>
                    <a:pt x="34" y="24"/>
                  </a:cubicBezTo>
                  <a:cubicBezTo>
                    <a:pt x="30" y="28"/>
                    <a:pt x="27" y="33"/>
                    <a:pt x="2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475319E9-DF9A-7F3B-7657-10FF8254399D}"/>
              </a:ext>
            </a:extLst>
          </p:cNvPr>
          <p:cNvGrpSpPr/>
          <p:nvPr/>
        </p:nvGrpSpPr>
        <p:grpSpPr>
          <a:xfrm>
            <a:off x="0" y="0"/>
            <a:ext cx="2210545" cy="1625153"/>
            <a:chOff x="-11" y="0"/>
            <a:chExt cx="3222501" cy="1625153"/>
          </a:xfrm>
        </p:grpSpPr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3FA06DA4-3EA6-AF41-190D-BF4B28F755CD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solidFill>
              <a:srgbClr val="272F1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FA2DCAC3-5F68-A629-D889-3B10F05C5993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97E4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/>
              </a:endParaRPr>
            </a:p>
          </p:txBody>
        </p:sp>
      </p:grpSp>
      <p:grpSp>
        <p:nvGrpSpPr>
          <p:cNvPr id="47" name="Group 4">
            <a:extLst>
              <a:ext uri="{FF2B5EF4-FFF2-40B4-BE49-F238E27FC236}">
                <a16:creationId xmlns:a16="http://schemas.microsoft.com/office/drawing/2014/main" id="{D9766010-32B8-394C-15A3-D6085D4AA32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18613" y="74613"/>
            <a:ext cx="2830512" cy="1393825"/>
            <a:chOff x="5807" y="47"/>
            <a:chExt cx="1783" cy="878"/>
          </a:xfrm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3AB6AE73-A0FF-D36B-2200-A96F1A7F7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128"/>
              <a:ext cx="604" cy="551"/>
            </a:xfrm>
            <a:custGeom>
              <a:avLst/>
              <a:gdLst>
                <a:gd name="T0" fmla="*/ 62 w 344"/>
                <a:gd name="T1" fmla="*/ 304 h 313"/>
                <a:gd name="T2" fmla="*/ 34 w 344"/>
                <a:gd name="T3" fmla="*/ 273 h 313"/>
                <a:gd name="T4" fmla="*/ 5 w 344"/>
                <a:gd name="T5" fmla="*/ 205 h 313"/>
                <a:gd name="T6" fmla="*/ 9 w 344"/>
                <a:gd name="T7" fmla="*/ 125 h 313"/>
                <a:gd name="T8" fmla="*/ 37 w 344"/>
                <a:gd name="T9" fmla="*/ 69 h 313"/>
                <a:gd name="T10" fmla="*/ 115 w 344"/>
                <a:gd name="T11" fmla="*/ 13 h 313"/>
                <a:gd name="T12" fmla="*/ 204 w 344"/>
                <a:gd name="T13" fmla="*/ 6 h 313"/>
                <a:gd name="T14" fmla="*/ 248 w 344"/>
                <a:gd name="T15" fmla="*/ 20 h 313"/>
                <a:gd name="T16" fmla="*/ 269 w 344"/>
                <a:gd name="T17" fmla="*/ 32 h 313"/>
                <a:gd name="T18" fmla="*/ 297 w 344"/>
                <a:gd name="T19" fmla="*/ 55 h 313"/>
                <a:gd name="T20" fmla="*/ 319 w 344"/>
                <a:gd name="T21" fmla="*/ 83 h 313"/>
                <a:gd name="T22" fmla="*/ 329 w 344"/>
                <a:gd name="T23" fmla="*/ 102 h 313"/>
                <a:gd name="T24" fmla="*/ 335 w 344"/>
                <a:gd name="T25" fmla="*/ 119 h 313"/>
                <a:gd name="T26" fmla="*/ 340 w 344"/>
                <a:gd name="T27" fmla="*/ 135 h 313"/>
                <a:gd name="T28" fmla="*/ 344 w 344"/>
                <a:gd name="T29" fmla="*/ 169 h 313"/>
                <a:gd name="T30" fmla="*/ 339 w 344"/>
                <a:gd name="T31" fmla="*/ 215 h 313"/>
                <a:gd name="T32" fmla="*/ 328 w 344"/>
                <a:gd name="T33" fmla="*/ 246 h 313"/>
                <a:gd name="T34" fmla="*/ 320 w 344"/>
                <a:gd name="T35" fmla="*/ 260 h 313"/>
                <a:gd name="T36" fmla="*/ 300 w 344"/>
                <a:gd name="T37" fmla="*/ 288 h 313"/>
                <a:gd name="T38" fmla="*/ 276 w 344"/>
                <a:gd name="T39" fmla="*/ 310 h 313"/>
                <a:gd name="T40" fmla="*/ 268 w 344"/>
                <a:gd name="T41" fmla="*/ 313 h 313"/>
                <a:gd name="T42" fmla="*/ 229 w 344"/>
                <a:gd name="T43" fmla="*/ 310 h 313"/>
                <a:gd name="T44" fmla="*/ 78 w 344"/>
                <a:gd name="T45" fmla="*/ 310 h 313"/>
                <a:gd name="T46" fmla="*/ 62 w 344"/>
                <a:gd name="T47" fmla="*/ 30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313">
                  <a:moveTo>
                    <a:pt x="62" y="304"/>
                  </a:moveTo>
                  <a:cubicBezTo>
                    <a:pt x="52" y="294"/>
                    <a:pt x="42" y="284"/>
                    <a:pt x="34" y="273"/>
                  </a:cubicBezTo>
                  <a:cubicBezTo>
                    <a:pt x="20" y="252"/>
                    <a:pt x="10" y="230"/>
                    <a:pt x="5" y="205"/>
                  </a:cubicBezTo>
                  <a:cubicBezTo>
                    <a:pt x="0" y="178"/>
                    <a:pt x="1" y="151"/>
                    <a:pt x="9" y="125"/>
                  </a:cubicBezTo>
                  <a:cubicBezTo>
                    <a:pt x="15" y="105"/>
                    <a:pt x="24" y="86"/>
                    <a:pt x="37" y="69"/>
                  </a:cubicBezTo>
                  <a:cubicBezTo>
                    <a:pt x="58" y="43"/>
                    <a:pt x="83" y="24"/>
                    <a:pt x="115" y="13"/>
                  </a:cubicBezTo>
                  <a:cubicBezTo>
                    <a:pt x="144" y="2"/>
                    <a:pt x="174" y="0"/>
                    <a:pt x="204" y="6"/>
                  </a:cubicBezTo>
                  <a:cubicBezTo>
                    <a:pt x="219" y="9"/>
                    <a:pt x="234" y="13"/>
                    <a:pt x="248" y="20"/>
                  </a:cubicBezTo>
                  <a:cubicBezTo>
                    <a:pt x="256" y="22"/>
                    <a:pt x="262" y="27"/>
                    <a:pt x="269" y="32"/>
                  </a:cubicBezTo>
                  <a:cubicBezTo>
                    <a:pt x="279" y="38"/>
                    <a:pt x="289" y="46"/>
                    <a:pt x="297" y="55"/>
                  </a:cubicBezTo>
                  <a:cubicBezTo>
                    <a:pt x="305" y="64"/>
                    <a:pt x="313" y="73"/>
                    <a:pt x="319" y="83"/>
                  </a:cubicBezTo>
                  <a:cubicBezTo>
                    <a:pt x="322" y="90"/>
                    <a:pt x="326" y="95"/>
                    <a:pt x="329" y="102"/>
                  </a:cubicBezTo>
                  <a:cubicBezTo>
                    <a:pt x="331" y="107"/>
                    <a:pt x="333" y="113"/>
                    <a:pt x="335" y="119"/>
                  </a:cubicBezTo>
                  <a:cubicBezTo>
                    <a:pt x="336" y="124"/>
                    <a:pt x="339" y="129"/>
                    <a:pt x="340" y="135"/>
                  </a:cubicBezTo>
                  <a:cubicBezTo>
                    <a:pt x="341" y="146"/>
                    <a:pt x="344" y="157"/>
                    <a:pt x="344" y="169"/>
                  </a:cubicBezTo>
                  <a:cubicBezTo>
                    <a:pt x="344" y="185"/>
                    <a:pt x="342" y="200"/>
                    <a:pt x="339" y="215"/>
                  </a:cubicBezTo>
                  <a:cubicBezTo>
                    <a:pt x="337" y="226"/>
                    <a:pt x="333" y="236"/>
                    <a:pt x="328" y="246"/>
                  </a:cubicBezTo>
                  <a:cubicBezTo>
                    <a:pt x="325" y="251"/>
                    <a:pt x="323" y="256"/>
                    <a:pt x="320" y="260"/>
                  </a:cubicBezTo>
                  <a:cubicBezTo>
                    <a:pt x="314" y="270"/>
                    <a:pt x="308" y="280"/>
                    <a:pt x="300" y="288"/>
                  </a:cubicBezTo>
                  <a:cubicBezTo>
                    <a:pt x="292" y="296"/>
                    <a:pt x="284" y="304"/>
                    <a:pt x="276" y="310"/>
                  </a:cubicBezTo>
                  <a:cubicBezTo>
                    <a:pt x="273" y="312"/>
                    <a:pt x="271" y="313"/>
                    <a:pt x="268" y="313"/>
                  </a:cubicBezTo>
                  <a:cubicBezTo>
                    <a:pt x="255" y="311"/>
                    <a:pt x="242" y="310"/>
                    <a:pt x="229" y="310"/>
                  </a:cubicBezTo>
                  <a:cubicBezTo>
                    <a:pt x="179" y="310"/>
                    <a:pt x="128" y="310"/>
                    <a:pt x="78" y="310"/>
                  </a:cubicBezTo>
                  <a:cubicBezTo>
                    <a:pt x="71" y="310"/>
                    <a:pt x="66" y="309"/>
                    <a:pt x="62" y="30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3E816C87-EE8A-AB65-DDDC-C0BB2B6B0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6" y="681"/>
              <a:ext cx="1155" cy="40"/>
            </a:xfrm>
            <a:custGeom>
              <a:avLst/>
              <a:gdLst>
                <a:gd name="T0" fmla="*/ 10 w 658"/>
                <a:gd name="T1" fmla="*/ 8 h 23"/>
                <a:gd name="T2" fmla="*/ 46 w 658"/>
                <a:gd name="T3" fmla="*/ 10 h 23"/>
                <a:gd name="T4" fmla="*/ 51 w 658"/>
                <a:gd name="T5" fmla="*/ 9 h 23"/>
                <a:gd name="T6" fmla="*/ 55 w 658"/>
                <a:gd name="T7" fmla="*/ 10 h 23"/>
                <a:gd name="T8" fmla="*/ 130 w 658"/>
                <a:gd name="T9" fmla="*/ 10 h 23"/>
                <a:gd name="T10" fmla="*/ 173 w 658"/>
                <a:gd name="T11" fmla="*/ 9 h 23"/>
                <a:gd name="T12" fmla="*/ 202 w 658"/>
                <a:gd name="T13" fmla="*/ 8 h 23"/>
                <a:gd name="T14" fmla="*/ 219 w 658"/>
                <a:gd name="T15" fmla="*/ 6 h 23"/>
                <a:gd name="T16" fmla="*/ 252 w 658"/>
                <a:gd name="T17" fmla="*/ 6 h 23"/>
                <a:gd name="T18" fmla="*/ 295 w 658"/>
                <a:gd name="T19" fmla="*/ 4 h 23"/>
                <a:gd name="T20" fmla="*/ 340 w 658"/>
                <a:gd name="T21" fmla="*/ 2 h 23"/>
                <a:gd name="T22" fmla="*/ 358 w 658"/>
                <a:gd name="T23" fmla="*/ 0 h 23"/>
                <a:gd name="T24" fmla="*/ 359 w 658"/>
                <a:gd name="T25" fmla="*/ 0 h 23"/>
                <a:gd name="T26" fmla="*/ 521 w 658"/>
                <a:gd name="T27" fmla="*/ 0 h 23"/>
                <a:gd name="T28" fmla="*/ 545 w 658"/>
                <a:gd name="T29" fmla="*/ 0 h 23"/>
                <a:gd name="T30" fmla="*/ 648 w 658"/>
                <a:gd name="T31" fmla="*/ 0 h 23"/>
                <a:gd name="T32" fmla="*/ 658 w 658"/>
                <a:gd name="T33" fmla="*/ 1 h 23"/>
                <a:gd name="T34" fmla="*/ 658 w 658"/>
                <a:gd name="T35" fmla="*/ 3 h 23"/>
                <a:gd name="T36" fmla="*/ 655 w 658"/>
                <a:gd name="T37" fmla="*/ 6 h 23"/>
                <a:gd name="T38" fmla="*/ 638 w 658"/>
                <a:gd name="T39" fmla="*/ 14 h 23"/>
                <a:gd name="T40" fmla="*/ 574 w 658"/>
                <a:gd name="T41" fmla="*/ 14 h 23"/>
                <a:gd name="T42" fmla="*/ 457 w 658"/>
                <a:gd name="T43" fmla="*/ 14 h 23"/>
                <a:gd name="T44" fmla="*/ 406 w 658"/>
                <a:gd name="T45" fmla="*/ 14 h 23"/>
                <a:gd name="T46" fmla="*/ 396 w 658"/>
                <a:gd name="T47" fmla="*/ 15 h 23"/>
                <a:gd name="T48" fmla="*/ 374 w 658"/>
                <a:gd name="T49" fmla="*/ 16 h 23"/>
                <a:gd name="T50" fmla="*/ 339 w 658"/>
                <a:gd name="T51" fmla="*/ 17 h 23"/>
                <a:gd name="T52" fmla="*/ 323 w 658"/>
                <a:gd name="T53" fmla="*/ 18 h 23"/>
                <a:gd name="T54" fmla="*/ 305 w 658"/>
                <a:gd name="T55" fmla="*/ 17 h 23"/>
                <a:gd name="T56" fmla="*/ 300 w 658"/>
                <a:gd name="T57" fmla="*/ 16 h 23"/>
                <a:gd name="T58" fmla="*/ 285 w 658"/>
                <a:gd name="T59" fmla="*/ 18 h 23"/>
                <a:gd name="T60" fmla="*/ 283 w 658"/>
                <a:gd name="T61" fmla="*/ 19 h 23"/>
                <a:gd name="T62" fmla="*/ 262 w 658"/>
                <a:gd name="T63" fmla="*/ 20 h 23"/>
                <a:gd name="T64" fmla="*/ 240 w 658"/>
                <a:gd name="T65" fmla="*/ 21 h 23"/>
                <a:gd name="T66" fmla="*/ 232 w 658"/>
                <a:gd name="T67" fmla="*/ 21 h 23"/>
                <a:gd name="T68" fmla="*/ 204 w 658"/>
                <a:gd name="T69" fmla="*/ 21 h 23"/>
                <a:gd name="T70" fmla="*/ 139 w 658"/>
                <a:gd name="T71" fmla="*/ 23 h 23"/>
                <a:gd name="T72" fmla="*/ 90 w 658"/>
                <a:gd name="T73" fmla="*/ 23 h 23"/>
                <a:gd name="T74" fmla="*/ 69 w 658"/>
                <a:gd name="T75" fmla="*/ 22 h 23"/>
                <a:gd name="T76" fmla="*/ 49 w 658"/>
                <a:gd name="T77" fmla="*/ 21 h 23"/>
                <a:gd name="T78" fmla="*/ 17 w 658"/>
                <a:gd name="T79" fmla="*/ 19 h 23"/>
                <a:gd name="T80" fmla="*/ 14 w 658"/>
                <a:gd name="T81" fmla="*/ 12 h 23"/>
                <a:gd name="T82" fmla="*/ 7 w 658"/>
                <a:gd name="T83" fmla="*/ 16 h 23"/>
                <a:gd name="T84" fmla="*/ 2 w 658"/>
                <a:gd name="T85" fmla="*/ 16 h 23"/>
                <a:gd name="T86" fmla="*/ 1 w 658"/>
                <a:gd name="T87" fmla="*/ 12 h 23"/>
                <a:gd name="T88" fmla="*/ 5 w 658"/>
                <a:gd name="T89" fmla="*/ 8 h 23"/>
                <a:gd name="T90" fmla="*/ 10 w 658"/>
                <a:gd name="T91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8" h="23">
                  <a:moveTo>
                    <a:pt x="10" y="8"/>
                  </a:moveTo>
                  <a:cubicBezTo>
                    <a:pt x="22" y="9"/>
                    <a:pt x="34" y="9"/>
                    <a:pt x="46" y="10"/>
                  </a:cubicBezTo>
                  <a:cubicBezTo>
                    <a:pt x="48" y="10"/>
                    <a:pt x="49" y="10"/>
                    <a:pt x="51" y="9"/>
                  </a:cubicBezTo>
                  <a:cubicBezTo>
                    <a:pt x="52" y="10"/>
                    <a:pt x="54" y="10"/>
                    <a:pt x="55" y="10"/>
                  </a:cubicBezTo>
                  <a:cubicBezTo>
                    <a:pt x="80" y="10"/>
                    <a:pt x="105" y="10"/>
                    <a:pt x="130" y="10"/>
                  </a:cubicBezTo>
                  <a:cubicBezTo>
                    <a:pt x="144" y="9"/>
                    <a:pt x="159" y="10"/>
                    <a:pt x="173" y="9"/>
                  </a:cubicBezTo>
                  <a:cubicBezTo>
                    <a:pt x="183" y="8"/>
                    <a:pt x="192" y="9"/>
                    <a:pt x="202" y="8"/>
                  </a:cubicBezTo>
                  <a:cubicBezTo>
                    <a:pt x="208" y="7"/>
                    <a:pt x="213" y="6"/>
                    <a:pt x="219" y="6"/>
                  </a:cubicBezTo>
                  <a:cubicBezTo>
                    <a:pt x="230" y="7"/>
                    <a:pt x="241" y="6"/>
                    <a:pt x="252" y="6"/>
                  </a:cubicBezTo>
                  <a:cubicBezTo>
                    <a:pt x="266" y="5"/>
                    <a:pt x="280" y="5"/>
                    <a:pt x="295" y="4"/>
                  </a:cubicBezTo>
                  <a:cubicBezTo>
                    <a:pt x="310" y="3"/>
                    <a:pt x="325" y="3"/>
                    <a:pt x="340" y="2"/>
                  </a:cubicBezTo>
                  <a:cubicBezTo>
                    <a:pt x="346" y="1"/>
                    <a:pt x="352" y="2"/>
                    <a:pt x="358" y="0"/>
                  </a:cubicBezTo>
                  <a:cubicBezTo>
                    <a:pt x="358" y="0"/>
                    <a:pt x="359" y="0"/>
                    <a:pt x="359" y="0"/>
                  </a:cubicBezTo>
                  <a:cubicBezTo>
                    <a:pt x="413" y="0"/>
                    <a:pt x="467" y="0"/>
                    <a:pt x="521" y="0"/>
                  </a:cubicBezTo>
                  <a:cubicBezTo>
                    <a:pt x="529" y="0"/>
                    <a:pt x="537" y="0"/>
                    <a:pt x="545" y="0"/>
                  </a:cubicBezTo>
                  <a:cubicBezTo>
                    <a:pt x="579" y="0"/>
                    <a:pt x="614" y="0"/>
                    <a:pt x="648" y="0"/>
                  </a:cubicBezTo>
                  <a:cubicBezTo>
                    <a:pt x="651" y="0"/>
                    <a:pt x="654" y="1"/>
                    <a:pt x="658" y="1"/>
                  </a:cubicBezTo>
                  <a:cubicBezTo>
                    <a:pt x="658" y="2"/>
                    <a:pt x="658" y="2"/>
                    <a:pt x="658" y="3"/>
                  </a:cubicBezTo>
                  <a:cubicBezTo>
                    <a:pt x="657" y="4"/>
                    <a:pt x="656" y="5"/>
                    <a:pt x="655" y="6"/>
                  </a:cubicBezTo>
                  <a:cubicBezTo>
                    <a:pt x="651" y="12"/>
                    <a:pt x="646" y="14"/>
                    <a:pt x="638" y="14"/>
                  </a:cubicBezTo>
                  <a:cubicBezTo>
                    <a:pt x="617" y="13"/>
                    <a:pt x="596" y="14"/>
                    <a:pt x="574" y="14"/>
                  </a:cubicBezTo>
                  <a:cubicBezTo>
                    <a:pt x="535" y="14"/>
                    <a:pt x="496" y="14"/>
                    <a:pt x="457" y="14"/>
                  </a:cubicBezTo>
                  <a:cubicBezTo>
                    <a:pt x="440" y="14"/>
                    <a:pt x="423" y="14"/>
                    <a:pt x="406" y="14"/>
                  </a:cubicBezTo>
                  <a:cubicBezTo>
                    <a:pt x="403" y="14"/>
                    <a:pt x="400" y="14"/>
                    <a:pt x="396" y="15"/>
                  </a:cubicBezTo>
                  <a:cubicBezTo>
                    <a:pt x="389" y="15"/>
                    <a:pt x="381" y="15"/>
                    <a:pt x="374" y="16"/>
                  </a:cubicBezTo>
                  <a:cubicBezTo>
                    <a:pt x="362" y="16"/>
                    <a:pt x="351" y="16"/>
                    <a:pt x="339" y="17"/>
                  </a:cubicBezTo>
                  <a:cubicBezTo>
                    <a:pt x="334" y="18"/>
                    <a:pt x="329" y="17"/>
                    <a:pt x="323" y="18"/>
                  </a:cubicBezTo>
                  <a:cubicBezTo>
                    <a:pt x="317" y="17"/>
                    <a:pt x="311" y="15"/>
                    <a:pt x="305" y="17"/>
                  </a:cubicBezTo>
                  <a:cubicBezTo>
                    <a:pt x="304" y="18"/>
                    <a:pt x="302" y="17"/>
                    <a:pt x="300" y="16"/>
                  </a:cubicBezTo>
                  <a:cubicBezTo>
                    <a:pt x="295" y="13"/>
                    <a:pt x="290" y="14"/>
                    <a:pt x="285" y="18"/>
                  </a:cubicBezTo>
                  <a:cubicBezTo>
                    <a:pt x="284" y="19"/>
                    <a:pt x="284" y="19"/>
                    <a:pt x="283" y="19"/>
                  </a:cubicBezTo>
                  <a:cubicBezTo>
                    <a:pt x="276" y="19"/>
                    <a:pt x="269" y="20"/>
                    <a:pt x="262" y="20"/>
                  </a:cubicBezTo>
                  <a:cubicBezTo>
                    <a:pt x="255" y="19"/>
                    <a:pt x="248" y="20"/>
                    <a:pt x="240" y="21"/>
                  </a:cubicBezTo>
                  <a:cubicBezTo>
                    <a:pt x="238" y="21"/>
                    <a:pt x="235" y="21"/>
                    <a:pt x="232" y="21"/>
                  </a:cubicBezTo>
                  <a:cubicBezTo>
                    <a:pt x="223" y="21"/>
                    <a:pt x="213" y="21"/>
                    <a:pt x="204" y="21"/>
                  </a:cubicBezTo>
                  <a:cubicBezTo>
                    <a:pt x="182" y="22"/>
                    <a:pt x="160" y="23"/>
                    <a:pt x="139" y="23"/>
                  </a:cubicBezTo>
                  <a:cubicBezTo>
                    <a:pt x="122" y="23"/>
                    <a:pt x="106" y="23"/>
                    <a:pt x="90" y="23"/>
                  </a:cubicBezTo>
                  <a:cubicBezTo>
                    <a:pt x="83" y="23"/>
                    <a:pt x="76" y="23"/>
                    <a:pt x="69" y="22"/>
                  </a:cubicBezTo>
                  <a:cubicBezTo>
                    <a:pt x="62" y="22"/>
                    <a:pt x="56" y="22"/>
                    <a:pt x="49" y="21"/>
                  </a:cubicBezTo>
                  <a:cubicBezTo>
                    <a:pt x="38" y="20"/>
                    <a:pt x="28" y="20"/>
                    <a:pt x="17" y="19"/>
                  </a:cubicBezTo>
                  <a:cubicBezTo>
                    <a:pt x="11" y="18"/>
                    <a:pt x="11" y="18"/>
                    <a:pt x="14" y="12"/>
                  </a:cubicBezTo>
                  <a:cubicBezTo>
                    <a:pt x="11" y="12"/>
                    <a:pt x="9" y="14"/>
                    <a:pt x="7" y="16"/>
                  </a:cubicBezTo>
                  <a:cubicBezTo>
                    <a:pt x="6" y="17"/>
                    <a:pt x="4" y="18"/>
                    <a:pt x="2" y="16"/>
                  </a:cubicBezTo>
                  <a:cubicBezTo>
                    <a:pt x="1" y="15"/>
                    <a:pt x="0" y="14"/>
                    <a:pt x="1" y="12"/>
                  </a:cubicBezTo>
                  <a:cubicBezTo>
                    <a:pt x="1" y="10"/>
                    <a:pt x="2" y="8"/>
                    <a:pt x="5" y="8"/>
                  </a:cubicBezTo>
                  <a:cubicBezTo>
                    <a:pt x="7" y="8"/>
                    <a:pt x="8" y="8"/>
                    <a:pt x="10" y="8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5E1D2EFC-BCEE-299D-061F-F81BBB1B2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" y="855"/>
              <a:ext cx="759" cy="37"/>
            </a:xfrm>
            <a:custGeom>
              <a:avLst/>
              <a:gdLst>
                <a:gd name="T0" fmla="*/ 426 w 432"/>
                <a:gd name="T1" fmla="*/ 13 h 21"/>
                <a:gd name="T2" fmla="*/ 320 w 432"/>
                <a:gd name="T3" fmla="*/ 17 h 21"/>
                <a:gd name="T4" fmla="*/ 159 w 432"/>
                <a:gd name="T5" fmla="*/ 21 h 21"/>
                <a:gd name="T6" fmla="*/ 40 w 432"/>
                <a:gd name="T7" fmla="*/ 15 h 21"/>
                <a:gd name="T8" fmla="*/ 26 w 432"/>
                <a:gd name="T9" fmla="*/ 14 h 21"/>
                <a:gd name="T10" fmla="*/ 0 w 432"/>
                <a:gd name="T11" fmla="*/ 1 h 21"/>
                <a:gd name="T12" fmla="*/ 23 w 432"/>
                <a:gd name="T13" fmla="*/ 3 h 21"/>
                <a:gd name="T14" fmla="*/ 204 w 432"/>
                <a:gd name="T15" fmla="*/ 8 h 21"/>
                <a:gd name="T16" fmla="*/ 325 w 432"/>
                <a:gd name="T17" fmla="*/ 4 h 21"/>
                <a:gd name="T18" fmla="*/ 420 w 432"/>
                <a:gd name="T19" fmla="*/ 1 h 21"/>
                <a:gd name="T20" fmla="*/ 423 w 432"/>
                <a:gd name="T21" fmla="*/ 1 h 21"/>
                <a:gd name="T22" fmla="*/ 431 w 432"/>
                <a:gd name="T23" fmla="*/ 10 h 21"/>
                <a:gd name="T24" fmla="*/ 429 w 432"/>
                <a:gd name="T25" fmla="*/ 13 h 21"/>
                <a:gd name="T26" fmla="*/ 426 w 432"/>
                <a:gd name="T27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21">
                  <a:moveTo>
                    <a:pt x="426" y="13"/>
                  </a:moveTo>
                  <a:cubicBezTo>
                    <a:pt x="390" y="15"/>
                    <a:pt x="355" y="16"/>
                    <a:pt x="320" y="17"/>
                  </a:cubicBezTo>
                  <a:cubicBezTo>
                    <a:pt x="266" y="19"/>
                    <a:pt x="212" y="21"/>
                    <a:pt x="159" y="21"/>
                  </a:cubicBezTo>
                  <a:cubicBezTo>
                    <a:pt x="119" y="20"/>
                    <a:pt x="80" y="18"/>
                    <a:pt x="40" y="15"/>
                  </a:cubicBezTo>
                  <a:cubicBezTo>
                    <a:pt x="36" y="14"/>
                    <a:pt x="31" y="14"/>
                    <a:pt x="26" y="14"/>
                  </a:cubicBezTo>
                  <a:cubicBezTo>
                    <a:pt x="15" y="14"/>
                    <a:pt x="8" y="6"/>
                    <a:pt x="0" y="1"/>
                  </a:cubicBezTo>
                  <a:cubicBezTo>
                    <a:pt x="8" y="2"/>
                    <a:pt x="15" y="2"/>
                    <a:pt x="23" y="3"/>
                  </a:cubicBezTo>
                  <a:cubicBezTo>
                    <a:pt x="83" y="9"/>
                    <a:pt x="144" y="9"/>
                    <a:pt x="204" y="8"/>
                  </a:cubicBezTo>
                  <a:cubicBezTo>
                    <a:pt x="244" y="7"/>
                    <a:pt x="284" y="6"/>
                    <a:pt x="325" y="4"/>
                  </a:cubicBezTo>
                  <a:cubicBezTo>
                    <a:pt x="356" y="3"/>
                    <a:pt x="388" y="2"/>
                    <a:pt x="420" y="1"/>
                  </a:cubicBezTo>
                  <a:cubicBezTo>
                    <a:pt x="421" y="0"/>
                    <a:pt x="422" y="0"/>
                    <a:pt x="423" y="1"/>
                  </a:cubicBezTo>
                  <a:cubicBezTo>
                    <a:pt x="426" y="4"/>
                    <a:pt x="429" y="7"/>
                    <a:pt x="431" y="10"/>
                  </a:cubicBezTo>
                  <a:cubicBezTo>
                    <a:pt x="432" y="12"/>
                    <a:pt x="432" y="13"/>
                    <a:pt x="429" y="13"/>
                  </a:cubicBezTo>
                  <a:cubicBezTo>
                    <a:pt x="428" y="13"/>
                    <a:pt x="427" y="13"/>
                    <a:pt x="426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85D1A2E7-23D3-8210-49F6-C7F377B4F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" y="719"/>
              <a:ext cx="346" cy="194"/>
            </a:xfrm>
            <a:custGeom>
              <a:avLst/>
              <a:gdLst>
                <a:gd name="T0" fmla="*/ 128 w 197"/>
                <a:gd name="T1" fmla="*/ 90 h 110"/>
                <a:gd name="T2" fmla="*/ 129 w 197"/>
                <a:gd name="T3" fmla="*/ 84 h 110"/>
                <a:gd name="T4" fmla="*/ 122 w 197"/>
                <a:gd name="T5" fmla="*/ 78 h 110"/>
                <a:gd name="T6" fmla="*/ 108 w 197"/>
                <a:gd name="T7" fmla="*/ 71 h 110"/>
                <a:gd name="T8" fmla="*/ 111 w 197"/>
                <a:gd name="T9" fmla="*/ 69 h 110"/>
                <a:gd name="T10" fmla="*/ 102 w 197"/>
                <a:gd name="T11" fmla="*/ 58 h 110"/>
                <a:gd name="T12" fmla="*/ 91 w 197"/>
                <a:gd name="T13" fmla="*/ 51 h 110"/>
                <a:gd name="T14" fmla="*/ 86 w 197"/>
                <a:gd name="T15" fmla="*/ 51 h 110"/>
                <a:gd name="T16" fmla="*/ 91 w 197"/>
                <a:gd name="T17" fmla="*/ 49 h 110"/>
                <a:gd name="T18" fmla="*/ 78 w 197"/>
                <a:gd name="T19" fmla="*/ 39 h 110"/>
                <a:gd name="T20" fmla="*/ 68 w 197"/>
                <a:gd name="T21" fmla="*/ 32 h 110"/>
                <a:gd name="T22" fmla="*/ 64 w 197"/>
                <a:gd name="T23" fmla="*/ 32 h 110"/>
                <a:gd name="T24" fmla="*/ 66 w 197"/>
                <a:gd name="T25" fmla="*/ 31 h 110"/>
                <a:gd name="T26" fmla="*/ 46 w 197"/>
                <a:gd name="T27" fmla="*/ 19 h 110"/>
                <a:gd name="T28" fmla="*/ 30 w 197"/>
                <a:gd name="T29" fmla="*/ 12 h 110"/>
                <a:gd name="T30" fmla="*/ 3 w 197"/>
                <a:gd name="T31" fmla="*/ 4 h 110"/>
                <a:gd name="T32" fmla="*/ 0 w 197"/>
                <a:gd name="T33" fmla="*/ 1 h 110"/>
                <a:gd name="T34" fmla="*/ 39 w 197"/>
                <a:gd name="T35" fmla="*/ 1 h 110"/>
                <a:gd name="T36" fmla="*/ 48 w 197"/>
                <a:gd name="T37" fmla="*/ 3 h 110"/>
                <a:gd name="T38" fmla="*/ 96 w 197"/>
                <a:gd name="T39" fmla="*/ 22 h 110"/>
                <a:gd name="T40" fmla="*/ 151 w 197"/>
                <a:gd name="T41" fmla="*/ 62 h 110"/>
                <a:gd name="T42" fmla="*/ 195 w 197"/>
                <a:gd name="T43" fmla="*/ 105 h 110"/>
                <a:gd name="T44" fmla="*/ 197 w 197"/>
                <a:gd name="T45" fmla="*/ 109 h 110"/>
                <a:gd name="T46" fmla="*/ 178 w 197"/>
                <a:gd name="T47" fmla="*/ 109 h 110"/>
                <a:gd name="T48" fmla="*/ 149 w 197"/>
                <a:gd name="T49" fmla="*/ 110 h 110"/>
                <a:gd name="T50" fmla="*/ 144 w 197"/>
                <a:gd name="T51" fmla="*/ 102 h 110"/>
                <a:gd name="T52" fmla="*/ 140 w 197"/>
                <a:gd name="T53" fmla="*/ 98 h 110"/>
                <a:gd name="T54" fmla="*/ 128 w 197"/>
                <a:gd name="T55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7" h="110">
                  <a:moveTo>
                    <a:pt x="128" y="90"/>
                  </a:moveTo>
                  <a:cubicBezTo>
                    <a:pt x="134" y="89"/>
                    <a:pt x="134" y="89"/>
                    <a:pt x="129" y="84"/>
                  </a:cubicBezTo>
                  <a:cubicBezTo>
                    <a:pt x="127" y="82"/>
                    <a:pt x="126" y="79"/>
                    <a:pt x="122" y="78"/>
                  </a:cubicBezTo>
                  <a:cubicBezTo>
                    <a:pt x="119" y="72"/>
                    <a:pt x="115" y="70"/>
                    <a:pt x="108" y="71"/>
                  </a:cubicBezTo>
                  <a:cubicBezTo>
                    <a:pt x="108" y="69"/>
                    <a:pt x="111" y="70"/>
                    <a:pt x="111" y="69"/>
                  </a:cubicBezTo>
                  <a:cubicBezTo>
                    <a:pt x="109" y="64"/>
                    <a:pt x="105" y="62"/>
                    <a:pt x="102" y="58"/>
                  </a:cubicBezTo>
                  <a:cubicBezTo>
                    <a:pt x="99" y="54"/>
                    <a:pt x="96" y="50"/>
                    <a:pt x="91" y="51"/>
                  </a:cubicBezTo>
                  <a:cubicBezTo>
                    <a:pt x="89" y="51"/>
                    <a:pt x="88" y="51"/>
                    <a:pt x="86" y="51"/>
                  </a:cubicBezTo>
                  <a:cubicBezTo>
                    <a:pt x="87" y="48"/>
                    <a:pt x="89" y="50"/>
                    <a:pt x="91" y="49"/>
                  </a:cubicBezTo>
                  <a:cubicBezTo>
                    <a:pt x="87" y="46"/>
                    <a:pt x="83" y="41"/>
                    <a:pt x="78" y="39"/>
                  </a:cubicBezTo>
                  <a:cubicBezTo>
                    <a:pt x="76" y="35"/>
                    <a:pt x="72" y="33"/>
                    <a:pt x="68" y="32"/>
                  </a:cubicBezTo>
                  <a:cubicBezTo>
                    <a:pt x="66" y="32"/>
                    <a:pt x="65" y="32"/>
                    <a:pt x="64" y="32"/>
                  </a:cubicBezTo>
                  <a:cubicBezTo>
                    <a:pt x="64" y="29"/>
                    <a:pt x="66" y="30"/>
                    <a:pt x="66" y="31"/>
                  </a:cubicBezTo>
                  <a:cubicBezTo>
                    <a:pt x="60" y="27"/>
                    <a:pt x="52" y="24"/>
                    <a:pt x="46" y="19"/>
                  </a:cubicBezTo>
                  <a:cubicBezTo>
                    <a:pt x="41" y="16"/>
                    <a:pt x="35" y="14"/>
                    <a:pt x="30" y="12"/>
                  </a:cubicBezTo>
                  <a:cubicBezTo>
                    <a:pt x="21" y="11"/>
                    <a:pt x="12" y="6"/>
                    <a:pt x="3" y="4"/>
                  </a:cubicBezTo>
                  <a:cubicBezTo>
                    <a:pt x="1" y="3"/>
                    <a:pt x="0" y="3"/>
                    <a:pt x="0" y="1"/>
                  </a:cubicBezTo>
                  <a:cubicBezTo>
                    <a:pt x="13" y="1"/>
                    <a:pt x="26" y="0"/>
                    <a:pt x="39" y="1"/>
                  </a:cubicBezTo>
                  <a:cubicBezTo>
                    <a:pt x="42" y="1"/>
                    <a:pt x="45" y="2"/>
                    <a:pt x="48" y="3"/>
                  </a:cubicBezTo>
                  <a:cubicBezTo>
                    <a:pt x="65" y="9"/>
                    <a:pt x="81" y="15"/>
                    <a:pt x="96" y="22"/>
                  </a:cubicBezTo>
                  <a:cubicBezTo>
                    <a:pt x="117" y="32"/>
                    <a:pt x="135" y="46"/>
                    <a:pt x="151" y="62"/>
                  </a:cubicBezTo>
                  <a:cubicBezTo>
                    <a:pt x="166" y="76"/>
                    <a:pt x="181" y="90"/>
                    <a:pt x="195" y="105"/>
                  </a:cubicBezTo>
                  <a:cubicBezTo>
                    <a:pt x="196" y="107"/>
                    <a:pt x="197" y="107"/>
                    <a:pt x="197" y="109"/>
                  </a:cubicBezTo>
                  <a:cubicBezTo>
                    <a:pt x="191" y="109"/>
                    <a:pt x="184" y="109"/>
                    <a:pt x="178" y="109"/>
                  </a:cubicBezTo>
                  <a:cubicBezTo>
                    <a:pt x="168" y="110"/>
                    <a:pt x="159" y="110"/>
                    <a:pt x="149" y="110"/>
                  </a:cubicBezTo>
                  <a:cubicBezTo>
                    <a:pt x="149" y="106"/>
                    <a:pt x="146" y="104"/>
                    <a:pt x="144" y="102"/>
                  </a:cubicBezTo>
                  <a:cubicBezTo>
                    <a:pt x="143" y="100"/>
                    <a:pt x="141" y="99"/>
                    <a:pt x="140" y="98"/>
                  </a:cubicBezTo>
                  <a:cubicBezTo>
                    <a:pt x="138" y="92"/>
                    <a:pt x="134" y="89"/>
                    <a:pt x="128" y="9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F76C9A8-41BB-C3EC-2792-4864F1FE8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" y="890"/>
              <a:ext cx="739" cy="35"/>
            </a:xfrm>
            <a:custGeom>
              <a:avLst/>
              <a:gdLst>
                <a:gd name="T0" fmla="*/ 409 w 421"/>
                <a:gd name="T1" fmla="*/ 1 h 20"/>
                <a:gd name="T2" fmla="*/ 419 w 421"/>
                <a:gd name="T3" fmla="*/ 11 h 20"/>
                <a:gd name="T4" fmla="*/ 418 w 421"/>
                <a:gd name="T5" fmla="*/ 13 h 20"/>
                <a:gd name="T6" fmla="*/ 304 w 421"/>
                <a:gd name="T7" fmla="*/ 17 h 20"/>
                <a:gd name="T8" fmla="*/ 166 w 421"/>
                <a:gd name="T9" fmla="*/ 20 h 20"/>
                <a:gd name="T10" fmla="*/ 53 w 421"/>
                <a:gd name="T11" fmla="*/ 14 h 20"/>
                <a:gd name="T12" fmla="*/ 24 w 421"/>
                <a:gd name="T13" fmla="*/ 12 h 20"/>
                <a:gd name="T14" fmla="*/ 15 w 421"/>
                <a:gd name="T15" fmla="*/ 9 h 20"/>
                <a:gd name="T16" fmla="*/ 0 w 421"/>
                <a:gd name="T17" fmla="*/ 0 h 20"/>
                <a:gd name="T18" fmla="*/ 13 w 421"/>
                <a:gd name="T19" fmla="*/ 1 h 20"/>
                <a:gd name="T20" fmla="*/ 73 w 421"/>
                <a:gd name="T21" fmla="*/ 5 h 20"/>
                <a:gd name="T22" fmla="*/ 232 w 421"/>
                <a:gd name="T23" fmla="*/ 6 h 20"/>
                <a:gd name="T24" fmla="*/ 401 w 421"/>
                <a:gd name="T25" fmla="*/ 1 h 20"/>
                <a:gd name="T26" fmla="*/ 409 w 421"/>
                <a:gd name="T2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20">
                  <a:moveTo>
                    <a:pt x="409" y="1"/>
                  </a:moveTo>
                  <a:cubicBezTo>
                    <a:pt x="414" y="3"/>
                    <a:pt x="416" y="7"/>
                    <a:pt x="419" y="11"/>
                  </a:cubicBezTo>
                  <a:cubicBezTo>
                    <a:pt x="421" y="12"/>
                    <a:pt x="419" y="12"/>
                    <a:pt x="418" y="13"/>
                  </a:cubicBezTo>
                  <a:cubicBezTo>
                    <a:pt x="380" y="14"/>
                    <a:pt x="342" y="16"/>
                    <a:pt x="304" y="17"/>
                  </a:cubicBezTo>
                  <a:cubicBezTo>
                    <a:pt x="258" y="18"/>
                    <a:pt x="212" y="20"/>
                    <a:pt x="166" y="20"/>
                  </a:cubicBezTo>
                  <a:cubicBezTo>
                    <a:pt x="128" y="19"/>
                    <a:pt x="90" y="17"/>
                    <a:pt x="53" y="14"/>
                  </a:cubicBezTo>
                  <a:cubicBezTo>
                    <a:pt x="43" y="14"/>
                    <a:pt x="34" y="13"/>
                    <a:pt x="24" y="12"/>
                  </a:cubicBezTo>
                  <a:cubicBezTo>
                    <a:pt x="21" y="12"/>
                    <a:pt x="18" y="11"/>
                    <a:pt x="15" y="9"/>
                  </a:cubicBezTo>
                  <a:cubicBezTo>
                    <a:pt x="11" y="6"/>
                    <a:pt x="6" y="3"/>
                    <a:pt x="0" y="0"/>
                  </a:cubicBezTo>
                  <a:cubicBezTo>
                    <a:pt x="5" y="0"/>
                    <a:pt x="9" y="1"/>
                    <a:pt x="13" y="1"/>
                  </a:cubicBezTo>
                  <a:cubicBezTo>
                    <a:pt x="33" y="3"/>
                    <a:pt x="53" y="4"/>
                    <a:pt x="73" y="5"/>
                  </a:cubicBezTo>
                  <a:cubicBezTo>
                    <a:pt x="126" y="8"/>
                    <a:pt x="179" y="8"/>
                    <a:pt x="232" y="6"/>
                  </a:cubicBezTo>
                  <a:cubicBezTo>
                    <a:pt x="288" y="5"/>
                    <a:pt x="345" y="3"/>
                    <a:pt x="401" y="1"/>
                  </a:cubicBezTo>
                  <a:cubicBezTo>
                    <a:pt x="404" y="1"/>
                    <a:pt x="407" y="1"/>
                    <a:pt x="409" y="1"/>
                  </a:cubicBezTo>
                  <a:close/>
                </a:path>
              </a:pathLst>
            </a:custGeom>
            <a:solidFill>
              <a:srgbClr val="4A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8389A96E-18DE-3EF4-3391-37503C101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" y="719"/>
              <a:ext cx="393" cy="194"/>
            </a:xfrm>
            <a:custGeom>
              <a:avLst/>
              <a:gdLst>
                <a:gd name="T0" fmla="*/ 224 w 224"/>
                <a:gd name="T1" fmla="*/ 109 h 110"/>
                <a:gd name="T2" fmla="*/ 181 w 224"/>
                <a:gd name="T3" fmla="*/ 110 h 110"/>
                <a:gd name="T4" fmla="*/ 176 w 224"/>
                <a:gd name="T5" fmla="*/ 107 h 110"/>
                <a:gd name="T6" fmla="*/ 111 w 224"/>
                <a:gd name="T7" fmla="*/ 53 h 110"/>
                <a:gd name="T8" fmla="*/ 32 w 224"/>
                <a:gd name="T9" fmla="*/ 11 h 110"/>
                <a:gd name="T10" fmla="*/ 0 w 224"/>
                <a:gd name="T11" fmla="*/ 1 h 110"/>
                <a:gd name="T12" fmla="*/ 41 w 224"/>
                <a:gd name="T13" fmla="*/ 1 h 110"/>
                <a:gd name="T14" fmla="*/ 67 w 224"/>
                <a:gd name="T15" fmla="*/ 9 h 110"/>
                <a:gd name="T16" fmla="*/ 134 w 224"/>
                <a:gd name="T17" fmla="*/ 38 h 110"/>
                <a:gd name="T18" fmla="*/ 184 w 224"/>
                <a:gd name="T19" fmla="*/ 75 h 110"/>
                <a:gd name="T20" fmla="*/ 222 w 224"/>
                <a:gd name="T21" fmla="*/ 107 h 110"/>
                <a:gd name="T22" fmla="*/ 224 w 224"/>
                <a:gd name="T23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" h="110">
                  <a:moveTo>
                    <a:pt x="224" y="109"/>
                  </a:moveTo>
                  <a:cubicBezTo>
                    <a:pt x="209" y="109"/>
                    <a:pt x="195" y="109"/>
                    <a:pt x="181" y="110"/>
                  </a:cubicBezTo>
                  <a:cubicBezTo>
                    <a:pt x="178" y="110"/>
                    <a:pt x="177" y="108"/>
                    <a:pt x="176" y="107"/>
                  </a:cubicBezTo>
                  <a:cubicBezTo>
                    <a:pt x="155" y="88"/>
                    <a:pt x="134" y="70"/>
                    <a:pt x="111" y="53"/>
                  </a:cubicBezTo>
                  <a:cubicBezTo>
                    <a:pt x="87" y="35"/>
                    <a:pt x="60" y="22"/>
                    <a:pt x="32" y="11"/>
                  </a:cubicBezTo>
                  <a:cubicBezTo>
                    <a:pt x="22" y="8"/>
                    <a:pt x="11" y="5"/>
                    <a:pt x="0" y="1"/>
                  </a:cubicBezTo>
                  <a:cubicBezTo>
                    <a:pt x="14" y="1"/>
                    <a:pt x="27" y="0"/>
                    <a:pt x="41" y="1"/>
                  </a:cubicBezTo>
                  <a:cubicBezTo>
                    <a:pt x="50" y="2"/>
                    <a:pt x="58" y="6"/>
                    <a:pt x="67" y="9"/>
                  </a:cubicBezTo>
                  <a:cubicBezTo>
                    <a:pt x="90" y="17"/>
                    <a:pt x="113" y="26"/>
                    <a:pt x="134" y="38"/>
                  </a:cubicBezTo>
                  <a:cubicBezTo>
                    <a:pt x="152" y="49"/>
                    <a:pt x="168" y="62"/>
                    <a:pt x="184" y="75"/>
                  </a:cubicBezTo>
                  <a:cubicBezTo>
                    <a:pt x="197" y="85"/>
                    <a:pt x="210" y="96"/>
                    <a:pt x="222" y="107"/>
                  </a:cubicBezTo>
                  <a:cubicBezTo>
                    <a:pt x="223" y="108"/>
                    <a:pt x="224" y="108"/>
                    <a:pt x="224" y="109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7F105933-82FE-26A4-87D5-F302E3A59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" y="718"/>
              <a:ext cx="386" cy="195"/>
            </a:xfrm>
            <a:custGeom>
              <a:avLst/>
              <a:gdLst>
                <a:gd name="T0" fmla="*/ 83 w 220"/>
                <a:gd name="T1" fmla="*/ 16 h 111"/>
                <a:gd name="T2" fmla="*/ 122 w 220"/>
                <a:gd name="T3" fmla="*/ 34 h 111"/>
                <a:gd name="T4" fmla="*/ 165 w 220"/>
                <a:gd name="T5" fmla="*/ 64 h 111"/>
                <a:gd name="T6" fmla="*/ 213 w 220"/>
                <a:gd name="T7" fmla="*/ 104 h 111"/>
                <a:gd name="T8" fmla="*/ 220 w 220"/>
                <a:gd name="T9" fmla="*/ 111 h 111"/>
                <a:gd name="T10" fmla="*/ 196 w 220"/>
                <a:gd name="T11" fmla="*/ 111 h 111"/>
                <a:gd name="T12" fmla="*/ 177 w 220"/>
                <a:gd name="T13" fmla="*/ 111 h 111"/>
                <a:gd name="T14" fmla="*/ 171 w 220"/>
                <a:gd name="T15" fmla="*/ 108 h 111"/>
                <a:gd name="T16" fmla="*/ 105 w 220"/>
                <a:gd name="T17" fmla="*/ 52 h 111"/>
                <a:gd name="T18" fmla="*/ 86 w 220"/>
                <a:gd name="T19" fmla="*/ 39 h 111"/>
                <a:gd name="T20" fmla="*/ 72 w 220"/>
                <a:gd name="T21" fmla="*/ 32 h 111"/>
                <a:gd name="T22" fmla="*/ 44 w 220"/>
                <a:gd name="T23" fmla="*/ 19 h 111"/>
                <a:gd name="T24" fmla="*/ 4 w 220"/>
                <a:gd name="T25" fmla="*/ 5 h 111"/>
                <a:gd name="T26" fmla="*/ 3 w 220"/>
                <a:gd name="T27" fmla="*/ 5 h 111"/>
                <a:gd name="T28" fmla="*/ 0 w 220"/>
                <a:gd name="T29" fmla="*/ 2 h 111"/>
                <a:gd name="T30" fmla="*/ 4 w 220"/>
                <a:gd name="T31" fmla="*/ 1 h 111"/>
                <a:gd name="T32" fmla="*/ 33 w 220"/>
                <a:gd name="T33" fmla="*/ 1 h 111"/>
                <a:gd name="T34" fmla="*/ 69 w 220"/>
                <a:gd name="T35" fmla="*/ 10 h 111"/>
                <a:gd name="T36" fmla="*/ 83 w 220"/>
                <a:gd name="T37" fmla="*/ 1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" h="111">
                  <a:moveTo>
                    <a:pt x="83" y="16"/>
                  </a:moveTo>
                  <a:cubicBezTo>
                    <a:pt x="96" y="21"/>
                    <a:pt x="109" y="27"/>
                    <a:pt x="122" y="34"/>
                  </a:cubicBezTo>
                  <a:cubicBezTo>
                    <a:pt x="138" y="42"/>
                    <a:pt x="151" y="53"/>
                    <a:pt x="165" y="64"/>
                  </a:cubicBezTo>
                  <a:cubicBezTo>
                    <a:pt x="181" y="77"/>
                    <a:pt x="197" y="90"/>
                    <a:pt x="213" y="104"/>
                  </a:cubicBezTo>
                  <a:cubicBezTo>
                    <a:pt x="215" y="106"/>
                    <a:pt x="217" y="108"/>
                    <a:pt x="220" y="111"/>
                  </a:cubicBezTo>
                  <a:cubicBezTo>
                    <a:pt x="211" y="111"/>
                    <a:pt x="204" y="111"/>
                    <a:pt x="196" y="111"/>
                  </a:cubicBezTo>
                  <a:cubicBezTo>
                    <a:pt x="190" y="111"/>
                    <a:pt x="183" y="110"/>
                    <a:pt x="177" y="111"/>
                  </a:cubicBezTo>
                  <a:cubicBezTo>
                    <a:pt x="174" y="111"/>
                    <a:pt x="172" y="110"/>
                    <a:pt x="171" y="108"/>
                  </a:cubicBezTo>
                  <a:cubicBezTo>
                    <a:pt x="150" y="88"/>
                    <a:pt x="128" y="69"/>
                    <a:pt x="105" y="52"/>
                  </a:cubicBezTo>
                  <a:cubicBezTo>
                    <a:pt x="99" y="47"/>
                    <a:pt x="93" y="42"/>
                    <a:pt x="86" y="39"/>
                  </a:cubicBezTo>
                  <a:cubicBezTo>
                    <a:pt x="81" y="38"/>
                    <a:pt x="77" y="34"/>
                    <a:pt x="72" y="32"/>
                  </a:cubicBezTo>
                  <a:cubicBezTo>
                    <a:pt x="63" y="27"/>
                    <a:pt x="54" y="23"/>
                    <a:pt x="44" y="19"/>
                  </a:cubicBezTo>
                  <a:cubicBezTo>
                    <a:pt x="31" y="13"/>
                    <a:pt x="17" y="9"/>
                    <a:pt x="4" y="5"/>
                  </a:cubicBezTo>
                  <a:cubicBezTo>
                    <a:pt x="3" y="4"/>
                    <a:pt x="4" y="5"/>
                    <a:pt x="3" y="5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0"/>
                    <a:pt x="3" y="1"/>
                    <a:pt x="4" y="1"/>
                  </a:cubicBezTo>
                  <a:cubicBezTo>
                    <a:pt x="14" y="0"/>
                    <a:pt x="23" y="1"/>
                    <a:pt x="33" y="1"/>
                  </a:cubicBezTo>
                  <a:cubicBezTo>
                    <a:pt x="46" y="1"/>
                    <a:pt x="57" y="6"/>
                    <a:pt x="69" y="10"/>
                  </a:cubicBezTo>
                  <a:cubicBezTo>
                    <a:pt x="74" y="11"/>
                    <a:pt x="79" y="13"/>
                    <a:pt x="83" y="1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487CDCBB-CFB2-3567-D084-9410949F3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" y="718"/>
              <a:ext cx="358" cy="195"/>
            </a:xfrm>
            <a:custGeom>
              <a:avLst/>
              <a:gdLst>
                <a:gd name="T0" fmla="*/ 204 w 204"/>
                <a:gd name="T1" fmla="*/ 110 h 111"/>
                <a:gd name="T2" fmla="*/ 160 w 204"/>
                <a:gd name="T3" fmla="*/ 111 h 111"/>
                <a:gd name="T4" fmla="*/ 156 w 204"/>
                <a:gd name="T5" fmla="*/ 108 h 111"/>
                <a:gd name="T6" fmla="*/ 111 w 204"/>
                <a:gd name="T7" fmla="*/ 63 h 111"/>
                <a:gd name="T8" fmla="*/ 32 w 204"/>
                <a:gd name="T9" fmla="*/ 13 h 111"/>
                <a:gd name="T10" fmla="*/ 0 w 204"/>
                <a:gd name="T11" fmla="*/ 2 h 111"/>
                <a:gd name="T12" fmla="*/ 4 w 204"/>
                <a:gd name="T13" fmla="*/ 2 h 111"/>
                <a:gd name="T14" fmla="*/ 12 w 204"/>
                <a:gd name="T15" fmla="*/ 1 h 111"/>
                <a:gd name="T16" fmla="*/ 64 w 204"/>
                <a:gd name="T17" fmla="*/ 9 h 111"/>
                <a:gd name="T18" fmla="*/ 127 w 204"/>
                <a:gd name="T19" fmla="*/ 40 h 111"/>
                <a:gd name="T20" fmla="*/ 167 w 204"/>
                <a:gd name="T21" fmla="*/ 73 h 111"/>
                <a:gd name="T22" fmla="*/ 203 w 204"/>
                <a:gd name="T23" fmla="*/ 108 h 111"/>
                <a:gd name="T24" fmla="*/ 204 w 204"/>
                <a:gd name="T25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111">
                  <a:moveTo>
                    <a:pt x="204" y="110"/>
                  </a:moveTo>
                  <a:cubicBezTo>
                    <a:pt x="189" y="110"/>
                    <a:pt x="175" y="110"/>
                    <a:pt x="160" y="111"/>
                  </a:cubicBezTo>
                  <a:cubicBezTo>
                    <a:pt x="158" y="111"/>
                    <a:pt x="157" y="109"/>
                    <a:pt x="156" y="108"/>
                  </a:cubicBezTo>
                  <a:cubicBezTo>
                    <a:pt x="141" y="92"/>
                    <a:pt x="126" y="77"/>
                    <a:pt x="111" y="63"/>
                  </a:cubicBezTo>
                  <a:cubicBezTo>
                    <a:pt x="88" y="41"/>
                    <a:pt x="62" y="25"/>
                    <a:pt x="32" y="13"/>
                  </a:cubicBezTo>
                  <a:cubicBezTo>
                    <a:pt x="22" y="9"/>
                    <a:pt x="11" y="6"/>
                    <a:pt x="0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7" y="1"/>
                    <a:pt x="9" y="2"/>
                    <a:pt x="12" y="1"/>
                  </a:cubicBezTo>
                  <a:cubicBezTo>
                    <a:pt x="30" y="0"/>
                    <a:pt x="47" y="2"/>
                    <a:pt x="64" y="9"/>
                  </a:cubicBezTo>
                  <a:cubicBezTo>
                    <a:pt x="86" y="18"/>
                    <a:pt x="108" y="26"/>
                    <a:pt x="127" y="40"/>
                  </a:cubicBezTo>
                  <a:cubicBezTo>
                    <a:pt x="142" y="50"/>
                    <a:pt x="154" y="61"/>
                    <a:pt x="167" y="73"/>
                  </a:cubicBezTo>
                  <a:cubicBezTo>
                    <a:pt x="179" y="85"/>
                    <a:pt x="191" y="96"/>
                    <a:pt x="203" y="108"/>
                  </a:cubicBezTo>
                  <a:cubicBezTo>
                    <a:pt x="203" y="109"/>
                    <a:pt x="203" y="109"/>
                    <a:pt x="204" y="11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8B5E48BB-F5A4-892C-E492-3087EB097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9" y="716"/>
              <a:ext cx="367" cy="197"/>
            </a:xfrm>
            <a:custGeom>
              <a:avLst/>
              <a:gdLst>
                <a:gd name="T0" fmla="*/ 89 w 209"/>
                <a:gd name="T1" fmla="*/ 21 h 112"/>
                <a:gd name="T2" fmla="*/ 91 w 209"/>
                <a:gd name="T3" fmla="*/ 22 h 112"/>
                <a:gd name="T4" fmla="*/ 90 w 209"/>
                <a:gd name="T5" fmla="*/ 28 h 112"/>
                <a:gd name="T6" fmla="*/ 88 w 209"/>
                <a:gd name="T7" fmla="*/ 32 h 112"/>
                <a:gd name="T8" fmla="*/ 93 w 209"/>
                <a:gd name="T9" fmla="*/ 29 h 112"/>
                <a:gd name="T10" fmla="*/ 100 w 209"/>
                <a:gd name="T11" fmla="*/ 30 h 112"/>
                <a:gd name="T12" fmla="*/ 99 w 209"/>
                <a:gd name="T13" fmla="*/ 36 h 112"/>
                <a:gd name="T14" fmla="*/ 95 w 209"/>
                <a:gd name="T15" fmla="*/ 43 h 112"/>
                <a:gd name="T16" fmla="*/ 104 w 209"/>
                <a:gd name="T17" fmla="*/ 31 h 112"/>
                <a:gd name="T18" fmla="*/ 107 w 209"/>
                <a:gd name="T19" fmla="*/ 28 h 112"/>
                <a:gd name="T20" fmla="*/ 147 w 209"/>
                <a:gd name="T21" fmla="*/ 55 h 112"/>
                <a:gd name="T22" fmla="*/ 209 w 209"/>
                <a:gd name="T23" fmla="*/ 111 h 112"/>
                <a:gd name="T24" fmla="*/ 198 w 209"/>
                <a:gd name="T25" fmla="*/ 111 h 112"/>
                <a:gd name="T26" fmla="*/ 166 w 209"/>
                <a:gd name="T27" fmla="*/ 112 h 112"/>
                <a:gd name="T28" fmla="*/ 160 w 209"/>
                <a:gd name="T29" fmla="*/ 109 h 112"/>
                <a:gd name="T30" fmla="*/ 100 w 209"/>
                <a:gd name="T31" fmla="*/ 53 h 112"/>
                <a:gd name="T32" fmla="*/ 32 w 209"/>
                <a:gd name="T33" fmla="*/ 14 h 112"/>
                <a:gd name="T34" fmla="*/ 0 w 209"/>
                <a:gd name="T35" fmla="*/ 2 h 112"/>
                <a:gd name="T36" fmla="*/ 20 w 209"/>
                <a:gd name="T37" fmla="*/ 2 h 112"/>
                <a:gd name="T38" fmla="*/ 69 w 209"/>
                <a:gd name="T39" fmla="*/ 12 h 112"/>
                <a:gd name="T40" fmla="*/ 83 w 209"/>
                <a:gd name="T41" fmla="*/ 18 h 112"/>
                <a:gd name="T42" fmla="*/ 81 w 209"/>
                <a:gd name="T43" fmla="*/ 23 h 112"/>
                <a:gd name="T44" fmla="*/ 78 w 209"/>
                <a:gd name="T45" fmla="*/ 27 h 112"/>
                <a:gd name="T46" fmla="*/ 89 w 209"/>
                <a:gd name="T47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112">
                  <a:moveTo>
                    <a:pt x="89" y="21"/>
                  </a:moveTo>
                  <a:cubicBezTo>
                    <a:pt x="90" y="21"/>
                    <a:pt x="91" y="21"/>
                    <a:pt x="91" y="22"/>
                  </a:cubicBezTo>
                  <a:cubicBezTo>
                    <a:pt x="93" y="24"/>
                    <a:pt x="92" y="26"/>
                    <a:pt x="90" y="28"/>
                  </a:cubicBezTo>
                  <a:cubicBezTo>
                    <a:pt x="89" y="29"/>
                    <a:pt x="88" y="30"/>
                    <a:pt x="88" y="32"/>
                  </a:cubicBezTo>
                  <a:cubicBezTo>
                    <a:pt x="90" y="32"/>
                    <a:pt x="91" y="30"/>
                    <a:pt x="93" y="29"/>
                  </a:cubicBezTo>
                  <a:cubicBezTo>
                    <a:pt x="95" y="28"/>
                    <a:pt x="98" y="27"/>
                    <a:pt x="100" y="30"/>
                  </a:cubicBezTo>
                  <a:cubicBezTo>
                    <a:pt x="102" y="32"/>
                    <a:pt x="101" y="34"/>
                    <a:pt x="99" y="36"/>
                  </a:cubicBezTo>
                  <a:cubicBezTo>
                    <a:pt x="97" y="38"/>
                    <a:pt x="94" y="40"/>
                    <a:pt x="95" y="43"/>
                  </a:cubicBezTo>
                  <a:cubicBezTo>
                    <a:pt x="98" y="39"/>
                    <a:pt x="104" y="37"/>
                    <a:pt x="104" y="31"/>
                  </a:cubicBezTo>
                  <a:cubicBezTo>
                    <a:pt x="105" y="29"/>
                    <a:pt x="105" y="28"/>
                    <a:pt x="107" y="28"/>
                  </a:cubicBezTo>
                  <a:cubicBezTo>
                    <a:pt x="122" y="35"/>
                    <a:pt x="135" y="45"/>
                    <a:pt x="147" y="55"/>
                  </a:cubicBezTo>
                  <a:cubicBezTo>
                    <a:pt x="168" y="72"/>
                    <a:pt x="189" y="91"/>
                    <a:pt x="209" y="111"/>
                  </a:cubicBezTo>
                  <a:cubicBezTo>
                    <a:pt x="205" y="111"/>
                    <a:pt x="202" y="111"/>
                    <a:pt x="198" y="111"/>
                  </a:cubicBezTo>
                  <a:cubicBezTo>
                    <a:pt x="187" y="111"/>
                    <a:pt x="177" y="111"/>
                    <a:pt x="166" y="112"/>
                  </a:cubicBezTo>
                  <a:cubicBezTo>
                    <a:pt x="163" y="112"/>
                    <a:pt x="162" y="111"/>
                    <a:pt x="160" y="109"/>
                  </a:cubicBezTo>
                  <a:cubicBezTo>
                    <a:pt x="141" y="89"/>
                    <a:pt x="121" y="70"/>
                    <a:pt x="100" y="53"/>
                  </a:cubicBezTo>
                  <a:cubicBezTo>
                    <a:pt x="80" y="36"/>
                    <a:pt x="57" y="24"/>
                    <a:pt x="32" y="14"/>
                  </a:cubicBezTo>
                  <a:cubicBezTo>
                    <a:pt x="22" y="10"/>
                    <a:pt x="11" y="7"/>
                    <a:pt x="0" y="2"/>
                  </a:cubicBezTo>
                  <a:cubicBezTo>
                    <a:pt x="6" y="2"/>
                    <a:pt x="13" y="3"/>
                    <a:pt x="20" y="2"/>
                  </a:cubicBezTo>
                  <a:cubicBezTo>
                    <a:pt x="37" y="0"/>
                    <a:pt x="53" y="6"/>
                    <a:pt x="69" y="12"/>
                  </a:cubicBezTo>
                  <a:cubicBezTo>
                    <a:pt x="74" y="14"/>
                    <a:pt x="78" y="16"/>
                    <a:pt x="83" y="18"/>
                  </a:cubicBezTo>
                  <a:cubicBezTo>
                    <a:pt x="84" y="20"/>
                    <a:pt x="82" y="21"/>
                    <a:pt x="81" y="23"/>
                  </a:cubicBezTo>
                  <a:cubicBezTo>
                    <a:pt x="80" y="24"/>
                    <a:pt x="79" y="25"/>
                    <a:pt x="78" y="27"/>
                  </a:cubicBezTo>
                  <a:cubicBezTo>
                    <a:pt x="83" y="26"/>
                    <a:pt x="84" y="21"/>
                    <a:pt x="89" y="2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C36E4419-3C22-B432-2B38-EAE47E5B3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" y="725"/>
              <a:ext cx="302" cy="188"/>
            </a:xfrm>
            <a:custGeom>
              <a:avLst/>
              <a:gdLst>
                <a:gd name="T0" fmla="*/ 6 w 172"/>
                <a:gd name="T1" fmla="*/ 0 h 107"/>
                <a:gd name="T2" fmla="*/ 66 w 172"/>
                <a:gd name="T3" fmla="*/ 23 h 107"/>
                <a:gd name="T4" fmla="*/ 73 w 172"/>
                <a:gd name="T5" fmla="*/ 27 h 107"/>
                <a:gd name="T6" fmla="*/ 172 w 172"/>
                <a:gd name="T7" fmla="*/ 105 h 107"/>
                <a:gd name="T8" fmla="*/ 171 w 172"/>
                <a:gd name="T9" fmla="*/ 106 h 107"/>
                <a:gd name="T10" fmla="*/ 149 w 172"/>
                <a:gd name="T11" fmla="*/ 106 h 107"/>
                <a:gd name="T12" fmla="*/ 130 w 172"/>
                <a:gd name="T13" fmla="*/ 107 h 107"/>
                <a:gd name="T14" fmla="*/ 122 w 172"/>
                <a:gd name="T15" fmla="*/ 103 h 107"/>
                <a:gd name="T16" fmla="*/ 48 w 172"/>
                <a:gd name="T17" fmla="*/ 39 h 107"/>
                <a:gd name="T18" fmla="*/ 3 w 172"/>
                <a:gd name="T19" fmla="*/ 15 h 107"/>
                <a:gd name="T20" fmla="*/ 0 w 172"/>
                <a:gd name="T21" fmla="*/ 13 h 107"/>
                <a:gd name="T22" fmla="*/ 5 w 172"/>
                <a:gd name="T23" fmla="*/ 9 h 107"/>
                <a:gd name="T24" fmla="*/ 11 w 172"/>
                <a:gd name="T25" fmla="*/ 11 h 107"/>
                <a:gd name="T26" fmla="*/ 13 w 172"/>
                <a:gd name="T27" fmla="*/ 10 h 107"/>
                <a:gd name="T28" fmla="*/ 12 w 172"/>
                <a:gd name="T29" fmla="*/ 9 h 107"/>
                <a:gd name="T30" fmla="*/ 6 w 172"/>
                <a:gd name="T31" fmla="*/ 6 h 107"/>
                <a:gd name="T32" fmla="*/ 6 w 172"/>
                <a:gd name="T3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07">
                  <a:moveTo>
                    <a:pt x="6" y="0"/>
                  </a:moveTo>
                  <a:cubicBezTo>
                    <a:pt x="27" y="7"/>
                    <a:pt x="47" y="14"/>
                    <a:pt x="66" y="23"/>
                  </a:cubicBezTo>
                  <a:cubicBezTo>
                    <a:pt x="68" y="24"/>
                    <a:pt x="71" y="25"/>
                    <a:pt x="73" y="27"/>
                  </a:cubicBezTo>
                  <a:cubicBezTo>
                    <a:pt x="110" y="47"/>
                    <a:pt x="140" y="77"/>
                    <a:pt x="172" y="105"/>
                  </a:cubicBezTo>
                  <a:cubicBezTo>
                    <a:pt x="172" y="106"/>
                    <a:pt x="171" y="106"/>
                    <a:pt x="171" y="106"/>
                  </a:cubicBezTo>
                  <a:cubicBezTo>
                    <a:pt x="164" y="106"/>
                    <a:pt x="156" y="106"/>
                    <a:pt x="149" y="106"/>
                  </a:cubicBezTo>
                  <a:cubicBezTo>
                    <a:pt x="143" y="106"/>
                    <a:pt x="136" y="106"/>
                    <a:pt x="130" y="107"/>
                  </a:cubicBezTo>
                  <a:cubicBezTo>
                    <a:pt x="127" y="107"/>
                    <a:pt x="125" y="105"/>
                    <a:pt x="122" y="103"/>
                  </a:cubicBezTo>
                  <a:cubicBezTo>
                    <a:pt x="99" y="80"/>
                    <a:pt x="75" y="58"/>
                    <a:pt x="48" y="39"/>
                  </a:cubicBezTo>
                  <a:cubicBezTo>
                    <a:pt x="34" y="29"/>
                    <a:pt x="19" y="21"/>
                    <a:pt x="3" y="15"/>
                  </a:cubicBezTo>
                  <a:cubicBezTo>
                    <a:pt x="2" y="14"/>
                    <a:pt x="1" y="13"/>
                    <a:pt x="0" y="13"/>
                  </a:cubicBezTo>
                  <a:cubicBezTo>
                    <a:pt x="0" y="9"/>
                    <a:pt x="2" y="8"/>
                    <a:pt x="5" y="9"/>
                  </a:cubicBezTo>
                  <a:cubicBezTo>
                    <a:pt x="7" y="10"/>
                    <a:pt x="9" y="11"/>
                    <a:pt x="11" y="11"/>
                  </a:cubicBezTo>
                  <a:cubicBezTo>
                    <a:pt x="12" y="11"/>
                    <a:pt x="12" y="11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0" y="8"/>
                    <a:pt x="8" y="7"/>
                    <a:pt x="6" y="6"/>
                  </a:cubicBezTo>
                  <a:cubicBezTo>
                    <a:pt x="3" y="4"/>
                    <a:pt x="3" y="2"/>
                    <a:pt x="6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89B1ACF0-3004-E691-8C63-7B2C444B8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" y="726"/>
              <a:ext cx="486" cy="32"/>
            </a:xfrm>
            <a:custGeom>
              <a:avLst/>
              <a:gdLst>
                <a:gd name="T0" fmla="*/ 235 w 277"/>
                <a:gd name="T1" fmla="*/ 3 h 18"/>
                <a:gd name="T2" fmla="*/ 274 w 277"/>
                <a:gd name="T3" fmla="*/ 2 h 18"/>
                <a:gd name="T4" fmla="*/ 276 w 277"/>
                <a:gd name="T5" fmla="*/ 2 h 18"/>
                <a:gd name="T6" fmla="*/ 274 w 277"/>
                <a:gd name="T7" fmla="*/ 7 h 18"/>
                <a:gd name="T8" fmla="*/ 265 w 277"/>
                <a:gd name="T9" fmla="*/ 14 h 18"/>
                <a:gd name="T10" fmla="*/ 256 w 277"/>
                <a:gd name="T11" fmla="*/ 15 h 18"/>
                <a:gd name="T12" fmla="*/ 111 w 277"/>
                <a:gd name="T13" fmla="*/ 17 h 18"/>
                <a:gd name="T14" fmla="*/ 11 w 277"/>
                <a:gd name="T15" fmla="*/ 11 h 18"/>
                <a:gd name="T16" fmla="*/ 4 w 277"/>
                <a:gd name="T17" fmla="*/ 5 h 18"/>
                <a:gd name="T18" fmla="*/ 2 w 277"/>
                <a:gd name="T19" fmla="*/ 0 h 18"/>
                <a:gd name="T20" fmla="*/ 45 w 277"/>
                <a:gd name="T21" fmla="*/ 3 h 18"/>
                <a:gd name="T22" fmla="*/ 148 w 277"/>
                <a:gd name="T23" fmla="*/ 5 h 18"/>
                <a:gd name="T24" fmla="*/ 230 w 277"/>
                <a:gd name="T25" fmla="*/ 3 h 18"/>
                <a:gd name="T26" fmla="*/ 235 w 277"/>
                <a:gd name="T2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18">
                  <a:moveTo>
                    <a:pt x="235" y="3"/>
                  </a:moveTo>
                  <a:cubicBezTo>
                    <a:pt x="248" y="3"/>
                    <a:pt x="261" y="2"/>
                    <a:pt x="274" y="2"/>
                  </a:cubicBezTo>
                  <a:cubicBezTo>
                    <a:pt x="275" y="2"/>
                    <a:pt x="275" y="2"/>
                    <a:pt x="276" y="2"/>
                  </a:cubicBezTo>
                  <a:cubicBezTo>
                    <a:pt x="277" y="4"/>
                    <a:pt x="275" y="5"/>
                    <a:pt x="274" y="7"/>
                  </a:cubicBezTo>
                  <a:cubicBezTo>
                    <a:pt x="271" y="10"/>
                    <a:pt x="268" y="12"/>
                    <a:pt x="265" y="14"/>
                  </a:cubicBezTo>
                  <a:cubicBezTo>
                    <a:pt x="262" y="15"/>
                    <a:pt x="259" y="15"/>
                    <a:pt x="256" y="15"/>
                  </a:cubicBezTo>
                  <a:cubicBezTo>
                    <a:pt x="208" y="17"/>
                    <a:pt x="159" y="18"/>
                    <a:pt x="111" y="17"/>
                  </a:cubicBezTo>
                  <a:cubicBezTo>
                    <a:pt x="78" y="16"/>
                    <a:pt x="44" y="14"/>
                    <a:pt x="11" y="11"/>
                  </a:cubicBezTo>
                  <a:cubicBezTo>
                    <a:pt x="10" y="8"/>
                    <a:pt x="7" y="7"/>
                    <a:pt x="4" y="5"/>
                  </a:cubicBezTo>
                  <a:cubicBezTo>
                    <a:pt x="2" y="4"/>
                    <a:pt x="0" y="3"/>
                    <a:pt x="2" y="0"/>
                  </a:cubicBezTo>
                  <a:cubicBezTo>
                    <a:pt x="16" y="1"/>
                    <a:pt x="31" y="2"/>
                    <a:pt x="45" y="3"/>
                  </a:cubicBezTo>
                  <a:cubicBezTo>
                    <a:pt x="79" y="5"/>
                    <a:pt x="113" y="6"/>
                    <a:pt x="148" y="5"/>
                  </a:cubicBezTo>
                  <a:cubicBezTo>
                    <a:pt x="175" y="5"/>
                    <a:pt x="202" y="4"/>
                    <a:pt x="230" y="3"/>
                  </a:cubicBezTo>
                  <a:cubicBezTo>
                    <a:pt x="231" y="3"/>
                    <a:pt x="233" y="3"/>
                    <a:pt x="235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940FA009-6A35-A9B5-2E76-D2ABC423A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2" y="756"/>
              <a:ext cx="437" cy="35"/>
            </a:xfrm>
            <a:custGeom>
              <a:avLst/>
              <a:gdLst>
                <a:gd name="T0" fmla="*/ 248 w 249"/>
                <a:gd name="T1" fmla="*/ 18 h 20"/>
                <a:gd name="T2" fmla="*/ 133 w 249"/>
                <a:gd name="T3" fmla="*/ 19 h 20"/>
                <a:gd name="T4" fmla="*/ 24 w 249"/>
                <a:gd name="T5" fmla="*/ 13 h 20"/>
                <a:gd name="T6" fmla="*/ 8 w 249"/>
                <a:gd name="T7" fmla="*/ 6 h 20"/>
                <a:gd name="T8" fmla="*/ 0 w 249"/>
                <a:gd name="T9" fmla="*/ 0 h 20"/>
                <a:gd name="T10" fmla="*/ 22 w 249"/>
                <a:gd name="T11" fmla="*/ 2 h 20"/>
                <a:gd name="T12" fmla="*/ 104 w 249"/>
                <a:gd name="T13" fmla="*/ 7 h 20"/>
                <a:gd name="T14" fmla="*/ 229 w 249"/>
                <a:gd name="T15" fmla="*/ 6 h 20"/>
                <a:gd name="T16" fmla="*/ 231 w 249"/>
                <a:gd name="T17" fmla="*/ 6 h 20"/>
                <a:gd name="T18" fmla="*/ 244 w 249"/>
                <a:gd name="T19" fmla="*/ 6 h 20"/>
                <a:gd name="T20" fmla="*/ 246 w 249"/>
                <a:gd name="T21" fmla="*/ 7 h 20"/>
                <a:gd name="T22" fmla="*/ 248 w 249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9" h="20">
                  <a:moveTo>
                    <a:pt x="248" y="18"/>
                  </a:moveTo>
                  <a:cubicBezTo>
                    <a:pt x="210" y="19"/>
                    <a:pt x="172" y="20"/>
                    <a:pt x="133" y="19"/>
                  </a:cubicBezTo>
                  <a:cubicBezTo>
                    <a:pt x="97" y="18"/>
                    <a:pt x="60" y="16"/>
                    <a:pt x="24" y="13"/>
                  </a:cubicBezTo>
                  <a:cubicBezTo>
                    <a:pt x="18" y="12"/>
                    <a:pt x="13" y="8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  <a:cubicBezTo>
                    <a:pt x="8" y="1"/>
                    <a:pt x="15" y="1"/>
                    <a:pt x="22" y="2"/>
                  </a:cubicBezTo>
                  <a:cubicBezTo>
                    <a:pt x="49" y="5"/>
                    <a:pt x="77" y="6"/>
                    <a:pt x="104" y="7"/>
                  </a:cubicBezTo>
                  <a:cubicBezTo>
                    <a:pt x="145" y="8"/>
                    <a:pt x="187" y="7"/>
                    <a:pt x="229" y="6"/>
                  </a:cubicBezTo>
                  <a:cubicBezTo>
                    <a:pt x="229" y="6"/>
                    <a:pt x="230" y="6"/>
                    <a:pt x="231" y="6"/>
                  </a:cubicBezTo>
                  <a:cubicBezTo>
                    <a:pt x="235" y="6"/>
                    <a:pt x="240" y="6"/>
                    <a:pt x="244" y="6"/>
                  </a:cubicBezTo>
                  <a:cubicBezTo>
                    <a:pt x="245" y="6"/>
                    <a:pt x="246" y="6"/>
                    <a:pt x="246" y="7"/>
                  </a:cubicBezTo>
                  <a:cubicBezTo>
                    <a:pt x="247" y="11"/>
                    <a:pt x="249" y="14"/>
                    <a:pt x="248" y="18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19DA8DDE-D0D7-FC02-BC71-27E89A5DD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821"/>
              <a:ext cx="375" cy="36"/>
            </a:xfrm>
            <a:custGeom>
              <a:avLst/>
              <a:gdLst>
                <a:gd name="T0" fmla="*/ 202 w 214"/>
                <a:gd name="T1" fmla="*/ 0 h 20"/>
                <a:gd name="T2" fmla="*/ 214 w 214"/>
                <a:gd name="T3" fmla="*/ 11 h 20"/>
                <a:gd name="T4" fmla="*/ 208 w 214"/>
                <a:gd name="T5" fmla="*/ 13 h 20"/>
                <a:gd name="T6" fmla="*/ 128 w 214"/>
                <a:gd name="T7" fmla="*/ 16 h 20"/>
                <a:gd name="T8" fmla="*/ 15 w 214"/>
                <a:gd name="T9" fmla="*/ 19 h 20"/>
                <a:gd name="T10" fmla="*/ 9 w 214"/>
                <a:gd name="T11" fmla="*/ 19 h 20"/>
                <a:gd name="T12" fmla="*/ 3 w 214"/>
                <a:gd name="T13" fmla="*/ 20 h 20"/>
                <a:gd name="T14" fmla="*/ 0 w 214"/>
                <a:gd name="T15" fmla="*/ 19 h 20"/>
                <a:gd name="T16" fmla="*/ 1 w 214"/>
                <a:gd name="T17" fmla="*/ 16 h 20"/>
                <a:gd name="T18" fmla="*/ 12 w 214"/>
                <a:gd name="T19" fmla="*/ 7 h 20"/>
                <a:gd name="T20" fmla="*/ 71 w 214"/>
                <a:gd name="T21" fmla="*/ 5 h 20"/>
                <a:gd name="T22" fmla="*/ 181 w 214"/>
                <a:gd name="T23" fmla="*/ 1 h 20"/>
                <a:gd name="T24" fmla="*/ 202 w 214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20">
                  <a:moveTo>
                    <a:pt x="202" y="0"/>
                  </a:moveTo>
                  <a:cubicBezTo>
                    <a:pt x="208" y="2"/>
                    <a:pt x="210" y="7"/>
                    <a:pt x="214" y="11"/>
                  </a:cubicBezTo>
                  <a:cubicBezTo>
                    <a:pt x="212" y="13"/>
                    <a:pt x="210" y="11"/>
                    <a:pt x="208" y="13"/>
                  </a:cubicBezTo>
                  <a:cubicBezTo>
                    <a:pt x="182" y="14"/>
                    <a:pt x="155" y="15"/>
                    <a:pt x="128" y="16"/>
                  </a:cubicBezTo>
                  <a:cubicBezTo>
                    <a:pt x="91" y="17"/>
                    <a:pt x="53" y="18"/>
                    <a:pt x="15" y="19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7" y="20"/>
                    <a:pt x="5" y="20"/>
                    <a:pt x="3" y="20"/>
                  </a:cubicBezTo>
                  <a:cubicBezTo>
                    <a:pt x="2" y="20"/>
                    <a:pt x="0" y="20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4" y="13"/>
                    <a:pt x="7" y="9"/>
                    <a:pt x="12" y="7"/>
                  </a:cubicBezTo>
                  <a:cubicBezTo>
                    <a:pt x="31" y="6"/>
                    <a:pt x="51" y="6"/>
                    <a:pt x="71" y="5"/>
                  </a:cubicBezTo>
                  <a:cubicBezTo>
                    <a:pt x="108" y="4"/>
                    <a:pt x="144" y="2"/>
                    <a:pt x="181" y="1"/>
                  </a:cubicBezTo>
                  <a:cubicBezTo>
                    <a:pt x="188" y="1"/>
                    <a:pt x="195" y="1"/>
                    <a:pt x="202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15A2BB32-D882-9F44-C941-631E235F4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" y="790"/>
              <a:ext cx="386" cy="35"/>
            </a:xfrm>
            <a:custGeom>
              <a:avLst/>
              <a:gdLst>
                <a:gd name="T0" fmla="*/ 220 w 220"/>
                <a:gd name="T1" fmla="*/ 19 h 20"/>
                <a:gd name="T2" fmla="*/ 128 w 220"/>
                <a:gd name="T3" fmla="*/ 19 h 20"/>
                <a:gd name="T4" fmla="*/ 22 w 220"/>
                <a:gd name="T5" fmla="*/ 12 h 20"/>
                <a:gd name="T6" fmla="*/ 17 w 220"/>
                <a:gd name="T7" fmla="*/ 11 h 20"/>
                <a:gd name="T8" fmla="*/ 0 w 220"/>
                <a:gd name="T9" fmla="*/ 0 h 20"/>
                <a:gd name="T10" fmla="*/ 20 w 220"/>
                <a:gd name="T11" fmla="*/ 2 h 20"/>
                <a:gd name="T12" fmla="*/ 172 w 220"/>
                <a:gd name="T13" fmla="*/ 7 h 20"/>
                <a:gd name="T14" fmla="*/ 211 w 220"/>
                <a:gd name="T15" fmla="*/ 7 h 20"/>
                <a:gd name="T16" fmla="*/ 217 w 220"/>
                <a:gd name="T17" fmla="*/ 12 h 20"/>
                <a:gd name="T18" fmla="*/ 220 w 220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0">
                  <a:moveTo>
                    <a:pt x="220" y="19"/>
                  </a:moveTo>
                  <a:cubicBezTo>
                    <a:pt x="189" y="20"/>
                    <a:pt x="159" y="20"/>
                    <a:pt x="128" y="19"/>
                  </a:cubicBezTo>
                  <a:cubicBezTo>
                    <a:pt x="92" y="18"/>
                    <a:pt x="57" y="15"/>
                    <a:pt x="22" y="12"/>
                  </a:cubicBezTo>
                  <a:cubicBezTo>
                    <a:pt x="20" y="12"/>
                    <a:pt x="18" y="12"/>
                    <a:pt x="17" y="11"/>
                  </a:cubicBezTo>
                  <a:cubicBezTo>
                    <a:pt x="11" y="8"/>
                    <a:pt x="6" y="4"/>
                    <a:pt x="0" y="0"/>
                  </a:cubicBezTo>
                  <a:cubicBezTo>
                    <a:pt x="7" y="1"/>
                    <a:pt x="13" y="1"/>
                    <a:pt x="20" y="2"/>
                  </a:cubicBezTo>
                  <a:cubicBezTo>
                    <a:pt x="71" y="7"/>
                    <a:pt x="121" y="8"/>
                    <a:pt x="172" y="7"/>
                  </a:cubicBezTo>
                  <a:cubicBezTo>
                    <a:pt x="185" y="7"/>
                    <a:pt x="198" y="7"/>
                    <a:pt x="211" y="7"/>
                  </a:cubicBezTo>
                  <a:cubicBezTo>
                    <a:pt x="217" y="6"/>
                    <a:pt x="217" y="6"/>
                    <a:pt x="217" y="12"/>
                  </a:cubicBezTo>
                  <a:cubicBezTo>
                    <a:pt x="218" y="14"/>
                    <a:pt x="220" y="16"/>
                    <a:pt x="22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73EED136-781E-21DB-6C43-E36E2A2E1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" y="823"/>
              <a:ext cx="369" cy="35"/>
            </a:xfrm>
            <a:custGeom>
              <a:avLst/>
              <a:gdLst>
                <a:gd name="T0" fmla="*/ 210 w 210"/>
                <a:gd name="T1" fmla="*/ 19 h 20"/>
                <a:gd name="T2" fmla="*/ 121 w 210"/>
                <a:gd name="T3" fmla="*/ 19 h 20"/>
                <a:gd name="T4" fmla="*/ 53 w 210"/>
                <a:gd name="T5" fmla="*/ 15 h 20"/>
                <a:gd name="T6" fmla="*/ 21 w 210"/>
                <a:gd name="T7" fmla="*/ 12 h 20"/>
                <a:gd name="T8" fmla="*/ 20 w 210"/>
                <a:gd name="T9" fmla="*/ 12 h 20"/>
                <a:gd name="T10" fmla="*/ 0 w 210"/>
                <a:gd name="T11" fmla="*/ 0 h 20"/>
                <a:gd name="T12" fmla="*/ 182 w 210"/>
                <a:gd name="T13" fmla="*/ 7 h 20"/>
                <a:gd name="T14" fmla="*/ 184 w 210"/>
                <a:gd name="T15" fmla="*/ 7 h 20"/>
                <a:gd name="T16" fmla="*/ 197 w 210"/>
                <a:gd name="T17" fmla="*/ 7 h 20"/>
                <a:gd name="T18" fmla="*/ 200 w 210"/>
                <a:gd name="T19" fmla="*/ 8 h 20"/>
                <a:gd name="T20" fmla="*/ 210 w 210"/>
                <a:gd name="T2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0">
                  <a:moveTo>
                    <a:pt x="210" y="19"/>
                  </a:moveTo>
                  <a:cubicBezTo>
                    <a:pt x="180" y="20"/>
                    <a:pt x="151" y="20"/>
                    <a:pt x="121" y="19"/>
                  </a:cubicBezTo>
                  <a:cubicBezTo>
                    <a:pt x="98" y="18"/>
                    <a:pt x="76" y="16"/>
                    <a:pt x="53" y="15"/>
                  </a:cubicBezTo>
                  <a:cubicBezTo>
                    <a:pt x="42" y="14"/>
                    <a:pt x="32" y="13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ubicBezTo>
                    <a:pt x="13" y="8"/>
                    <a:pt x="7" y="4"/>
                    <a:pt x="0" y="0"/>
                  </a:cubicBezTo>
                  <a:cubicBezTo>
                    <a:pt x="61" y="6"/>
                    <a:pt x="121" y="8"/>
                    <a:pt x="182" y="7"/>
                  </a:cubicBezTo>
                  <a:cubicBezTo>
                    <a:pt x="183" y="7"/>
                    <a:pt x="184" y="7"/>
                    <a:pt x="184" y="7"/>
                  </a:cubicBezTo>
                  <a:cubicBezTo>
                    <a:pt x="189" y="7"/>
                    <a:pt x="193" y="7"/>
                    <a:pt x="197" y="7"/>
                  </a:cubicBezTo>
                  <a:cubicBezTo>
                    <a:pt x="198" y="7"/>
                    <a:pt x="199" y="7"/>
                    <a:pt x="200" y="8"/>
                  </a:cubicBezTo>
                  <a:cubicBezTo>
                    <a:pt x="203" y="12"/>
                    <a:pt x="208" y="13"/>
                    <a:pt x="21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0">
              <a:extLst>
                <a:ext uri="{FF2B5EF4-FFF2-40B4-BE49-F238E27FC236}">
                  <a16:creationId xmlns:a16="http://schemas.microsoft.com/office/drawing/2014/main" id="{4F49C2DA-A68B-B428-61B3-E50C893D1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86"/>
              <a:ext cx="305" cy="35"/>
            </a:xfrm>
            <a:custGeom>
              <a:avLst/>
              <a:gdLst>
                <a:gd name="T0" fmla="*/ 158 w 174"/>
                <a:gd name="T1" fmla="*/ 1 h 20"/>
                <a:gd name="T2" fmla="*/ 163 w 174"/>
                <a:gd name="T3" fmla="*/ 3 h 20"/>
                <a:gd name="T4" fmla="*/ 174 w 174"/>
                <a:gd name="T5" fmla="*/ 12 h 20"/>
                <a:gd name="T6" fmla="*/ 166 w 174"/>
                <a:gd name="T7" fmla="*/ 13 h 20"/>
                <a:gd name="T8" fmla="*/ 84 w 174"/>
                <a:gd name="T9" fmla="*/ 16 h 20"/>
                <a:gd name="T10" fmla="*/ 5 w 174"/>
                <a:gd name="T11" fmla="*/ 19 h 20"/>
                <a:gd name="T12" fmla="*/ 5 w 174"/>
                <a:gd name="T13" fmla="*/ 19 h 20"/>
                <a:gd name="T14" fmla="*/ 0 w 174"/>
                <a:gd name="T15" fmla="*/ 18 h 20"/>
                <a:gd name="T16" fmla="*/ 2 w 174"/>
                <a:gd name="T17" fmla="*/ 15 h 20"/>
                <a:gd name="T18" fmla="*/ 12 w 174"/>
                <a:gd name="T19" fmla="*/ 6 h 20"/>
                <a:gd name="T20" fmla="*/ 50 w 174"/>
                <a:gd name="T21" fmla="*/ 5 h 20"/>
                <a:gd name="T22" fmla="*/ 153 w 174"/>
                <a:gd name="T23" fmla="*/ 1 h 20"/>
                <a:gd name="T24" fmla="*/ 158 w 174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20">
                  <a:moveTo>
                    <a:pt x="158" y="1"/>
                  </a:moveTo>
                  <a:cubicBezTo>
                    <a:pt x="160" y="0"/>
                    <a:pt x="161" y="1"/>
                    <a:pt x="163" y="3"/>
                  </a:cubicBezTo>
                  <a:cubicBezTo>
                    <a:pt x="166" y="6"/>
                    <a:pt x="170" y="9"/>
                    <a:pt x="174" y="12"/>
                  </a:cubicBezTo>
                  <a:cubicBezTo>
                    <a:pt x="171" y="13"/>
                    <a:pt x="168" y="12"/>
                    <a:pt x="166" y="13"/>
                  </a:cubicBezTo>
                  <a:cubicBezTo>
                    <a:pt x="139" y="14"/>
                    <a:pt x="111" y="15"/>
                    <a:pt x="84" y="16"/>
                  </a:cubicBezTo>
                  <a:cubicBezTo>
                    <a:pt x="58" y="17"/>
                    <a:pt x="31" y="18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1" y="20"/>
                    <a:pt x="0" y="18"/>
                  </a:cubicBezTo>
                  <a:cubicBezTo>
                    <a:pt x="0" y="17"/>
                    <a:pt x="1" y="16"/>
                    <a:pt x="2" y="15"/>
                  </a:cubicBezTo>
                  <a:cubicBezTo>
                    <a:pt x="6" y="12"/>
                    <a:pt x="8" y="8"/>
                    <a:pt x="12" y="6"/>
                  </a:cubicBezTo>
                  <a:cubicBezTo>
                    <a:pt x="25" y="6"/>
                    <a:pt x="37" y="5"/>
                    <a:pt x="50" y="5"/>
                  </a:cubicBezTo>
                  <a:cubicBezTo>
                    <a:pt x="84" y="3"/>
                    <a:pt x="118" y="2"/>
                    <a:pt x="153" y="1"/>
                  </a:cubicBezTo>
                  <a:cubicBezTo>
                    <a:pt x="154" y="1"/>
                    <a:pt x="156" y="1"/>
                    <a:pt x="158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1">
              <a:extLst>
                <a:ext uri="{FF2B5EF4-FFF2-40B4-BE49-F238E27FC236}">
                  <a16:creationId xmlns:a16="http://schemas.microsoft.com/office/drawing/2014/main" id="{480D8E2E-BB1C-7C7F-718C-B88417436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" y="753"/>
              <a:ext cx="221" cy="30"/>
            </a:xfrm>
            <a:custGeom>
              <a:avLst/>
              <a:gdLst>
                <a:gd name="T0" fmla="*/ 105 w 126"/>
                <a:gd name="T1" fmla="*/ 0 h 17"/>
                <a:gd name="T2" fmla="*/ 119 w 126"/>
                <a:gd name="T3" fmla="*/ 7 h 17"/>
                <a:gd name="T4" fmla="*/ 126 w 126"/>
                <a:gd name="T5" fmla="*/ 11 h 17"/>
                <a:gd name="T6" fmla="*/ 123 w 126"/>
                <a:gd name="T7" fmla="*/ 13 h 17"/>
                <a:gd name="T8" fmla="*/ 29 w 126"/>
                <a:gd name="T9" fmla="*/ 16 h 17"/>
                <a:gd name="T10" fmla="*/ 0 w 126"/>
                <a:gd name="T11" fmla="*/ 17 h 17"/>
                <a:gd name="T12" fmla="*/ 0 w 126"/>
                <a:gd name="T13" fmla="*/ 16 h 17"/>
                <a:gd name="T14" fmla="*/ 5 w 126"/>
                <a:gd name="T15" fmla="*/ 5 h 17"/>
                <a:gd name="T16" fmla="*/ 31 w 126"/>
                <a:gd name="T17" fmla="*/ 3 h 17"/>
                <a:gd name="T18" fmla="*/ 105 w 126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7">
                  <a:moveTo>
                    <a:pt x="105" y="0"/>
                  </a:moveTo>
                  <a:cubicBezTo>
                    <a:pt x="110" y="1"/>
                    <a:pt x="114" y="5"/>
                    <a:pt x="119" y="7"/>
                  </a:cubicBezTo>
                  <a:cubicBezTo>
                    <a:pt x="122" y="8"/>
                    <a:pt x="124" y="10"/>
                    <a:pt x="126" y="11"/>
                  </a:cubicBezTo>
                  <a:cubicBezTo>
                    <a:pt x="126" y="13"/>
                    <a:pt x="124" y="11"/>
                    <a:pt x="123" y="13"/>
                  </a:cubicBezTo>
                  <a:cubicBezTo>
                    <a:pt x="91" y="14"/>
                    <a:pt x="60" y="15"/>
                    <a:pt x="29" y="16"/>
                  </a:cubicBezTo>
                  <a:cubicBezTo>
                    <a:pt x="19" y="17"/>
                    <a:pt x="1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3" y="13"/>
                    <a:pt x="4" y="9"/>
                    <a:pt x="5" y="5"/>
                  </a:cubicBezTo>
                  <a:cubicBezTo>
                    <a:pt x="14" y="3"/>
                    <a:pt x="23" y="4"/>
                    <a:pt x="31" y="3"/>
                  </a:cubicBezTo>
                  <a:cubicBezTo>
                    <a:pt x="56" y="2"/>
                    <a:pt x="80" y="1"/>
                    <a:pt x="10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2">
              <a:extLst>
                <a:ext uri="{FF2B5EF4-FFF2-40B4-BE49-F238E27FC236}">
                  <a16:creationId xmlns:a16="http://schemas.microsoft.com/office/drawing/2014/main" id="{F32F9255-1BE9-6066-9644-F62749307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" y="721"/>
              <a:ext cx="181" cy="26"/>
            </a:xfrm>
            <a:custGeom>
              <a:avLst/>
              <a:gdLst>
                <a:gd name="T0" fmla="*/ 73 w 103"/>
                <a:gd name="T1" fmla="*/ 0 h 15"/>
                <a:gd name="T2" fmla="*/ 92 w 103"/>
                <a:gd name="T3" fmla="*/ 7 h 15"/>
                <a:gd name="T4" fmla="*/ 103 w 103"/>
                <a:gd name="T5" fmla="*/ 11 h 15"/>
                <a:gd name="T6" fmla="*/ 46 w 103"/>
                <a:gd name="T7" fmla="*/ 14 h 15"/>
                <a:gd name="T8" fmla="*/ 13 w 103"/>
                <a:gd name="T9" fmla="*/ 15 h 15"/>
                <a:gd name="T10" fmla="*/ 2 w 103"/>
                <a:gd name="T11" fmla="*/ 5 h 15"/>
                <a:gd name="T12" fmla="*/ 1 w 103"/>
                <a:gd name="T13" fmla="*/ 3 h 15"/>
                <a:gd name="T14" fmla="*/ 68 w 103"/>
                <a:gd name="T15" fmla="*/ 0 h 15"/>
                <a:gd name="T16" fmla="*/ 73 w 103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5">
                  <a:moveTo>
                    <a:pt x="73" y="0"/>
                  </a:moveTo>
                  <a:cubicBezTo>
                    <a:pt x="79" y="3"/>
                    <a:pt x="85" y="4"/>
                    <a:pt x="92" y="7"/>
                  </a:cubicBezTo>
                  <a:cubicBezTo>
                    <a:pt x="95" y="8"/>
                    <a:pt x="99" y="9"/>
                    <a:pt x="103" y="11"/>
                  </a:cubicBezTo>
                  <a:cubicBezTo>
                    <a:pt x="84" y="13"/>
                    <a:pt x="65" y="13"/>
                    <a:pt x="46" y="14"/>
                  </a:cubicBezTo>
                  <a:cubicBezTo>
                    <a:pt x="35" y="14"/>
                    <a:pt x="24" y="15"/>
                    <a:pt x="13" y="15"/>
                  </a:cubicBezTo>
                  <a:cubicBezTo>
                    <a:pt x="9" y="12"/>
                    <a:pt x="6" y="8"/>
                    <a:pt x="2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24" y="2"/>
                    <a:pt x="46" y="1"/>
                    <a:pt x="68" y="0"/>
                  </a:cubicBezTo>
                  <a:cubicBezTo>
                    <a:pt x="70" y="0"/>
                    <a:pt x="71" y="0"/>
                    <a:pt x="73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3">
              <a:extLst>
                <a:ext uri="{FF2B5EF4-FFF2-40B4-BE49-F238E27FC236}">
                  <a16:creationId xmlns:a16="http://schemas.microsoft.com/office/drawing/2014/main" id="{A8302289-B0E8-4E8C-60BB-9AFAEA5D1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" y="394"/>
              <a:ext cx="62" cy="77"/>
            </a:xfrm>
            <a:custGeom>
              <a:avLst/>
              <a:gdLst>
                <a:gd name="T0" fmla="*/ 34 w 35"/>
                <a:gd name="T1" fmla="*/ 44 h 44"/>
                <a:gd name="T2" fmla="*/ 16 w 35"/>
                <a:gd name="T3" fmla="*/ 33 h 44"/>
                <a:gd name="T4" fmla="*/ 3 w 35"/>
                <a:gd name="T5" fmla="*/ 24 h 44"/>
                <a:gd name="T6" fmla="*/ 3 w 35"/>
                <a:gd name="T7" fmla="*/ 20 h 44"/>
                <a:gd name="T8" fmla="*/ 30 w 35"/>
                <a:gd name="T9" fmla="*/ 2 h 44"/>
                <a:gd name="T10" fmla="*/ 34 w 35"/>
                <a:gd name="T11" fmla="*/ 1 h 44"/>
                <a:gd name="T12" fmla="*/ 34 w 35"/>
                <a:gd name="T13" fmla="*/ 4 h 44"/>
                <a:gd name="T14" fmla="*/ 34 w 35"/>
                <a:gd name="T15" fmla="*/ 42 h 44"/>
                <a:gd name="T16" fmla="*/ 34 w 3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34" y="44"/>
                  </a:moveTo>
                  <a:cubicBezTo>
                    <a:pt x="27" y="41"/>
                    <a:pt x="22" y="36"/>
                    <a:pt x="16" y="33"/>
                  </a:cubicBezTo>
                  <a:cubicBezTo>
                    <a:pt x="11" y="30"/>
                    <a:pt x="7" y="27"/>
                    <a:pt x="3" y="24"/>
                  </a:cubicBezTo>
                  <a:cubicBezTo>
                    <a:pt x="1" y="23"/>
                    <a:pt x="0" y="22"/>
                    <a:pt x="3" y="20"/>
                  </a:cubicBezTo>
                  <a:cubicBezTo>
                    <a:pt x="12" y="14"/>
                    <a:pt x="21" y="8"/>
                    <a:pt x="30" y="2"/>
                  </a:cubicBezTo>
                  <a:cubicBezTo>
                    <a:pt x="31" y="1"/>
                    <a:pt x="32" y="0"/>
                    <a:pt x="34" y="1"/>
                  </a:cubicBezTo>
                  <a:cubicBezTo>
                    <a:pt x="35" y="1"/>
                    <a:pt x="34" y="3"/>
                    <a:pt x="34" y="4"/>
                  </a:cubicBezTo>
                  <a:cubicBezTo>
                    <a:pt x="33" y="16"/>
                    <a:pt x="33" y="29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4">
              <a:extLst>
                <a:ext uri="{FF2B5EF4-FFF2-40B4-BE49-F238E27FC236}">
                  <a16:creationId xmlns:a16="http://schemas.microsoft.com/office/drawing/2014/main" id="{DC09F9F1-97B1-B925-6A0F-A0F4C599A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119"/>
              <a:ext cx="67" cy="72"/>
            </a:xfrm>
            <a:custGeom>
              <a:avLst/>
              <a:gdLst>
                <a:gd name="T0" fmla="*/ 2 w 38"/>
                <a:gd name="T1" fmla="*/ 41 h 41"/>
                <a:gd name="T2" fmla="*/ 1 w 38"/>
                <a:gd name="T3" fmla="*/ 26 h 41"/>
                <a:gd name="T4" fmla="*/ 1 w 38"/>
                <a:gd name="T5" fmla="*/ 5 h 41"/>
                <a:gd name="T6" fmla="*/ 3 w 38"/>
                <a:gd name="T7" fmla="*/ 2 h 41"/>
                <a:gd name="T8" fmla="*/ 36 w 38"/>
                <a:gd name="T9" fmla="*/ 14 h 41"/>
                <a:gd name="T10" fmla="*/ 36 w 38"/>
                <a:gd name="T11" fmla="*/ 17 h 41"/>
                <a:gd name="T12" fmla="*/ 3 w 38"/>
                <a:gd name="T13" fmla="*/ 41 h 41"/>
                <a:gd name="T14" fmla="*/ 2 w 38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2" y="41"/>
                  </a:moveTo>
                  <a:cubicBezTo>
                    <a:pt x="2" y="36"/>
                    <a:pt x="1" y="31"/>
                    <a:pt x="1" y="26"/>
                  </a:cubicBezTo>
                  <a:cubicBezTo>
                    <a:pt x="1" y="19"/>
                    <a:pt x="1" y="12"/>
                    <a:pt x="1" y="5"/>
                  </a:cubicBezTo>
                  <a:cubicBezTo>
                    <a:pt x="0" y="3"/>
                    <a:pt x="0" y="0"/>
                    <a:pt x="3" y="2"/>
                  </a:cubicBezTo>
                  <a:cubicBezTo>
                    <a:pt x="14" y="6"/>
                    <a:pt x="25" y="9"/>
                    <a:pt x="36" y="14"/>
                  </a:cubicBezTo>
                  <a:cubicBezTo>
                    <a:pt x="38" y="15"/>
                    <a:pt x="38" y="16"/>
                    <a:pt x="36" y="17"/>
                  </a:cubicBezTo>
                  <a:cubicBezTo>
                    <a:pt x="25" y="24"/>
                    <a:pt x="14" y="32"/>
                    <a:pt x="3" y="41"/>
                  </a:cubicBezTo>
                  <a:cubicBezTo>
                    <a:pt x="3" y="41"/>
                    <a:pt x="3" y="41"/>
                    <a:pt x="2" y="41"/>
                  </a:cubicBezTo>
                  <a:close/>
                </a:path>
              </a:pathLst>
            </a:custGeom>
            <a:solidFill>
              <a:srgbClr val="E3A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5">
              <a:extLst>
                <a:ext uri="{FF2B5EF4-FFF2-40B4-BE49-F238E27FC236}">
                  <a16:creationId xmlns:a16="http://schemas.microsoft.com/office/drawing/2014/main" id="{0287E213-8720-610F-8B33-36B94A208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" y="47"/>
              <a:ext cx="79" cy="60"/>
            </a:xfrm>
            <a:custGeom>
              <a:avLst/>
              <a:gdLst>
                <a:gd name="T0" fmla="*/ 22 w 45"/>
                <a:gd name="T1" fmla="*/ 0 h 34"/>
                <a:gd name="T2" fmla="*/ 31 w 45"/>
                <a:gd name="T3" fmla="*/ 13 h 34"/>
                <a:gd name="T4" fmla="*/ 43 w 45"/>
                <a:gd name="T5" fmla="*/ 31 h 34"/>
                <a:gd name="T6" fmla="*/ 44 w 45"/>
                <a:gd name="T7" fmla="*/ 33 h 34"/>
                <a:gd name="T8" fmla="*/ 41 w 45"/>
                <a:gd name="T9" fmla="*/ 34 h 34"/>
                <a:gd name="T10" fmla="*/ 15 w 45"/>
                <a:gd name="T11" fmla="*/ 33 h 34"/>
                <a:gd name="T12" fmla="*/ 4 w 45"/>
                <a:gd name="T13" fmla="*/ 34 h 34"/>
                <a:gd name="T14" fmla="*/ 1 w 45"/>
                <a:gd name="T15" fmla="*/ 33 h 34"/>
                <a:gd name="T16" fmla="*/ 2 w 45"/>
                <a:gd name="T17" fmla="*/ 30 h 34"/>
                <a:gd name="T18" fmla="*/ 17 w 45"/>
                <a:gd name="T19" fmla="*/ 8 h 34"/>
                <a:gd name="T20" fmla="*/ 22 w 45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34">
                  <a:moveTo>
                    <a:pt x="22" y="0"/>
                  </a:moveTo>
                  <a:cubicBezTo>
                    <a:pt x="26" y="4"/>
                    <a:pt x="28" y="9"/>
                    <a:pt x="31" y="13"/>
                  </a:cubicBezTo>
                  <a:cubicBezTo>
                    <a:pt x="35" y="19"/>
                    <a:pt x="39" y="25"/>
                    <a:pt x="43" y="31"/>
                  </a:cubicBezTo>
                  <a:cubicBezTo>
                    <a:pt x="44" y="31"/>
                    <a:pt x="45" y="32"/>
                    <a:pt x="44" y="33"/>
                  </a:cubicBezTo>
                  <a:cubicBezTo>
                    <a:pt x="44" y="34"/>
                    <a:pt x="42" y="34"/>
                    <a:pt x="41" y="34"/>
                  </a:cubicBezTo>
                  <a:cubicBezTo>
                    <a:pt x="32" y="33"/>
                    <a:pt x="24" y="33"/>
                    <a:pt x="15" y="33"/>
                  </a:cubicBezTo>
                  <a:cubicBezTo>
                    <a:pt x="11" y="33"/>
                    <a:pt x="8" y="34"/>
                    <a:pt x="4" y="34"/>
                  </a:cubicBezTo>
                  <a:cubicBezTo>
                    <a:pt x="3" y="34"/>
                    <a:pt x="2" y="34"/>
                    <a:pt x="1" y="33"/>
                  </a:cubicBezTo>
                  <a:cubicBezTo>
                    <a:pt x="0" y="32"/>
                    <a:pt x="1" y="31"/>
                    <a:pt x="2" y="30"/>
                  </a:cubicBezTo>
                  <a:cubicBezTo>
                    <a:pt x="7" y="23"/>
                    <a:pt x="12" y="16"/>
                    <a:pt x="17" y="8"/>
                  </a:cubicBezTo>
                  <a:cubicBezTo>
                    <a:pt x="19" y="6"/>
                    <a:pt x="20" y="3"/>
                    <a:pt x="22" y="0"/>
                  </a:cubicBezTo>
                  <a:close/>
                </a:path>
              </a:pathLst>
            </a:custGeom>
            <a:solidFill>
              <a:srgbClr val="E8A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6">
              <a:extLst>
                <a:ext uri="{FF2B5EF4-FFF2-40B4-BE49-F238E27FC236}">
                  <a16:creationId xmlns:a16="http://schemas.microsoft.com/office/drawing/2014/main" id="{0092C724-3CC9-BBF5-8BC5-4C0FB0D10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594"/>
              <a:ext cx="70" cy="65"/>
            </a:xfrm>
            <a:custGeom>
              <a:avLst/>
              <a:gdLst>
                <a:gd name="T0" fmla="*/ 32 w 40"/>
                <a:gd name="T1" fmla="*/ 36 h 37"/>
                <a:gd name="T2" fmla="*/ 5 w 40"/>
                <a:gd name="T3" fmla="*/ 36 h 37"/>
                <a:gd name="T4" fmla="*/ 0 w 40"/>
                <a:gd name="T5" fmla="*/ 35 h 37"/>
                <a:gd name="T6" fmla="*/ 2 w 40"/>
                <a:gd name="T7" fmla="*/ 31 h 37"/>
                <a:gd name="T8" fmla="*/ 23 w 40"/>
                <a:gd name="T9" fmla="*/ 2 h 37"/>
                <a:gd name="T10" fmla="*/ 25 w 40"/>
                <a:gd name="T11" fmla="*/ 0 h 37"/>
                <a:gd name="T12" fmla="*/ 27 w 40"/>
                <a:gd name="T13" fmla="*/ 2 h 37"/>
                <a:gd name="T14" fmla="*/ 39 w 40"/>
                <a:gd name="T15" fmla="*/ 34 h 37"/>
                <a:gd name="T16" fmla="*/ 36 w 40"/>
                <a:gd name="T17" fmla="*/ 37 h 37"/>
                <a:gd name="T18" fmla="*/ 32 w 40"/>
                <a:gd name="T19" fmla="*/ 37 h 37"/>
                <a:gd name="T20" fmla="*/ 32 w 40"/>
                <a:gd name="T2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7">
                  <a:moveTo>
                    <a:pt x="32" y="36"/>
                  </a:moveTo>
                  <a:cubicBezTo>
                    <a:pt x="23" y="36"/>
                    <a:pt x="14" y="36"/>
                    <a:pt x="5" y="36"/>
                  </a:cubicBezTo>
                  <a:cubicBezTo>
                    <a:pt x="3" y="36"/>
                    <a:pt x="1" y="36"/>
                    <a:pt x="0" y="35"/>
                  </a:cubicBezTo>
                  <a:cubicBezTo>
                    <a:pt x="0" y="33"/>
                    <a:pt x="2" y="32"/>
                    <a:pt x="2" y="31"/>
                  </a:cubicBezTo>
                  <a:cubicBezTo>
                    <a:pt x="10" y="22"/>
                    <a:pt x="18" y="13"/>
                    <a:pt x="23" y="2"/>
                  </a:cubicBezTo>
                  <a:cubicBezTo>
                    <a:pt x="24" y="1"/>
                    <a:pt x="24" y="0"/>
                    <a:pt x="25" y="0"/>
                  </a:cubicBezTo>
                  <a:cubicBezTo>
                    <a:pt x="27" y="0"/>
                    <a:pt x="27" y="1"/>
                    <a:pt x="27" y="2"/>
                  </a:cubicBezTo>
                  <a:cubicBezTo>
                    <a:pt x="31" y="13"/>
                    <a:pt x="35" y="23"/>
                    <a:pt x="39" y="34"/>
                  </a:cubicBezTo>
                  <a:cubicBezTo>
                    <a:pt x="40" y="36"/>
                    <a:pt x="39" y="37"/>
                    <a:pt x="36" y="37"/>
                  </a:cubicBezTo>
                  <a:cubicBezTo>
                    <a:pt x="35" y="37"/>
                    <a:pt x="34" y="37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C9CC9D73-E47A-4010-D6B4-59D2B9554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" y="119"/>
              <a:ext cx="65" cy="72"/>
            </a:xfrm>
            <a:custGeom>
              <a:avLst/>
              <a:gdLst>
                <a:gd name="T0" fmla="*/ 36 w 37"/>
                <a:gd name="T1" fmla="*/ 41 h 41"/>
                <a:gd name="T2" fmla="*/ 17 w 37"/>
                <a:gd name="T3" fmla="*/ 27 h 41"/>
                <a:gd name="T4" fmla="*/ 2 w 37"/>
                <a:gd name="T5" fmla="*/ 17 h 41"/>
                <a:gd name="T6" fmla="*/ 0 w 37"/>
                <a:gd name="T7" fmla="*/ 15 h 41"/>
                <a:gd name="T8" fmla="*/ 2 w 37"/>
                <a:gd name="T9" fmla="*/ 14 h 41"/>
                <a:gd name="T10" fmla="*/ 34 w 37"/>
                <a:gd name="T11" fmla="*/ 2 h 41"/>
                <a:gd name="T12" fmla="*/ 37 w 37"/>
                <a:gd name="T13" fmla="*/ 4 h 41"/>
                <a:gd name="T14" fmla="*/ 36 w 37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1">
                  <a:moveTo>
                    <a:pt x="36" y="41"/>
                  </a:moveTo>
                  <a:cubicBezTo>
                    <a:pt x="29" y="36"/>
                    <a:pt x="23" y="32"/>
                    <a:pt x="17" y="27"/>
                  </a:cubicBezTo>
                  <a:cubicBezTo>
                    <a:pt x="12" y="23"/>
                    <a:pt x="7" y="20"/>
                    <a:pt x="2" y="17"/>
                  </a:cubicBezTo>
                  <a:cubicBezTo>
                    <a:pt x="1" y="16"/>
                    <a:pt x="0" y="16"/>
                    <a:pt x="0" y="15"/>
                  </a:cubicBezTo>
                  <a:cubicBezTo>
                    <a:pt x="0" y="14"/>
                    <a:pt x="1" y="14"/>
                    <a:pt x="2" y="14"/>
                  </a:cubicBezTo>
                  <a:cubicBezTo>
                    <a:pt x="13" y="10"/>
                    <a:pt x="23" y="6"/>
                    <a:pt x="34" y="2"/>
                  </a:cubicBezTo>
                  <a:cubicBezTo>
                    <a:pt x="37" y="0"/>
                    <a:pt x="37" y="2"/>
                    <a:pt x="37" y="4"/>
                  </a:cubicBezTo>
                  <a:cubicBezTo>
                    <a:pt x="36" y="16"/>
                    <a:pt x="37" y="29"/>
                    <a:pt x="36" y="41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8">
              <a:extLst>
                <a:ext uri="{FF2B5EF4-FFF2-40B4-BE49-F238E27FC236}">
                  <a16:creationId xmlns:a16="http://schemas.microsoft.com/office/drawing/2014/main" id="{D9EF382C-DA44-9BFE-8DE3-D6027E56B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9" y="394"/>
              <a:ext cx="58" cy="77"/>
            </a:xfrm>
            <a:custGeom>
              <a:avLst/>
              <a:gdLst>
                <a:gd name="T0" fmla="*/ 1 w 33"/>
                <a:gd name="T1" fmla="*/ 42 h 44"/>
                <a:gd name="T2" fmla="*/ 1 w 33"/>
                <a:gd name="T3" fmla="*/ 3 h 44"/>
                <a:gd name="T4" fmla="*/ 1 w 33"/>
                <a:gd name="T5" fmla="*/ 1 h 44"/>
                <a:gd name="T6" fmla="*/ 4 w 33"/>
                <a:gd name="T7" fmla="*/ 2 h 44"/>
                <a:gd name="T8" fmla="*/ 27 w 33"/>
                <a:gd name="T9" fmla="*/ 17 h 44"/>
                <a:gd name="T10" fmla="*/ 33 w 33"/>
                <a:gd name="T11" fmla="*/ 22 h 44"/>
                <a:gd name="T12" fmla="*/ 27 w 33"/>
                <a:gd name="T13" fmla="*/ 27 h 44"/>
                <a:gd name="T14" fmla="*/ 4 w 33"/>
                <a:gd name="T15" fmla="*/ 43 h 44"/>
                <a:gd name="T16" fmla="*/ 1 w 33"/>
                <a:gd name="T17" fmla="*/ 44 h 44"/>
                <a:gd name="T18" fmla="*/ 1 w 33"/>
                <a:gd name="T1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4">
                  <a:moveTo>
                    <a:pt x="1" y="42"/>
                  </a:moveTo>
                  <a:cubicBezTo>
                    <a:pt x="2" y="29"/>
                    <a:pt x="2" y="16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12" y="7"/>
                    <a:pt x="19" y="12"/>
                    <a:pt x="27" y="17"/>
                  </a:cubicBezTo>
                  <a:cubicBezTo>
                    <a:pt x="29" y="18"/>
                    <a:pt x="33" y="20"/>
                    <a:pt x="33" y="22"/>
                  </a:cubicBezTo>
                  <a:cubicBezTo>
                    <a:pt x="33" y="25"/>
                    <a:pt x="29" y="26"/>
                    <a:pt x="27" y="27"/>
                  </a:cubicBezTo>
                  <a:cubicBezTo>
                    <a:pt x="19" y="33"/>
                    <a:pt x="11" y="38"/>
                    <a:pt x="4" y="43"/>
                  </a:cubicBezTo>
                  <a:cubicBezTo>
                    <a:pt x="3" y="43"/>
                    <a:pt x="2" y="44"/>
                    <a:pt x="1" y="44"/>
                  </a:cubicBezTo>
                  <a:cubicBezTo>
                    <a:pt x="0" y="43"/>
                    <a:pt x="1" y="42"/>
                    <a:pt x="1" y="42"/>
                  </a:cubicBezTo>
                  <a:close/>
                </a:path>
              </a:pathLst>
            </a:custGeom>
            <a:solidFill>
              <a:srgbClr val="EA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9">
              <a:extLst>
                <a:ext uri="{FF2B5EF4-FFF2-40B4-BE49-F238E27FC236}">
                  <a16:creationId xmlns:a16="http://schemas.microsoft.com/office/drawing/2014/main" id="{2BBD8CA0-A8B2-1A5B-6BD4-246B70B49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494"/>
              <a:ext cx="68" cy="77"/>
            </a:xfrm>
            <a:custGeom>
              <a:avLst/>
              <a:gdLst>
                <a:gd name="T0" fmla="*/ 25 w 39"/>
                <a:gd name="T1" fmla="*/ 0 h 44"/>
                <a:gd name="T2" fmla="*/ 38 w 39"/>
                <a:gd name="T3" fmla="*/ 40 h 44"/>
                <a:gd name="T4" fmla="*/ 36 w 39"/>
                <a:gd name="T5" fmla="*/ 43 h 44"/>
                <a:gd name="T6" fmla="*/ 3 w 39"/>
                <a:gd name="T7" fmla="*/ 34 h 44"/>
                <a:gd name="T8" fmla="*/ 2 w 39"/>
                <a:gd name="T9" fmla="*/ 31 h 44"/>
                <a:gd name="T10" fmla="*/ 25 w 39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4">
                  <a:moveTo>
                    <a:pt x="25" y="0"/>
                  </a:moveTo>
                  <a:cubicBezTo>
                    <a:pt x="29" y="15"/>
                    <a:pt x="33" y="28"/>
                    <a:pt x="38" y="40"/>
                  </a:cubicBezTo>
                  <a:cubicBezTo>
                    <a:pt x="39" y="43"/>
                    <a:pt x="38" y="44"/>
                    <a:pt x="36" y="43"/>
                  </a:cubicBezTo>
                  <a:cubicBezTo>
                    <a:pt x="25" y="40"/>
                    <a:pt x="14" y="37"/>
                    <a:pt x="3" y="34"/>
                  </a:cubicBezTo>
                  <a:cubicBezTo>
                    <a:pt x="1" y="33"/>
                    <a:pt x="0" y="33"/>
                    <a:pt x="2" y="31"/>
                  </a:cubicBezTo>
                  <a:cubicBezTo>
                    <a:pt x="9" y="21"/>
                    <a:pt x="17" y="11"/>
                    <a:pt x="25" y="0"/>
                  </a:cubicBezTo>
                  <a:close/>
                </a:path>
              </a:pathLst>
            </a:custGeom>
            <a:solidFill>
              <a:srgbClr val="E8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30">
              <a:extLst>
                <a:ext uri="{FF2B5EF4-FFF2-40B4-BE49-F238E27FC236}">
                  <a16:creationId xmlns:a16="http://schemas.microsoft.com/office/drawing/2014/main" id="{21FB0D26-EEEB-89D1-C04F-CA12EE183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594"/>
              <a:ext cx="70" cy="65"/>
            </a:xfrm>
            <a:custGeom>
              <a:avLst/>
              <a:gdLst>
                <a:gd name="T0" fmla="*/ 40 w 40"/>
                <a:gd name="T1" fmla="*/ 35 h 37"/>
                <a:gd name="T2" fmla="*/ 35 w 40"/>
                <a:gd name="T3" fmla="*/ 36 h 37"/>
                <a:gd name="T4" fmla="*/ 5 w 40"/>
                <a:gd name="T5" fmla="*/ 37 h 37"/>
                <a:gd name="T6" fmla="*/ 2 w 40"/>
                <a:gd name="T7" fmla="*/ 33 h 37"/>
                <a:gd name="T8" fmla="*/ 13 w 40"/>
                <a:gd name="T9" fmla="*/ 2 h 37"/>
                <a:gd name="T10" fmla="*/ 14 w 40"/>
                <a:gd name="T11" fmla="*/ 0 h 37"/>
                <a:gd name="T12" fmla="*/ 17 w 40"/>
                <a:gd name="T13" fmla="*/ 2 h 37"/>
                <a:gd name="T14" fmla="*/ 34 w 40"/>
                <a:gd name="T15" fmla="*/ 27 h 37"/>
                <a:gd name="T16" fmla="*/ 40 w 40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7">
                  <a:moveTo>
                    <a:pt x="40" y="35"/>
                  </a:moveTo>
                  <a:cubicBezTo>
                    <a:pt x="38" y="36"/>
                    <a:pt x="37" y="36"/>
                    <a:pt x="35" y="36"/>
                  </a:cubicBezTo>
                  <a:cubicBezTo>
                    <a:pt x="25" y="36"/>
                    <a:pt x="15" y="37"/>
                    <a:pt x="5" y="37"/>
                  </a:cubicBezTo>
                  <a:cubicBezTo>
                    <a:pt x="1" y="37"/>
                    <a:pt x="0" y="36"/>
                    <a:pt x="2" y="33"/>
                  </a:cubicBezTo>
                  <a:cubicBezTo>
                    <a:pt x="5" y="23"/>
                    <a:pt x="9" y="12"/>
                    <a:pt x="13" y="2"/>
                  </a:cubicBezTo>
                  <a:cubicBezTo>
                    <a:pt x="13" y="1"/>
                    <a:pt x="13" y="0"/>
                    <a:pt x="14" y="0"/>
                  </a:cubicBezTo>
                  <a:cubicBezTo>
                    <a:pt x="15" y="0"/>
                    <a:pt x="16" y="1"/>
                    <a:pt x="17" y="2"/>
                  </a:cubicBezTo>
                  <a:cubicBezTo>
                    <a:pt x="21" y="11"/>
                    <a:pt x="28" y="18"/>
                    <a:pt x="34" y="27"/>
                  </a:cubicBezTo>
                  <a:cubicBezTo>
                    <a:pt x="36" y="29"/>
                    <a:pt x="39" y="31"/>
                    <a:pt x="40" y="35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31">
              <a:extLst>
                <a:ext uri="{FF2B5EF4-FFF2-40B4-BE49-F238E27FC236}">
                  <a16:creationId xmlns:a16="http://schemas.microsoft.com/office/drawing/2014/main" id="{B7F003E1-5AED-6142-E493-DEDAFC6FA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" y="293"/>
              <a:ext cx="70" cy="76"/>
            </a:xfrm>
            <a:custGeom>
              <a:avLst/>
              <a:gdLst>
                <a:gd name="T0" fmla="*/ 0 w 40"/>
                <a:gd name="T1" fmla="*/ 0 h 43"/>
                <a:gd name="T2" fmla="*/ 18 w 40"/>
                <a:gd name="T3" fmla="*/ 5 h 43"/>
                <a:gd name="T4" fmla="*/ 37 w 40"/>
                <a:gd name="T5" fmla="*/ 10 h 43"/>
                <a:gd name="T6" fmla="*/ 39 w 40"/>
                <a:gd name="T7" fmla="*/ 14 h 43"/>
                <a:gd name="T8" fmla="*/ 16 w 40"/>
                <a:gd name="T9" fmla="*/ 42 h 43"/>
                <a:gd name="T10" fmla="*/ 14 w 40"/>
                <a:gd name="T11" fmla="*/ 43 h 43"/>
                <a:gd name="T12" fmla="*/ 0 w 40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0" y="0"/>
                  </a:moveTo>
                  <a:cubicBezTo>
                    <a:pt x="7" y="2"/>
                    <a:pt x="13" y="3"/>
                    <a:pt x="18" y="5"/>
                  </a:cubicBezTo>
                  <a:cubicBezTo>
                    <a:pt x="25" y="7"/>
                    <a:pt x="31" y="8"/>
                    <a:pt x="37" y="10"/>
                  </a:cubicBezTo>
                  <a:cubicBezTo>
                    <a:pt x="39" y="11"/>
                    <a:pt x="40" y="11"/>
                    <a:pt x="39" y="14"/>
                  </a:cubicBezTo>
                  <a:cubicBezTo>
                    <a:pt x="31" y="23"/>
                    <a:pt x="23" y="33"/>
                    <a:pt x="16" y="42"/>
                  </a:cubicBezTo>
                  <a:cubicBezTo>
                    <a:pt x="15" y="43"/>
                    <a:pt x="15" y="43"/>
                    <a:pt x="14" y="43"/>
                  </a:cubicBezTo>
                  <a:cubicBezTo>
                    <a:pt x="11" y="28"/>
                    <a:pt x="7" y="15"/>
                    <a:pt x="0" y="0"/>
                  </a:cubicBezTo>
                  <a:close/>
                </a:path>
              </a:pathLst>
            </a:custGeom>
            <a:solidFill>
              <a:srgbClr val="E9A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32">
              <a:extLst>
                <a:ext uri="{FF2B5EF4-FFF2-40B4-BE49-F238E27FC236}">
                  <a16:creationId xmlns:a16="http://schemas.microsoft.com/office/drawing/2014/main" id="{DBB7A814-9B83-2C60-B58A-A60795DE0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293"/>
              <a:ext cx="70" cy="76"/>
            </a:xfrm>
            <a:custGeom>
              <a:avLst/>
              <a:gdLst>
                <a:gd name="T0" fmla="*/ 25 w 40"/>
                <a:gd name="T1" fmla="*/ 43 h 43"/>
                <a:gd name="T2" fmla="*/ 2 w 40"/>
                <a:gd name="T3" fmla="*/ 14 h 43"/>
                <a:gd name="T4" fmla="*/ 3 w 40"/>
                <a:gd name="T5" fmla="*/ 10 h 43"/>
                <a:gd name="T6" fmla="*/ 36 w 40"/>
                <a:gd name="T7" fmla="*/ 1 h 43"/>
                <a:gd name="T8" fmla="*/ 38 w 40"/>
                <a:gd name="T9" fmla="*/ 3 h 43"/>
                <a:gd name="T10" fmla="*/ 26 w 40"/>
                <a:gd name="T11" fmla="*/ 42 h 43"/>
                <a:gd name="T12" fmla="*/ 25 w 40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25" y="43"/>
                  </a:moveTo>
                  <a:cubicBezTo>
                    <a:pt x="17" y="33"/>
                    <a:pt x="10" y="24"/>
                    <a:pt x="2" y="14"/>
                  </a:cubicBezTo>
                  <a:cubicBezTo>
                    <a:pt x="1" y="13"/>
                    <a:pt x="0" y="11"/>
                    <a:pt x="3" y="10"/>
                  </a:cubicBezTo>
                  <a:cubicBezTo>
                    <a:pt x="14" y="7"/>
                    <a:pt x="25" y="4"/>
                    <a:pt x="36" y="1"/>
                  </a:cubicBezTo>
                  <a:cubicBezTo>
                    <a:pt x="38" y="0"/>
                    <a:pt x="40" y="1"/>
                    <a:pt x="38" y="3"/>
                  </a:cubicBezTo>
                  <a:cubicBezTo>
                    <a:pt x="33" y="16"/>
                    <a:pt x="29" y="29"/>
                    <a:pt x="26" y="42"/>
                  </a:cubicBezTo>
                  <a:cubicBezTo>
                    <a:pt x="26" y="43"/>
                    <a:pt x="25" y="43"/>
                    <a:pt x="25" y="43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33">
              <a:extLst>
                <a:ext uri="{FF2B5EF4-FFF2-40B4-BE49-F238E27FC236}">
                  <a16:creationId xmlns:a16="http://schemas.microsoft.com/office/drawing/2014/main" id="{C671511F-772B-F668-35F0-E182BE614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" y="496"/>
              <a:ext cx="68" cy="75"/>
            </a:xfrm>
            <a:custGeom>
              <a:avLst/>
              <a:gdLst>
                <a:gd name="T0" fmla="*/ 14 w 39"/>
                <a:gd name="T1" fmla="*/ 0 h 43"/>
                <a:gd name="T2" fmla="*/ 27 w 39"/>
                <a:gd name="T3" fmla="*/ 17 h 43"/>
                <a:gd name="T4" fmla="*/ 37 w 39"/>
                <a:gd name="T5" fmla="*/ 29 h 43"/>
                <a:gd name="T6" fmla="*/ 36 w 39"/>
                <a:gd name="T7" fmla="*/ 33 h 43"/>
                <a:gd name="T8" fmla="*/ 4 w 39"/>
                <a:gd name="T9" fmla="*/ 42 h 43"/>
                <a:gd name="T10" fmla="*/ 1 w 39"/>
                <a:gd name="T11" fmla="*/ 42 h 43"/>
                <a:gd name="T12" fmla="*/ 1 w 39"/>
                <a:gd name="T13" fmla="*/ 39 h 43"/>
                <a:gd name="T14" fmla="*/ 14 w 39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3">
                  <a:moveTo>
                    <a:pt x="14" y="0"/>
                  </a:moveTo>
                  <a:cubicBezTo>
                    <a:pt x="19" y="6"/>
                    <a:pt x="23" y="11"/>
                    <a:pt x="27" y="17"/>
                  </a:cubicBezTo>
                  <a:cubicBezTo>
                    <a:pt x="31" y="21"/>
                    <a:pt x="34" y="25"/>
                    <a:pt x="37" y="29"/>
                  </a:cubicBezTo>
                  <a:cubicBezTo>
                    <a:pt x="39" y="31"/>
                    <a:pt x="39" y="32"/>
                    <a:pt x="36" y="33"/>
                  </a:cubicBezTo>
                  <a:cubicBezTo>
                    <a:pt x="25" y="36"/>
                    <a:pt x="15" y="39"/>
                    <a:pt x="4" y="42"/>
                  </a:cubicBezTo>
                  <a:cubicBezTo>
                    <a:pt x="3" y="42"/>
                    <a:pt x="1" y="43"/>
                    <a:pt x="1" y="42"/>
                  </a:cubicBezTo>
                  <a:cubicBezTo>
                    <a:pt x="0" y="41"/>
                    <a:pt x="1" y="40"/>
                    <a:pt x="1" y="39"/>
                  </a:cubicBezTo>
                  <a:cubicBezTo>
                    <a:pt x="7" y="27"/>
                    <a:pt x="10" y="14"/>
                    <a:pt x="14" y="0"/>
                  </a:cubicBezTo>
                  <a:close/>
                </a:path>
              </a:pathLst>
            </a:custGeom>
            <a:solidFill>
              <a:srgbClr val="EB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34">
              <a:extLst>
                <a:ext uri="{FF2B5EF4-FFF2-40B4-BE49-F238E27FC236}">
                  <a16:creationId xmlns:a16="http://schemas.microsoft.com/office/drawing/2014/main" id="{50D53264-AF33-DC47-D4A2-F9D27E928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66"/>
              <a:ext cx="73" cy="67"/>
            </a:xfrm>
            <a:custGeom>
              <a:avLst/>
              <a:gdLst>
                <a:gd name="T0" fmla="*/ 2 w 42"/>
                <a:gd name="T1" fmla="*/ 38 h 38"/>
                <a:gd name="T2" fmla="*/ 1 w 42"/>
                <a:gd name="T3" fmla="*/ 35 h 38"/>
                <a:gd name="T4" fmla="*/ 10 w 42"/>
                <a:gd name="T5" fmla="*/ 3 h 38"/>
                <a:gd name="T6" fmla="*/ 14 w 42"/>
                <a:gd name="T7" fmla="*/ 2 h 38"/>
                <a:gd name="T8" fmla="*/ 29 w 42"/>
                <a:gd name="T9" fmla="*/ 14 h 38"/>
                <a:gd name="T10" fmla="*/ 39 w 42"/>
                <a:gd name="T11" fmla="*/ 22 h 38"/>
                <a:gd name="T12" fmla="*/ 42 w 42"/>
                <a:gd name="T13" fmla="*/ 25 h 38"/>
                <a:gd name="T14" fmla="*/ 38 w 42"/>
                <a:gd name="T15" fmla="*/ 26 h 38"/>
                <a:gd name="T16" fmla="*/ 17 w 42"/>
                <a:gd name="T17" fmla="*/ 32 h 38"/>
                <a:gd name="T18" fmla="*/ 5 w 42"/>
                <a:gd name="T19" fmla="*/ 37 h 38"/>
                <a:gd name="T20" fmla="*/ 2 w 42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38">
                  <a:moveTo>
                    <a:pt x="2" y="38"/>
                  </a:moveTo>
                  <a:cubicBezTo>
                    <a:pt x="0" y="38"/>
                    <a:pt x="0" y="37"/>
                    <a:pt x="1" y="35"/>
                  </a:cubicBezTo>
                  <a:cubicBezTo>
                    <a:pt x="4" y="24"/>
                    <a:pt x="7" y="14"/>
                    <a:pt x="10" y="3"/>
                  </a:cubicBezTo>
                  <a:cubicBezTo>
                    <a:pt x="10" y="0"/>
                    <a:pt x="12" y="1"/>
                    <a:pt x="14" y="2"/>
                  </a:cubicBezTo>
                  <a:cubicBezTo>
                    <a:pt x="19" y="6"/>
                    <a:pt x="24" y="10"/>
                    <a:pt x="29" y="14"/>
                  </a:cubicBezTo>
                  <a:cubicBezTo>
                    <a:pt x="33" y="17"/>
                    <a:pt x="36" y="19"/>
                    <a:pt x="39" y="22"/>
                  </a:cubicBezTo>
                  <a:cubicBezTo>
                    <a:pt x="40" y="23"/>
                    <a:pt x="42" y="23"/>
                    <a:pt x="42" y="25"/>
                  </a:cubicBezTo>
                  <a:cubicBezTo>
                    <a:pt x="41" y="26"/>
                    <a:pt x="40" y="26"/>
                    <a:pt x="38" y="26"/>
                  </a:cubicBezTo>
                  <a:cubicBezTo>
                    <a:pt x="31" y="28"/>
                    <a:pt x="24" y="30"/>
                    <a:pt x="17" y="32"/>
                  </a:cubicBezTo>
                  <a:cubicBezTo>
                    <a:pt x="13" y="34"/>
                    <a:pt x="9" y="35"/>
                    <a:pt x="5" y="37"/>
                  </a:cubicBezTo>
                  <a:cubicBezTo>
                    <a:pt x="4" y="37"/>
                    <a:pt x="3" y="38"/>
                    <a:pt x="2" y="38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35">
              <a:extLst>
                <a:ext uri="{FF2B5EF4-FFF2-40B4-BE49-F238E27FC236}">
                  <a16:creationId xmlns:a16="http://schemas.microsoft.com/office/drawing/2014/main" id="{F90D3755-E4D2-EEB8-0E03-87A10AE3C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" y="66"/>
              <a:ext cx="73" cy="69"/>
            </a:xfrm>
            <a:custGeom>
              <a:avLst/>
              <a:gdLst>
                <a:gd name="T0" fmla="*/ 42 w 42"/>
                <a:gd name="T1" fmla="*/ 36 h 39"/>
                <a:gd name="T2" fmla="*/ 39 w 42"/>
                <a:gd name="T3" fmla="*/ 38 h 39"/>
                <a:gd name="T4" fmla="*/ 27 w 42"/>
                <a:gd name="T5" fmla="*/ 33 h 39"/>
                <a:gd name="T6" fmla="*/ 4 w 42"/>
                <a:gd name="T7" fmla="*/ 27 h 39"/>
                <a:gd name="T8" fmla="*/ 0 w 42"/>
                <a:gd name="T9" fmla="*/ 25 h 39"/>
                <a:gd name="T10" fmla="*/ 3 w 42"/>
                <a:gd name="T11" fmla="*/ 22 h 39"/>
                <a:gd name="T12" fmla="*/ 27 w 42"/>
                <a:gd name="T13" fmla="*/ 3 h 39"/>
                <a:gd name="T14" fmla="*/ 33 w 42"/>
                <a:gd name="T15" fmla="*/ 5 h 39"/>
                <a:gd name="T16" fmla="*/ 40 w 42"/>
                <a:gd name="T17" fmla="*/ 31 h 39"/>
                <a:gd name="T18" fmla="*/ 42 w 42"/>
                <a:gd name="T1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9">
                  <a:moveTo>
                    <a:pt x="42" y="36"/>
                  </a:moveTo>
                  <a:cubicBezTo>
                    <a:pt x="42" y="39"/>
                    <a:pt x="40" y="38"/>
                    <a:pt x="39" y="38"/>
                  </a:cubicBezTo>
                  <a:cubicBezTo>
                    <a:pt x="35" y="36"/>
                    <a:pt x="31" y="35"/>
                    <a:pt x="27" y="33"/>
                  </a:cubicBezTo>
                  <a:cubicBezTo>
                    <a:pt x="20" y="30"/>
                    <a:pt x="12" y="28"/>
                    <a:pt x="4" y="27"/>
                  </a:cubicBezTo>
                  <a:cubicBezTo>
                    <a:pt x="3" y="26"/>
                    <a:pt x="1" y="26"/>
                    <a:pt x="0" y="25"/>
                  </a:cubicBezTo>
                  <a:cubicBezTo>
                    <a:pt x="0" y="23"/>
                    <a:pt x="2" y="23"/>
                    <a:pt x="3" y="22"/>
                  </a:cubicBezTo>
                  <a:cubicBezTo>
                    <a:pt x="11" y="15"/>
                    <a:pt x="19" y="9"/>
                    <a:pt x="27" y="3"/>
                  </a:cubicBezTo>
                  <a:cubicBezTo>
                    <a:pt x="31" y="0"/>
                    <a:pt x="31" y="0"/>
                    <a:pt x="33" y="5"/>
                  </a:cubicBezTo>
                  <a:cubicBezTo>
                    <a:pt x="35" y="13"/>
                    <a:pt x="38" y="22"/>
                    <a:pt x="40" y="31"/>
                  </a:cubicBezTo>
                  <a:cubicBezTo>
                    <a:pt x="41" y="33"/>
                    <a:pt x="41" y="34"/>
                    <a:pt x="4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36">
              <a:extLst>
                <a:ext uri="{FF2B5EF4-FFF2-40B4-BE49-F238E27FC236}">
                  <a16:creationId xmlns:a16="http://schemas.microsoft.com/office/drawing/2014/main" id="{23FAAC99-AC3F-1E63-99EA-7FD090881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205"/>
              <a:ext cx="72" cy="65"/>
            </a:xfrm>
            <a:custGeom>
              <a:avLst/>
              <a:gdLst>
                <a:gd name="T0" fmla="*/ 41 w 41"/>
                <a:gd name="T1" fmla="*/ 2 h 37"/>
                <a:gd name="T2" fmla="*/ 26 w 41"/>
                <a:gd name="T3" fmla="*/ 21 h 37"/>
                <a:gd name="T4" fmla="*/ 17 w 41"/>
                <a:gd name="T5" fmla="*/ 34 h 37"/>
                <a:gd name="T6" fmla="*/ 15 w 41"/>
                <a:gd name="T7" fmla="*/ 37 h 37"/>
                <a:gd name="T8" fmla="*/ 13 w 41"/>
                <a:gd name="T9" fmla="*/ 34 h 37"/>
                <a:gd name="T10" fmla="*/ 1 w 41"/>
                <a:gd name="T11" fmla="*/ 3 h 37"/>
                <a:gd name="T12" fmla="*/ 3 w 41"/>
                <a:gd name="T13" fmla="*/ 0 h 37"/>
                <a:gd name="T14" fmla="*/ 41 w 41"/>
                <a:gd name="T1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41" y="2"/>
                  </a:moveTo>
                  <a:cubicBezTo>
                    <a:pt x="35" y="9"/>
                    <a:pt x="30" y="15"/>
                    <a:pt x="26" y="21"/>
                  </a:cubicBezTo>
                  <a:cubicBezTo>
                    <a:pt x="23" y="26"/>
                    <a:pt x="20" y="30"/>
                    <a:pt x="17" y="34"/>
                  </a:cubicBezTo>
                  <a:cubicBezTo>
                    <a:pt x="16" y="35"/>
                    <a:pt x="16" y="37"/>
                    <a:pt x="15" y="37"/>
                  </a:cubicBezTo>
                  <a:cubicBezTo>
                    <a:pt x="13" y="37"/>
                    <a:pt x="13" y="35"/>
                    <a:pt x="13" y="34"/>
                  </a:cubicBezTo>
                  <a:cubicBezTo>
                    <a:pt x="9" y="24"/>
                    <a:pt x="5" y="14"/>
                    <a:pt x="1" y="3"/>
                  </a:cubicBezTo>
                  <a:cubicBezTo>
                    <a:pt x="1" y="1"/>
                    <a:pt x="0" y="0"/>
                    <a:pt x="3" y="0"/>
                  </a:cubicBezTo>
                  <a:cubicBezTo>
                    <a:pt x="15" y="1"/>
                    <a:pt x="28" y="0"/>
                    <a:pt x="41" y="2"/>
                  </a:cubicBezTo>
                  <a:close/>
                </a:path>
              </a:pathLst>
            </a:custGeom>
            <a:solidFill>
              <a:srgbClr val="E3A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37">
              <a:extLst>
                <a:ext uri="{FF2B5EF4-FFF2-40B4-BE49-F238E27FC236}">
                  <a16:creationId xmlns:a16="http://schemas.microsoft.com/office/drawing/2014/main" id="{4240E745-B2FD-DD39-E3BA-E47E92D8E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" y="725"/>
              <a:ext cx="120" cy="26"/>
            </a:xfrm>
            <a:custGeom>
              <a:avLst/>
              <a:gdLst>
                <a:gd name="T0" fmla="*/ 12 w 68"/>
                <a:gd name="T1" fmla="*/ 3 h 15"/>
                <a:gd name="T2" fmla="*/ 14 w 68"/>
                <a:gd name="T3" fmla="*/ 2 h 15"/>
                <a:gd name="T4" fmla="*/ 53 w 68"/>
                <a:gd name="T5" fmla="*/ 1 h 15"/>
                <a:gd name="T6" fmla="*/ 60 w 68"/>
                <a:gd name="T7" fmla="*/ 3 h 15"/>
                <a:gd name="T8" fmla="*/ 66 w 68"/>
                <a:gd name="T9" fmla="*/ 9 h 15"/>
                <a:gd name="T10" fmla="*/ 68 w 68"/>
                <a:gd name="T11" fmla="*/ 12 h 15"/>
                <a:gd name="T12" fmla="*/ 65 w 68"/>
                <a:gd name="T13" fmla="*/ 13 h 15"/>
                <a:gd name="T14" fmla="*/ 63 w 68"/>
                <a:gd name="T15" fmla="*/ 14 h 15"/>
                <a:gd name="T16" fmla="*/ 0 w 68"/>
                <a:gd name="T17" fmla="*/ 15 h 15"/>
                <a:gd name="T18" fmla="*/ 12 w 68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5">
                  <a:moveTo>
                    <a:pt x="12" y="3"/>
                  </a:moveTo>
                  <a:cubicBezTo>
                    <a:pt x="13" y="3"/>
                    <a:pt x="13" y="2"/>
                    <a:pt x="14" y="2"/>
                  </a:cubicBezTo>
                  <a:cubicBezTo>
                    <a:pt x="27" y="2"/>
                    <a:pt x="40" y="2"/>
                    <a:pt x="53" y="1"/>
                  </a:cubicBezTo>
                  <a:cubicBezTo>
                    <a:pt x="56" y="0"/>
                    <a:pt x="58" y="1"/>
                    <a:pt x="60" y="3"/>
                  </a:cubicBezTo>
                  <a:cubicBezTo>
                    <a:pt x="62" y="5"/>
                    <a:pt x="64" y="7"/>
                    <a:pt x="66" y="9"/>
                  </a:cubicBezTo>
                  <a:cubicBezTo>
                    <a:pt x="67" y="10"/>
                    <a:pt x="68" y="11"/>
                    <a:pt x="68" y="12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4" y="13"/>
                    <a:pt x="64" y="13"/>
                    <a:pt x="63" y="14"/>
                  </a:cubicBezTo>
                  <a:cubicBezTo>
                    <a:pt x="42" y="14"/>
                    <a:pt x="21" y="15"/>
                    <a:pt x="0" y="15"/>
                  </a:cubicBezTo>
                  <a:cubicBezTo>
                    <a:pt x="2" y="10"/>
                    <a:pt x="7" y="6"/>
                    <a:pt x="12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38">
              <a:extLst>
                <a:ext uri="{FF2B5EF4-FFF2-40B4-BE49-F238E27FC236}">
                  <a16:creationId xmlns:a16="http://schemas.microsoft.com/office/drawing/2014/main" id="{880CFCBF-3813-EFB0-632E-BFD1C5003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207"/>
              <a:ext cx="61" cy="65"/>
            </a:xfrm>
            <a:custGeom>
              <a:avLst/>
              <a:gdLst>
                <a:gd name="T0" fmla="*/ 34 w 35"/>
                <a:gd name="T1" fmla="*/ 14 h 37"/>
                <a:gd name="T2" fmla="*/ 26 w 35"/>
                <a:gd name="T3" fmla="*/ 37 h 37"/>
                <a:gd name="T4" fmla="*/ 23 w 35"/>
                <a:gd name="T5" fmla="*/ 34 h 37"/>
                <a:gd name="T6" fmla="*/ 3 w 35"/>
                <a:gd name="T7" fmla="*/ 6 h 37"/>
                <a:gd name="T8" fmla="*/ 1 w 35"/>
                <a:gd name="T9" fmla="*/ 2 h 37"/>
                <a:gd name="T10" fmla="*/ 4 w 35"/>
                <a:gd name="T11" fmla="*/ 1 h 37"/>
                <a:gd name="T12" fmla="*/ 18 w 35"/>
                <a:gd name="T13" fmla="*/ 0 h 37"/>
                <a:gd name="T14" fmla="*/ 22 w 35"/>
                <a:gd name="T15" fmla="*/ 3 h 37"/>
                <a:gd name="T16" fmla="*/ 32 w 35"/>
                <a:gd name="T17" fmla="*/ 11 h 37"/>
                <a:gd name="T18" fmla="*/ 34 w 35"/>
                <a:gd name="T1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7">
                  <a:moveTo>
                    <a:pt x="34" y="14"/>
                  </a:moveTo>
                  <a:cubicBezTo>
                    <a:pt x="32" y="22"/>
                    <a:pt x="29" y="29"/>
                    <a:pt x="26" y="37"/>
                  </a:cubicBezTo>
                  <a:cubicBezTo>
                    <a:pt x="25" y="36"/>
                    <a:pt x="24" y="35"/>
                    <a:pt x="23" y="34"/>
                  </a:cubicBezTo>
                  <a:cubicBezTo>
                    <a:pt x="17" y="24"/>
                    <a:pt x="11" y="14"/>
                    <a:pt x="3" y="6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9" y="0"/>
                    <a:pt x="13" y="0"/>
                    <a:pt x="18" y="0"/>
                  </a:cubicBezTo>
                  <a:cubicBezTo>
                    <a:pt x="20" y="0"/>
                    <a:pt x="21" y="1"/>
                    <a:pt x="22" y="3"/>
                  </a:cubicBezTo>
                  <a:cubicBezTo>
                    <a:pt x="24" y="7"/>
                    <a:pt x="27" y="10"/>
                    <a:pt x="32" y="11"/>
                  </a:cubicBezTo>
                  <a:cubicBezTo>
                    <a:pt x="34" y="11"/>
                    <a:pt x="35" y="12"/>
                    <a:pt x="34" y="14"/>
                  </a:cubicBezTo>
                  <a:close/>
                </a:path>
              </a:pathLst>
            </a:custGeom>
            <a:solidFill>
              <a:srgbClr val="E7A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39">
              <a:extLst>
                <a:ext uri="{FF2B5EF4-FFF2-40B4-BE49-F238E27FC236}">
                  <a16:creationId xmlns:a16="http://schemas.microsoft.com/office/drawing/2014/main" id="{8F8A6EB7-20B4-2F86-1DCE-2F7994593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" y="799"/>
              <a:ext cx="95" cy="24"/>
            </a:xfrm>
            <a:custGeom>
              <a:avLst/>
              <a:gdLst>
                <a:gd name="T0" fmla="*/ 7 w 54"/>
                <a:gd name="T1" fmla="*/ 1 h 14"/>
                <a:gd name="T2" fmla="*/ 54 w 54"/>
                <a:gd name="T3" fmla="*/ 0 h 14"/>
                <a:gd name="T4" fmla="*/ 51 w 54"/>
                <a:gd name="T5" fmla="*/ 4 h 14"/>
                <a:gd name="T6" fmla="*/ 42 w 54"/>
                <a:gd name="T7" fmla="*/ 13 h 14"/>
                <a:gd name="T8" fmla="*/ 7 w 54"/>
                <a:gd name="T9" fmla="*/ 13 h 14"/>
                <a:gd name="T10" fmla="*/ 1 w 54"/>
                <a:gd name="T11" fmla="*/ 9 h 14"/>
                <a:gd name="T12" fmla="*/ 1 w 54"/>
                <a:gd name="T13" fmla="*/ 3 h 14"/>
                <a:gd name="T14" fmla="*/ 5 w 54"/>
                <a:gd name="T15" fmla="*/ 2 h 14"/>
                <a:gd name="T16" fmla="*/ 7 w 54"/>
                <a:gd name="T1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4">
                  <a:moveTo>
                    <a:pt x="7" y="1"/>
                  </a:moveTo>
                  <a:cubicBezTo>
                    <a:pt x="23" y="1"/>
                    <a:pt x="38" y="1"/>
                    <a:pt x="54" y="0"/>
                  </a:cubicBezTo>
                  <a:cubicBezTo>
                    <a:pt x="54" y="2"/>
                    <a:pt x="52" y="3"/>
                    <a:pt x="51" y="4"/>
                  </a:cubicBezTo>
                  <a:cubicBezTo>
                    <a:pt x="48" y="7"/>
                    <a:pt x="46" y="11"/>
                    <a:pt x="42" y="13"/>
                  </a:cubicBezTo>
                  <a:cubicBezTo>
                    <a:pt x="30" y="13"/>
                    <a:pt x="19" y="14"/>
                    <a:pt x="7" y="13"/>
                  </a:cubicBezTo>
                  <a:cubicBezTo>
                    <a:pt x="5" y="12"/>
                    <a:pt x="3" y="11"/>
                    <a:pt x="1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1" y="1"/>
                    <a:pt x="3" y="2"/>
                    <a:pt x="5" y="2"/>
                  </a:cubicBezTo>
                  <a:cubicBezTo>
                    <a:pt x="6" y="2"/>
                    <a:pt x="7" y="2"/>
                    <a:pt x="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40">
              <a:extLst>
                <a:ext uri="{FF2B5EF4-FFF2-40B4-BE49-F238E27FC236}">
                  <a16:creationId xmlns:a16="http://schemas.microsoft.com/office/drawing/2014/main" id="{AB6DDAC4-C69A-3C39-06DB-DDBF24D71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0" y="763"/>
              <a:ext cx="88" cy="25"/>
            </a:xfrm>
            <a:custGeom>
              <a:avLst/>
              <a:gdLst>
                <a:gd name="T0" fmla="*/ 48 w 50"/>
                <a:gd name="T1" fmla="*/ 12 h 14"/>
                <a:gd name="T2" fmla="*/ 0 w 50"/>
                <a:gd name="T3" fmla="*/ 14 h 14"/>
                <a:gd name="T4" fmla="*/ 3 w 50"/>
                <a:gd name="T5" fmla="*/ 12 h 14"/>
                <a:gd name="T6" fmla="*/ 7 w 50"/>
                <a:gd name="T7" fmla="*/ 12 h 14"/>
                <a:gd name="T8" fmla="*/ 14 w 50"/>
                <a:gd name="T9" fmla="*/ 4 h 14"/>
                <a:gd name="T10" fmla="*/ 11 w 50"/>
                <a:gd name="T11" fmla="*/ 3 h 14"/>
                <a:gd name="T12" fmla="*/ 6 w 50"/>
                <a:gd name="T13" fmla="*/ 1 h 14"/>
                <a:gd name="T14" fmla="*/ 19 w 50"/>
                <a:gd name="T15" fmla="*/ 1 h 14"/>
                <a:gd name="T16" fmla="*/ 47 w 50"/>
                <a:gd name="T17" fmla="*/ 0 h 14"/>
                <a:gd name="T18" fmla="*/ 48 w 50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4">
                  <a:moveTo>
                    <a:pt x="48" y="12"/>
                  </a:moveTo>
                  <a:cubicBezTo>
                    <a:pt x="32" y="13"/>
                    <a:pt x="16" y="13"/>
                    <a:pt x="0" y="14"/>
                  </a:cubicBezTo>
                  <a:cubicBezTo>
                    <a:pt x="0" y="12"/>
                    <a:pt x="1" y="12"/>
                    <a:pt x="3" y="12"/>
                  </a:cubicBezTo>
                  <a:cubicBezTo>
                    <a:pt x="4" y="12"/>
                    <a:pt x="6" y="12"/>
                    <a:pt x="7" y="12"/>
                  </a:cubicBezTo>
                  <a:cubicBezTo>
                    <a:pt x="14" y="12"/>
                    <a:pt x="15" y="10"/>
                    <a:pt x="14" y="4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8" y="3"/>
                    <a:pt x="6" y="1"/>
                  </a:cubicBezTo>
                  <a:cubicBezTo>
                    <a:pt x="11" y="0"/>
                    <a:pt x="15" y="1"/>
                    <a:pt x="19" y="1"/>
                  </a:cubicBezTo>
                  <a:cubicBezTo>
                    <a:pt x="28" y="0"/>
                    <a:pt x="38" y="0"/>
                    <a:pt x="47" y="0"/>
                  </a:cubicBezTo>
                  <a:cubicBezTo>
                    <a:pt x="49" y="4"/>
                    <a:pt x="50" y="8"/>
                    <a:pt x="48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41">
              <a:extLst>
                <a:ext uri="{FF2B5EF4-FFF2-40B4-BE49-F238E27FC236}">
                  <a16:creationId xmlns:a16="http://schemas.microsoft.com/office/drawing/2014/main" id="{24C85B9A-C761-59A7-3E9C-1FEE562AC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" y="686"/>
              <a:ext cx="88" cy="24"/>
            </a:xfrm>
            <a:custGeom>
              <a:avLst/>
              <a:gdLst>
                <a:gd name="T0" fmla="*/ 49 w 50"/>
                <a:gd name="T1" fmla="*/ 4 h 14"/>
                <a:gd name="T2" fmla="*/ 49 w 50"/>
                <a:gd name="T3" fmla="*/ 5 h 14"/>
                <a:gd name="T4" fmla="*/ 50 w 50"/>
                <a:gd name="T5" fmla="*/ 5 h 14"/>
                <a:gd name="T6" fmla="*/ 48 w 50"/>
                <a:gd name="T7" fmla="*/ 14 h 14"/>
                <a:gd name="T8" fmla="*/ 19 w 50"/>
                <a:gd name="T9" fmla="*/ 12 h 14"/>
                <a:gd name="T10" fmla="*/ 5 w 50"/>
                <a:gd name="T11" fmla="*/ 4 h 14"/>
                <a:gd name="T12" fmla="*/ 0 w 50"/>
                <a:gd name="T13" fmla="*/ 0 h 14"/>
                <a:gd name="T14" fmla="*/ 40 w 50"/>
                <a:gd name="T15" fmla="*/ 4 h 14"/>
                <a:gd name="T16" fmla="*/ 49 w 50"/>
                <a:gd name="T1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">
                  <a:moveTo>
                    <a:pt x="49" y="4"/>
                  </a:moveTo>
                  <a:cubicBezTo>
                    <a:pt x="49" y="4"/>
                    <a:pt x="49" y="4"/>
                    <a:pt x="49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8" y="8"/>
                    <a:pt x="48" y="11"/>
                    <a:pt x="48" y="14"/>
                  </a:cubicBezTo>
                  <a:cubicBezTo>
                    <a:pt x="38" y="14"/>
                    <a:pt x="28" y="13"/>
                    <a:pt x="19" y="12"/>
                  </a:cubicBezTo>
                  <a:cubicBezTo>
                    <a:pt x="14" y="11"/>
                    <a:pt x="10" y="7"/>
                    <a:pt x="5" y="4"/>
                  </a:cubicBezTo>
                  <a:cubicBezTo>
                    <a:pt x="3" y="3"/>
                    <a:pt x="2" y="2"/>
                    <a:pt x="0" y="0"/>
                  </a:cubicBezTo>
                  <a:cubicBezTo>
                    <a:pt x="13" y="1"/>
                    <a:pt x="26" y="3"/>
                    <a:pt x="40" y="4"/>
                  </a:cubicBezTo>
                  <a:cubicBezTo>
                    <a:pt x="42" y="5"/>
                    <a:pt x="46" y="4"/>
                    <a:pt x="49" y="4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42">
              <a:extLst>
                <a:ext uri="{FF2B5EF4-FFF2-40B4-BE49-F238E27FC236}">
                  <a16:creationId xmlns:a16="http://schemas.microsoft.com/office/drawing/2014/main" id="{0D797A08-63A9-5906-1C6E-654AF3F70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" y="760"/>
              <a:ext cx="60" cy="24"/>
            </a:xfrm>
            <a:custGeom>
              <a:avLst/>
              <a:gdLst>
                <a:gd name="T0" fmla="*/ 1 w 34"/>
                <a:gd name="T1" fmla="*/ 14 h 14"/>
                <a:gd name="T2" fmla="*/ 0 w 34"/>
                <a:gd name="T3" fmla="*/ 2 h 14"/>
                <a:gd name="T4" fmla="*/ 32 w 34"/>
                <a:gd name="T5" fmla="*/ 1 h 14"/>
                <a:gd name="T6" fmla="*/ 24 w 34"/>
                <a:gd name="T7" fmla="*/ 13 h 14"/>
                <a:gd name="T8" fmla="*/ 10 w 34"/>
                <a:gd name="T9" fmla="*/ 14 h 14"/>
                <a:gd name="T10" fmla="*/ 1 w 34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">
                  <a:moveTo>
                    <a:pt x="1" y="14"/>
                  </a:moveTo>
                  <a:cubicBezTo>
                    <a:pt x="1" y="10"/>
                    <a:pt x="0" y="6"/>
                    <a:pt x="0" y="2"/>
                  </a:cubicBezTo>
                  <a:cubicBezTo>
                    <a:pt x="10" y="2"/>
                    <a:pt x="21" y="0"/>
                    <a:pt x="32" y="1"/>
                  </a:cubicBezTo>
                  <a:cubicBezTo>
                    <a:pt x="34" y="6"/>
                    <a:pt x="30" y="12"/>
                    <a:pt x="24" y="13"/>
                  </a:cubicBezTo>
                  <a:cubicBezTo>
                    <a:pt x="20" y="14"/>
                    <a:pt x="15" y="13"/>
                    <a:pt x="10" y="14"/>
                  </a:cubicBezTo>
                  <a:cubicBezTo>
                    <a:pt x="7" y="14"/>
                    <a:pt x="4" y="14"/>
                    <a:pt x="1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43">
              <a:extLst>
                <a:ext uri="{FF2B5EF4-FFF2-40B4-BE49-F238E27FC236}">
                  <a16:creationId xmlns:a16="http://schemas.microsoft.com/office/drawing/2014/main" id="{42431866-A756-B401-906D-E5350B2A9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797"/>
              <a:ext cx="56" cy="24"/>
            </a:xfrm>
            <a:custGeom>
              <a:avLst/>
              <a:gdLst>
                <a:gd name="T0" fmla="*/ 0 w 32"/>
                <a:gd name="T1" fmla="*/ 14 h 14"/>
                <a:gd name="T2" fmla="*/ 12 w 32"/>
                <a:gd name="T3" fmla="*/ 1 h 14"/>
                <a:gd name="T4" fmla="*/ 32 w 32"/>
                <a:gd name="T5" fmla="*/ 0 h 14"/>
                <a:gd name="T6" fmla="*/ 21 w 32"/>
                <a:gd name="T7" fmla="*/ 12 h 14"/>
                <a:gd name="T8" fmla="*/ 25 w 32"/>
                <a:gd name="T9" fmla="*/ 13 h 14"/>
                <a:gd name="T10" fmla="*/ 0 w 3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cubicBezTo>
                    <a:pt x="4" y="9"/>
                    <a:pt x="8" y="5"/>
                    <a:pt x="12" y="1"/>
                  </a:cubicBezTo>
                  <a:cubicBezTo>
                    <a:pt x="18" y="1"/>
                    <a:pt x="25" y="0"/>
                    <a:pt x="32" y="0"/>
                  </a:cubicBezTo>
                  <a:cubicBezTo>
                    <a:pt x="28" y="4"/>
                    <a:pt x="25" y="8"/>
                    <a:pt x="21" y="12"/>
                  </a:cubicBezTo>
                  <a:cubicBezTo>
                    <a:pt x="22" y="13"/>
                    <a:pt x="24" y="13"/>
                    <a:pt x="25" y="13"/>
                  </a:cubicBezTo>
                  <a:cubicBezTo>
                    <a:pt x="17" y="14"/>
                    <a:pt x="8" y="14"/>
                    <a:pt x="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44">
              <a:extLst>
                <a:ext uri="{FF2B5EF4-FFF2-40B4-BE49-F238E27FC236}">
                  <a16:creationId xmlns:a16="http://schemas.microsoft.com/office/drawing/2014/main" id="{55B49E07-8EFC-48A1-8078-9C12129F2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" y="719"/>
              <a:ext cx="61" cy="28"/>
            </a:xfrm>
            <a:custGeom>
              <a:avLst/>
              <a:gdLst>
                <a:gd name="T0" fmla="*/ 25 w 35"/>
                <a:gd name="T1" fmla="*/ 3 h 16"/>
                <a:gd name="T2" fmla="*/ 27 w 35"/>
                <a:gd name="T3" fmla="*/ 8 h 16"/>
                <a:gd name="T4" fmla="*/ 32 w 35"/>
                <a:gd name="T5" fmla="*/ 11 h 16"/>
                <a:gd name="T6" fmla="*/ 34 w 35"/>
                <a:gd name="T7" fmla="*/ 14 h 16"/>
                <a:gd name="T8" fmla="*/ 31 w 35"/>
                <a:gd name="T9" fmla="*/ 16 h 16"/>
                <a:gd name="T10" fmla="*/ 25 w 35"/>
                <a:gd name="T11" fmla="*/ 14 h 16"/>
                <a:gd name="T12" fmla="*/ 19 w 35"/>
                <a:gd name="T13" fmla="*/ 16 h 16"/>
                <a:gd name="T14" fmla="*/ 1 w 35"/>
                <a:gd name="T15" fmla="*/ 9 h 16"/>
                <a:gd name="T16" fmla="*/ 4 w 35"/>
                <a:gd name="T17" fmla="*/ 4 h 16"/>
                <a:gd name="T18" fmla="*/ 7 w 35"/>
                <a:gd name="T19" fmla="*/ 1 h 16"/>
                <a:gd name="T20" fmla="*/ 25 w 35"/>
                <a:gd name="T2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6">
                  <a:moveTo>
                    <a:pt x="25" y="3"/>
                  </a:moveTo>
                  <a:cubicBezTo>
                    <a:pt x="23" y="6"/>
                    <a:pt x="23" y="8"/>
                    <a:pt x="27" y="8"/>
                  </a:cubicBezTo>
                  <a:cubicBezTo>
                    <a:pt x="29" y="9"/>
                    <a:pt x="30" y="10"/>
                    <a:pt x="32" y="11"/>
                  </a:cubicBezTo>
                  <a:cubicBezTo>
                    <a:pt x="33" y="12"/>
                    <a:pt x="35" y="12"/>
                    <a:pt x="34" y="14"/>
                  </a:cubicBezTo>
                  <a:cubicBezTo>
                    <a:pt x="33" y="15"/>
                    <a:pt x="32" y="16"/>
                    <a:pt x="31" y="16"/>
                  </a:cubicBezTo>
                  <a:cubicBezTo>
                    <a:pt x="29" y="16"/>
                    <a:pt x="27" y="15"/>
                    <a:pt x="25" y="14"/>
                  </a:cubicBezTo>
                  <a:cubicBezTo>
                    <a:pt x="23" y="12"/>
                    <a:pt x="20" y="11"/>
                    <a:pt x="19" y="16"/>
                  </a:cubicBezTo>
                  <a:cubicBezTo>
                    <a:pt x="13" y="14"/>
                    <a:pt x="7" y="11"/>
                    <a:pt x="1" y="9"/>
                  </a:cubicBezTo>
                  <a:cubicBezTo>
                    <a:pt x="0" y="6"/>
                    <a:pt x="3" y="6"/>
                    <a:pt x="4" y="4"/>
                  </a:cubicBezTo>
                  <a:cubicBezTo>
                    <a:pt x="5" y="3"/>
                    <a:pt x="7" y="2"/>
                    <a:pt x="7" y="1"/>
                  </a:cubicBezTo>
                  <a:cubicBezTo>
                    <a:pt x="14" y="0"/>
                    <a:pt x="20" y="1"/>
                    <a:pt x="25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45">
              <a:extLst>
                <a:ext uri="{FF2B5EF4-FFF2-40B4-BE49-F238E27FC236}">
                  <a16:creationId xmlns:a16="http://schemas.microsoft.com/office/drawing/2014/main" id="{27F1FCD9-044A-4BD3-FD12-34A950677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" y="765"/>
              <a:ext cx="42" cy="23"/>
            </a:xfrm>
            <a:custGeom>
              <a:avLst/>
              <a:gdLst>
                <a:gd name="T0" fmla="*/ 14 w 24"/>
                <a:gd name="T1" fmla="*/ 0 h 13"/>
                <a:gd name="T2" fmla="*/ 23 w 24"/>
                <a:gd name="T3" fmla="*/ 1 h 13"/>
                <a:gd name="T4" fmla="*/ 23 w 24"/>
                <a:gd name="T5" fmla="*/ 9 h 13"/>
                <a:gd name="T6" fmla="*/ 20 w 24"/>
                <a:gd name="T7" fmla="*/ 12 h 13"/>
                <a:gd name="T8" fmla="*/ 8 w 24"/>
                <a:gd name="T9" fmla="*/ 13 h 13"/>
                <a:gd name="T10" fmla="*/ 7 w 24"/>
                <a:gd name="T11" fmla="*/ 13 h 13"/>
                <a:gd name="T12" fmla="*/ 3 w 24"/>
                <a:gd name="T13" fmla="*/ 1 h 13"/>
                <a:gd name="T14" fmla="*/ 14 w 2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3">
                  <a:moveTo>
                    <a:pt x="14" y="0"/>
                  </a:moveTo>
                  <a:cubicBezTo>
                    <a:pt x="17" y="1"/>
                    <a:pt x="21" y="0"/>
                    <a:pt x="23" y="1"/>
                  </a:cubicBezTo>
                  <a:cubicBezTo>
                    <a:pt x="24" y="2"/>
                    <a:pt x="22" y="6"/>
                    <a:pt x="23" y="9"/>
                  </a:cubicBezTo>
                  <a:cubicBezTo>
                    <a:pt x="24" y="12"/>
                    <a:pt x="22" y="12"/>
                    <a:pt x="20" y="12"/>
                  </a:cubicBezTo>
                  <a:cubicBezTo>
                    <a:pt x="16" y="12"/>
                    <a:pt x="12" y="11"/>
                    <a:pt x="8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" y="9"/>
                    <a:pt x="0" y="5"/>
                    <a:pt x="3" y="1"/>
                  </a:cubicBezTo>
                  <a:cubicBezTo>
                    <a:pt x="7" y="1"/>
                    <a:pt x="11" y="0"/>
                    <a:pt x="14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46">
              <a:extLst>
                <a:ext uri="{FF2B5EF4-FFF2-40B4-BE49-F238E27FC236}">
                  <a16:creationId xmlns:a16="http://schemas.microsoft.com/office/drawing/2014/main" id="{6DA5900F-9AE9-62D3-9055-FE84247DE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" y="835"/>
              <a:ext cx="50" cy="22"/>
            </a:xfrm>
            <a:custGeom>
              <a:avLst/>
              <a:gdLst>
                <a:gd name="T0" fmla="*/ 19 w 28"/>
                <a:gd name="T1" fmla="*/ 12 h 12"/>
                <a:gd name="T2" fmla="*/ 12 w 28"/>
                <a:gd name="T3" fmla="*/ 12 h 12"/>
                <a:gd name="T4" fmla="*/ 1 w 28"/>
                <a:gd name="T5" fmla="*/ 2 h 12"/>
                <a:gd name="T6" fmla="*/ 1 w 28"/>
                <a:gd name="T7" fmla="*/ 0 h 12"/>
                <a:gd name="T8" fmla="*/ 24 w 28"/>
                <a:gd name="T9" fmla="*/ 0 h 12"/>
                <a:gd name="T10" fmla="*/ 19 w 28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2">
                  <a:moveTo>
                    <a:pt x="19" y="12"/>
                  </a:moveTo>
                  <a:cubicBezTo>
                    <a:pt x="17" y="12"/>
                    <a:pt x="14" y="12"/>
                    <a:pt x="12" y="12"/>
                  </a:cubicBezTo>
                  <a:cubicBezTo>
                    <a:pt x="7" y="10"/>
                    <a:pt x="4" y="6"/>
                    <a:pt x="1" y="2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9" y="0"/>
                    <a:pt x="17" y="0"/>
                    <a:pt x="24" y="0"/>
                  </a:cubicBezTo>
                  <a:cubicBezTo>
                    <a:pt x="28" y="6"/>
                    <a:pt x="26" y="10"/>
                    <a:pt x="19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47">
              <a:extLst>
                <a:ext uri="{FF2B5EF4-FFF2-40B4-BE49-F238E27FC236}">
                  <a16:creationId xmlns:a16="http://schemas.microsoft.com/office/drawing/2014/main" id="{46AC7F37-ECFD-8707-5CB0-C965304A3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205"/>
              <a:ext cx="63" cy="27"/>
            </a:xfrm>
            <a:custGeom>
              <a:avLst/>
              <a:gdLst>
                <a:gd name="T0" fmla="*/ 30 w 36"/>
                <a:gd name="T1" fmla="*/ 15 h 15"/>
                <a:gd name="T2" fmla="*/ 29 w 36"/>
                <a:gd name="T3" fmla="*/ 13 h 15"/>
                <a:gd name="T4" fmla="*/ 16 w 36"/>
                <a:gd name="T5" fmla="*/ 4 h 15"/>
                <a:gd name="T6" fmla="*/ 12 w 36"/>
                <a:gd name="T7" fmla="*/ 2 h 15"/>
                <a:gd name="T8" fmla="*/ 0 w 36"/>
                <a:gd name="T9" fmla="*/ 2 h 15"/>
                <a:gd name="T10" fmla="*/ 14 w 36"/>
                <a:gd name="T11" fmla="*/ 1 h 15"/>
                <a:gd name="T12" fmla="*/ 32 w 36"/>
                <a:gd name="T13" fmla="*/ 0 h 15"/>
                <a:gd name="T14" fmla="*/ 35 w 36"/>
                <a:gd name="T15" fmla="*/ 4 h 15"/>
                <a:gd name="T16" fmla="*/ 30 w 36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5">
                  <a:moveTo>
                    <a:pt x="30" y="15"/>
                  </a:moveTo>
                  <a:cubicBezTo>
                    <a:pt x="30" y="14"/>
                    <a:pt x="30" y="13"/>
                    <a:pt x="29" y="13"/>
                  </a:cubicBezTo>
                  <a:cubicBezTo>
                    <a:pt x="22" y="13"/>
                    <a:pt x="19" y="9"/>
                    <a:pt x="16" y="4"/>
                  </a:cubicBezTo>
                  <a:cubicBezTo>
                    <a:pt x="15" y="2"/>
                    <a:pt x="14" y="2"/>
                    <a:pt x="12" y="2"/>
                  </a:cubicBezTo>
                  <a:cubicBezTo>
                    <a:pt x="8" y="2"/>
                    <a:pt x="4" y="2"/>
                    <a:pt x="0" y="2"/>
                  </a:cubicBezTo>
                  <a:cubicBezTo>
                    <a:pt x="4" y="0"/>
                    <a:pt x="9" y="1"/>
                    <a:pt x="14" y="1"/>
                  </a:cubicBezTo>
                  <a:cubicBezTo>
                    <a:pt x="20" y="1"/>
                    <a:pt x="26" y="1"/>
                    <a:pt x="32" y="0"/>
                  </a:cubicBezTo>
                  <a:cubicBezTo>
                    <a:pt x="35" y="0"/>
                    <a:pt x="36" y="1"/>
                    <a:pt x="35" y="4"/>
                  </a:cubicBezTo>
                  <a:cubicBezTo>
                    <a:pt x="33" y="8"/>
                    <a:pt x="32" y="11"/>
                    <a:pt x="30" y="15"/>
                  </a:cubicBezTo>
                  <a:close/>
                </a:path>
              </a:pathLst>
            </a:custGeom>
            <a:solidFill>
              <a:srgbClr val="EEC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48">
              <a:extLst>
                <a:ext uri="{FF2B5EF4-FFF2-40B4-BE49-F238E27FC236}">
                  <a16:creationId xmlns:a16="http://schemas.microsoft.com/office/drawing/2014/main" id="{6DC2C96D-151F-81A1-809D-AB9573A59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" y="755"/>
              <a:ext cx="37" cy="42"/>
            </a:xfrm>
            <a:custGeom>
              <a:avLst/>
              <a:gdLst>
                <a:gd name="T0" fmla="*/ 21 w 21"/>
                <a:gd name="T1" fmla="*/ 6 h 24"/>
                <a:gd name="T2" fmla="*/ 20 w 21"/>
                <a:gd name="T3" fmla="*/ 7 h 24"/>
                <a:gd name="T4" fmla="*/ 10 w 21"/>
                <a:gd name="T5" fmla="*/ 22 h 24"/>
                <a:gd name="T6" fmla="*/ 8 w 21"/>
                <a:gd name="T7" fmla="*/ 22 h 24"/>
                <a:gd name="T8" fmla="*/ 7 w 21"/>
                <a:gd name="T9" fmla="*/ 19 h 24"/>
                <a:gd name="T10" fmla="*/ 13 w 21"/>
                <a:gd name="T11" fmla="*/ 13 h 24"/>
                <a:gd name="T12" fmla="*/ 13 w 21"/>
                <a:gd name="T13" fmla="*/ 8 h 24"/>
                <a:gd name="T14" fmla="*/ 8 w 21"/>
                <a:gd name="T15" fmla="*/ 8 h 24"/>
                <a:gd name="T16" fmla="*/ 4 w 21"/>
                <a:gd name="T17" fmla="*/ 11 h 24"/>
                <a:gd name="T18" fmla="*/ 1 w 21"/>
                <a:gd name="T19" fmla="*/ 12 h 24"/>
                <a:gd name="T20" fmla="*/ 1 w 21"/>
                <a:gd name="T21" fmla="*/ 8 h 24"/>
                <a:gd name="T22" fmla="*/ 5 w 21"/>
                <a:gd name="T23" fmla="*/ 0 h 24"/>
                <a:gd name="T24" fmla="*/ 21 w 21"/>
                <a:gd name="T2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4">
                  <a:moveTo>
                    <a:pt x="21" y="6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15"/>
                    <a:pt x="13" y="17"/>
                    <a:pt x="10" y="22"/>
                  </a:cubicBezTo>
                  <a:cubicBezTo>
                    <a:pt x="9" y="24"/>
                    <a:pt x="8" y="23"/>
                    <a:pt x="8" y="22"/>
                  </a:cubicBezTo>
                  <a:cubicBezTo>
                    <a:pt x="6" y="21"/>
                    <a:pt x="6" y="20"/>
                    <a:pt x="7" y="19"/>
                  </a:cubicBezTo>
                  <a:cubicBezTo>
                    <a:pt x="9" y="17"/>
                    <a:pt x="11" y="15"/>
                    <a:pt x="13" y="13"/>
                  </a:cubicBezTo>
                  <a:cubicBezTo>
                    <a:pt x="14" y="12"/>
                    <a:pt x="15" y="10"/>
                    <a:pt x="13" y="8"/>
                  </a:cubicBezTo>
                  <a:cubicBezTo>
                    <a:pt x="12" y="6"/>
                    <a:pt x="10" y="7"/>
                    <a:pt x="8" y="8"/>
                  </a:cubicBezTo>
                  <a:cubicBezTo>
                    <a:pt x="7" y="9"/>
                    <a:pt x="6" y="10"/>
                    <a:pt x="4" y="11"/>
                  </a:cubicBezTo>
                  <a:cubicBezTo>
                    <a:pt x="3" y="11"/>
                    <a:pt x="3" y="13"/>
                    <a:pt x="1" y="12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4" y="5"/>
                    <a:pt x="6" y="3"/>
                    <a:pt x="5" y="0"/>
                  </a:cubicBezTo>
                  <a:cubicBezTo>
                    <a:pt x="11" y="1"/>
                    <a:pt x="16" y="4"/>
                    <a:pt x="21" y="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49">
              <a:extLst>
                <a:ext uri="{FF2B5EF4-FFF2-40B4-BE49-F238E27FC236}">
                  <a16:creationId xmlns:a16="http://schemas.microsoft.com/office/drawing/2014/main" id="{A4CC2C92-C5CC-4A88-856E-FA66ED0CF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" y="723"/>
              <a:ext cx="54" cy="24"/>
            </a:xfrm>
            <a:custGeom>
              <a:avLst/>
              <a:gdLst>
                <a:gd name="T0" fmla="*/ 21 w 31"/>
                <a:gd name="T1" fmla="*/ 2 h 14"/>
                <a:gd name="T2" fmla="*/ 24 w 31"/>
                <a:gd name="T3" fmla="*/ 6 h 14"/>
                <a:gd name="T4" fmla="*/ 29 w 31"/>
                <a:gd name="T5" fmla="*/ 9 h 14"/>
                <a:gd name="T6" fmla="*/ 30 w 31"/>
                <a:gd name="T7" fmla="*/ 13 h 14"/>
                <a:gd name="T8" fmla="*/ 0 w 31"/>
                <a:gd name="T9" fmla="*/ 0 h 14"/>
                <a:gd name="T10" fmla="*/ 10 w 31"/>
                <a:gd name="T11" fmla="*/ 1 h 14"/>
                <a:gd name="T12" fmla="*/ 21 w 31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21" y="2"/>
                  </a:moveTo>
                  <a:cubicBezTo>
                    <a:pt x="21" y="4"/>
                    <a:pt x="21" y="6"/>
                    <a:pt x="24" y="6"/>
                  </a:cubicBezTo>
                  <a:cubicBezTo>
                    <a:pt x="26" y="7"/>
                    <a:pt x="27" y="8"/>
                    <a:pt x="29" y="9"/>
                  </a:cubicBezTo>
                  <a:cubicBezTo>
                    <a:pt x="31" y="10"/>
                    <a:pt x="31" y="11"/>
                    <a:pt x="30" y="13"/>
                  </a:cubicBezTo>
                  <a:cubicBezTo>
                    <a:pt x="18" y="14"/>
                    <a:pt x="9" y="6"/>
                    <a:pt x="0" y="0"/>
                  </a:cubicBezTo>
                  <a:cubicBezTo>
                    <a:pt x="3" y="0"/>
                    <a:pt x="7" y="1"/>
                    <a:pt x="10" y="1"/>
                  </a:cubicBezTo>
                  <a:cubicBezTo>
                    <a:pt x="14" y="1"/>
                    <a:pt x="18" y="2"/>
                    <a:pt x="21" y="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50">
              <a:extLst>
                <a:ext uri="{FF2B5EF4-FFF2-40B4-BE49-F238E27FC236}">
                  <a16:creationId xmlns:a16="http://schemas.microsoft.com/office/drawing/2014/main" id="{4D962903-2FEF-CF96-2456-C7D9933EA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" y="719"/>
              <a:ext cx="57" cy="16"/>
            </a:xfrm>
            <a:custGeom>
              <a:avLst/>
              <a:gdLst>
                <a:gd name="T0" fmla="*/ 30 w 32"/>
                <a:gd name="T1" fmla="*/ 1 h 9"/>
                <a:gd name="T2" fmla="*/ 28 w 32"/>
                <a:gd name="T3" fmla="*/ 5 h 9"/>
                <a:gd name="T4" fmla="*/ 24 w 32"/>
                <a:gd name="T5" fmla="*/ 9 h 9"/>
                <a:gd name="T6" fmla="*/ 0 w 32"/>
                <a:gd name="T7" fmla="*/ 2 h 9"/>
                <a:gd name="T8" fmla="*/ 3 w 32"/>
                <a:gd name="T9" fmla="*/ 1 h 9"/>
                <a:gd name="T10" fmla="*/ 30 w 32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9">
                  <a:moveTo>
                    <a:pt x="30" y="1"/>
                  </a:moveTo>
                  <a:cubicBezTo>
                    <a:pt x="32" y="3"/>
                    <a:pt x="29" y="3"/>
                    <a:pt x="28" y="5"/>
                  </a:cubicBezTo>
                  <a:cubicBezTo>
                    <a:pt x="27" y="6"/>
                    <a:pt x="25" y="7"/>
                    <a:pt x="24" y="9"/>
                  </a:cubicBezTo>
                  <a:cubicBezTo>
                    <a:pt x="16" y="7"/>
                    <a:pt x="8" y="3"/>
                    <a:pt x="0" y="2"/>
                  </a:cubicBezTo>
                  <a:cubicBezTo>
                    <a:pt x="0" y="0"/>
                    <a:pt x="2" y="1"/>
                    <a:pt x="3" y="1"/>
                  </a:cubicBezTo>
                  <a:cubicBezTo>
                    <a:pt x="12" y="1"/>
                    <a:pt x="21" y="1"/>
                    <a:pt x="30" y="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51">
              <a:extLst>
                <a:ext uri="{FF2B5EF4-FFF2-40B4-BE49-F238E27FC236}">
                  <a16:creationId xmlns:a16="http://schemas.microsoft.com/office/drawing/2014/main" id="{E7D37831-0C11-56FB-E22B-71C0A5BD2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" y="693"/>
              <a:ext cx="42" cy="21"/>
            </a:xfrm>
            <a:custGeom>
              <a:avLst/>
              <a:gdLst>
                <a:gd name="T0" fmla="*/ 4 w 24"/>
                <a:gd name="T1" fmla="*/ 10 h 12"/>
                <a:gd name="T2" fmla="*/ 5 w 24"/>
                <a:gd name="T3" fmla="*/ 1 h 12"/>
                <a:gd name="T4" fmla="*/ 17 w 24"/>
                <a:gd name="T5" fmla="*/ 1 h 12"/>
                <a:gd name="T6" fmla="*/ 12 w 24"/>
                <a:gd name="T7" fmla="*/ 2 h 12"/>
                <a:gd name="T8" fmla="*/ 8 w 24"/>
                <a:gd name="T9" fmla="*/ 5 h 12"/>
                <a:gd name="T10" fmla="*/ 10 w 24"/>
                <a:gd name="T11" fmla="*/ 9 h 12"/>
                <a:gd name="T12" fmla="*/ 14 w 24"/>
                <a:gd name="T13" fmla="*/ 7 h 12"/>
                <a:gd name="T14" fmla="*/ 19 w 24"/>
                <a:gd name="T15" fmla="*/ 3 h 12"/>
                <a:gd name="T16" fmla="*/ 22 w 24"/>
                <a:gd name="T17" fmla="*/ 4 h 12"/>
                <a:gd name="T18" fmla="*/ 22 w 24"/>
                <a:gd name="T19" fmla="*/ 7 h 12"/>
                <a:gd name="T20" fmla="*/ 19 w 24"/>
                <a:gd name="T21" fmla="*/ 10 h 12"/>
                <a:gd name="T22" fmla="*/ 24 w 24"/>
                <a:gd name="T23" fmla="*/ 12 h 12"/>
                <a:gd name="T24" fmla="*/ 4 w 24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2">
                  <a:moveTo>
                    <a:pt x="4" y="10"/>
                  </a:moveTo>
                  <a:cubicBezTo>
                    <a:pt x="0" y="6"/>
                    <a:pt x="3" y="4"/>
                    <a:pt x="5" y="1"/>
                  </a:cubicBezTo>
                  <a:cubicBezTo>
                    <a:pt x="9" y="1"/>
                    <a:pt x="13" y="0"/>
                    <a:pt x="17" y="1"/>
                  </a:cubicBezTo>
                  <a:cubicBezTo>
                    <a:pt x="15" y="1"/>
                    <a:pt x="14" y="1"/>
                    <a:pt x="12" y="2"/>
                  </a:cubicBezTo>
                  <a:cubicBezTo>
                    <a:pt x="10" y="2"/>
                    <a:pt x="9" y="4"/>
                    <a:pt x="8" y="5"/>
                  </a:cubicBezTo>
                  <a:cubicBezTo>
                    <a:pt x="8" y="7"/>
                    <a:pt x="9" y="8"/>
                    <a:pt x="10" y="9"/>
                  </a:cubicBezTo>
                  <a:cubicBezTo>
                    <a:pt x="12" y="10"/>
                    <a:pt x="13" y="8"/>
                    <a:pt x="14" y="7"/>
                  </a:cubicBezTo>
                  <a:cubicBezTo>
                    <a:pt x="16" y="6"/>
                    <a:pt x="17" y="5"/>
                    <a:pt x="19" y="3"/>
                  </a:cubicBezTo>
                  <a:cubicBezTo>
                    <a:pt x="20" y="2"/>
                    <a:pt x="21" y="3"/>
                    <a:pt x="22" y="4"/>
                  </a:cubicBezTo>
                  <a:cubicBezTo>
                    <a:pt x="23" y="5"/>
                    <a:pt x="23" y="5"/>
                    <a:pt x="22" y="7"/>
                  </a:cubicBezTo>
                  <a:cubicBezTo>
                    <a:pt x="21" y="8"/>
                    <a:pt x="20" y="9"/>
                    <a:pt x="19" y="10"/>
                  </a:cubicBezTo>
                  <a:cubicBezTo>
                    <a:pt x="20" y="12"/>
                    <a:pt x="23" y="10"/>
                    <a:pt x="24" y="12"/>
                  </a:cubicBezTo>
                  <a:cubicBezTo>
                    <a:pt x="17" y="12"/>
                    <a:pt x="10" y="11"/>
                    <a:pt x="4" y="10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52">
              <a:extLst>
                <a:ext uri="{FF2B5EF4-FFF2-40B4-BE49-F238E27FC236}">
                  <a16:creationId xmlns:a16="http://schemas.microsoft.com/office/drawing/2014/main" id="{7E5E274B-34CB-1F4B-5462-5FB1DE14B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" y="834"/>
              <a:ext cx="35" cy="24"/>
            </a:xfrm>
            <a:custGeom>
              <a:avLst/>
              <a:gdLst>
                <a:gd name="T0" fmla="*/ 0 w 20"/>
                <a:gd name="T1" fmla="*/ 13 h 14"/>
                <a:gd name="T2" fmla="*/ 5 w 20"/>
                <a:gd name="T3" fmla="*/ 1 h 14"/>
                <a:gd name="T4" fmla="*/ 20 w 20"/>
                <a:gd name="T5" fmla="*/ 0 h 14"/>
                <a:gd name="T6" fmla="*/ 8 w 20"/>
                <a:gd name="T7" fmla="*/ 11 h 14"/>
                <a:gd name="T8" fmla="*/ 9 w 20"/>
                <a:gd name="T9" fmla="*/ 12 h 14"/>
                <a:gd name="T10" fmla="*/ 17 w 20"/>
                <a:gd name="T11" fmla="*/ 12 h 14"/>
                <a:gd name="T12" fmla="*/ 0 w 20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0" y="13"/>
                  </a:moveTo>
                  <a:cubicBezTo>
                    <a:pt x="6" y="11"/>
                    <a:pt x="7" y="6"/>
                    <a:pt x="5" y="1"/>
                  </a:cubicBezTo>
                  <a:cubicBezTo>
                    <a:pt x="10" y="0"/>
                    <a:pt x="15" y="0"/>
                    <a:pt x="20" y="0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8" y="11"/>
                    <a:pt x="8" y="11"/>
                    <a:pt x="9" y="12"/>
                  </a:cubicBezTo>
                  <a:cubicBezTo>
                    <a:pt x="11" y="12"/>
                    <a:pt x="14" y="12"/>
                    <a:pt x="17" y="12"/>
                  </a:cubicBezTo>
                  <a:cubicBezTo>
                    <a:pt x="11" y="14"/>
                    <a:pt x="6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53">
              <a:extLst>
                <a:ext uri="{FF2B5EF4-FFF2-40B4-BE49-F238E27FC236}">
                  <a16:creationId xmlns:a16="http://schemas.microsoft.com/office/drawing/2014/main" id="{40A4A0B0-BBFE-949C-0A61-036AF4456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" y="834"/>
              <a:ext cx="56" cy="23"/>
            </a:xfrm>
            <a:custGeom>
              <a:avLst/>
              <a:gdLst>
                <a:gd name="T0" fmla="*/ 21 w 32"/>
                <a:gd name="T1" fmla="*/ 1 h 13"/>
                <a:gd name="T2" fmla="*/ 22 w 32"/>
                <a:gd name="T3" fmla="*/ 3 h 13"/>
                <a:gd name="T4" fmla="*/ 32 w 32"/>
                <a:gd name="T5" fmla="*/ 13 h 13"/>
                <a:gd name="T6" fmla="*/ 26 w 32"/>
                <a:gd name="T7" fmla="*/ 13 h 13"/>
                <a:gd name="T8" fmla="*/ 15 w 32"/>
                <a:gd name="T9" fmla="*/ 2 h 13"/>
                <a:gd name="T10" fmla="*/ 10 w 32"/>
                <a:gd name="T11" fmla="*/ 2 h 13"/>
                <a:gd name="T12" fmla="*/ 0 w 32"/>
                <a:gd name="T13" fmla="*/ 1 h 13"/>
                <a:gd name="T14" fmla="*/ 21 w 32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3">
                  <a:moveTo>
                    <a:pt x="21" y="1"/>
                  </a:moveTo>
                  <a:cubicBezTo>
                    <a:pt x="20" y="2"/>
                    <a:pt x="21" y="3"/>
                    <a:pt x="22" y="3"/>
                  </a:cubicBezTo>
                  <a:cubicBezTo>
                    <a:pt x="26" y="6"/>
                    <a:pt x="28" y="10"/>
                    <a:pt x="32" y="13"/>
                  </a:cubicBezTo>
                  <a:cubicBezTo>
                    <a:pt x="30" y="13"/>
                    <a:pt x="28" y="13"/>
                    <a:pt x="26" y="13"/>
                  </a:cubicBezTo>
                  <a:cubicBezTo>
                    <a:pt x="23" y="9"/>
                    <a:pt x="18" y="6"/>
                    <a:pt x="15" y="2"/>
                  </a:cubicBezTo>
                  <a:cubicBezTo>
                    <a:pt x="14" y="1"/>
                    <a:pt x="12" y="2"/>
                    <a:pt x="10" y="2"/>
                  </a:cubicBezTo>
                  <a:cubicBezTo>
                    <a:pt x="7" y="2"/>
                    <a:pt x="4" y="2"/>
                    <a:pt x="0" y="1"/>
                  </a:cubicBezTo>
                  <a:cubicBezTo>
                    <a:pt x="7" y="0"/>
                    <a:pt x="14" y="1"/>
                    <a:pt x="21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54">
              <a:extLst>
                <a:ext uri="{FF2B5EF4-FFF2-40B4-BE49-F238E27FC236}">
                  <a16:creationId xmlns:a16="http://schemas.microsoft.com/office/drawing/2014/main" id="{EAD46B7E-649A-FEA1-4EBB-742B74A0B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62"/>
              <a:ext cx="47" cy="22"/>
            </a:xfrm>
            <a:custGeom>
              <a:avLst/>
              <a:gdLst>
                <a:gd name="T0" fmla="*/ 0 w 27"/>
                <a:gd name="T1" fmla="*/ 13 h 13"/>
                <a:gd name="T2" fmla="*/ 11 w 27"/>
                <a:gd name="T3" fmla="*/ 11 h 13"/>
                <a:gd name="T4" fmla="*/ 22 w 27"/>
                <a:gd name="T5" fmla="*/ 0 h 13"/>
                <a:gd name="T6" fmla="*/ 26 w 27"/>
                <a:gd name="T7" fmla="*/ 0 h 13"/>
                <a:gd name="T8" fmla="*/ 21 w 27"/>
                <a:gd name="T9" fmla="*/ 12 h 13"/>
                <a:gd name="T10" fmla="*/ 0 w 27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3">
                  <a:moveTo>
                    <a:pt x="0" y="13"/>
                  </a:moveTo>
                  <a:cubicBezTo>
                    <a:pt x="3" y="10"/>
                    <a:pt x="7" y="11"/>
                    <a:pt x="11" y="11"/>
                  </a:cubicBezTo>
                  <a:cubicBezTo>
                    <a:pt x="17" y="11"/>
                    <a:pt x="22" y="7"/>
                    <a:pt x="22" y="0"/>
                  </a:cubicBezTo>
                  <a:cubicBezTo>
                    <a:pt x="23" y="0"/>
                    <a:pt x="25" y="0"/>
                    <a:pt x="26" y="0"/>
                  </a:cubicBezTo>
                  <a:cubicBezTo>
                    <a:pt x="27" y="5"/>
                    <a:pt x="24" y="9"/>
                    <a:pt x="21" y="12"/>
                  </a:cubicBezTo>
                  <a:cubicBezTo>
                    <a:pt x="14" y="13"/>
                    <a:pt x="7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55">
              <a:extLst>
                <a:ext uri="{FF2B5EF4-FFF2-40B4-BE49-F238E27FC236}">
                  <a16:creationId xmlns:a16="http://schemas.microsoft.com/office/drawing/2014/main" id="{D413E24A-41ED-BACC-20F7-87B96844D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725"/>
              <a:ext cx="37" cy="24"/>
            </a:xfrm>
            <a:custGeom>
              <a:avLst/>
              <a:gdLst>
                <a:gd name="T0" fmla="*/ 10 w 21"/>
                <a:gd name="T1" fmla="*/ 14 h 14"/>
                <a:gd name="T2" fmla="*/ 15 w 21"/>
                <a:gd name="T3" fmla="*/ 12 h 14"/>
                <a:gd name="T4" fmla="*/ 0 w 21"/>
                <a:gd name="T5" fmla="*/ 1 h 14"/>
                <a:gd name="T6" fmla="*/ 2 w 21"/>
                <a:gd name="T7" fmla="*/ 0 h 14"/>
                <a:gd name="T8" fmla="*/ 9 w 21"/>
                <a:gd name="T9" fmla="*/ 1 h 14"/>
                <a:gd name="T10" fmla="*/ 18 w 21"/>
                <a:gd name="T11" fmla="*/ 9 h 14"/>
                <a:gd name="T12" fmla="*/ 21 w 21"/>
                <a:gd name="T13" fmla="*/ 13 h 14"/>
                <a:gd name="T14" fmla="*/ 10 w 2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4">
                  <a:moveTo>
                    <a:pt x="10" y="14"/>
                  </a:moveTo>
                  <a:cubicBezTo>
                    <a:pt x="12" y="13"/>
                    <a:pt x="13" y="13"/>
                    <a:pt x="15" y="12"/>
                  </a:cubicBezTo>
                  <a:cubicBezTo>
                    <a:pt x="9" y="9"/>
                    <a:pt x="7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5" y="0"/>
                    <a:pt x="7" y="0"/>
                    <a:pt x="9" y="1"/>
                  </a:cubicBezTo>
                  <a:cubicBezTo>
                    <a:pt x="11" y="4"/>
                    <a:pt x="15" y="6"/>
                    <a:pt x="18" y="9"/>
                  </a:cubicBezTo>
                  <a:cubicBezTo>
                    <a:pt x="19" y="10"/>
                    <a:pt x="20" y="12"/>
                    <a:pt x="21" y="13"/>
                  </a:cubicBezTo>
                  <a:cubicBezTo>
                    <a:pt x="17" y="13"/>
                    <a:pt x="14" y="14"/>
                    <a:pt x="1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56">
              <a:extLst>
                <a:ext uri="{FF2B5EF4-FFF2-40B4-BE49-F238E27FC236}">
                  <a16:creationId xmlns:a16="http://schemas.microsoft.com/office/drawing/2014/main" id="{282D3332-0741-E173-8431-4CE10A9DF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" y="800"/>
              <a:ext cx="26" cy="23"/>
            </a:xfrm>
            <a:custGeom>
              <a:avLst/>
              <a:gdLst>
                <a:gd name="T0" fmla="*/ 15 w 15"/>
                <a:gd name="T1" fmla="*/ 0 h 13"/>
                <a:gd name="T2" fmla="*/ 13 w 15"/>
                <a:gd name="T3" fmla="*/ 10 h 13"/>
                <a:gd name="T4" fmla="*/ 15 w 15"/>
                <a:gd name="T5" fmla="*/ 12 h 13"/>
                <a:gd name="T6" fmla="*/ 9 w 15"/>
                <a:gd name="T7" fmla="*/ 13 h 13"/>
                <a:gd name="T8" fmla="*/ 5 w 15"/>
                <a:gd name="T9" fmla="*/ 6 h 13"/>
                <a:gd name="T10" fmla="*/ 0 w 15"/>
                <a:gd name="T11" fmla="*/ 1 h 13"/>
                <a:gd name="T12" fmla="*/ 15 w 1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3">
                  <a:moveTo>
                    <a:pt x="15" y="0"/>
                  </a:moveTo>
                  <a:cubicBezTo>
                    <a:pt x="8" y="3"/>
                    <a:pt x="7" y="4"/>
                    <a:pt x="13" y="10"/>
                  </a:cubicBezTo>
                  <a:cubicBezTo>
                    <a:pt x="14" y="11"/>
                    <a:pt x="15" y="12"/>
                    <a:pt x="15" y="12"/>
                  </a:cubicBezTo>
                  <a:cubicBezTo>
                    <a:pt x="13" y="13"/>
                    <a:pt x="11" y="13"/>
                    <a:pt x="9" y="13"/>
                  </a:cubicBezTo>
                  <a:cubicBezTo>
                    <a:pt x="7" y="11"/>
                    <a:pt x="5" y="9"/>
                    <a:pt x="5" y="6"/>
                  </a:cubicBezTo>
                  <a:cubicBezTo>
                    <a:pt x="6" y="2"/>
                    <a:pt x="4" y="0"/>
                    <a:pt x="0" y="1"/>
                  </a:cubicBezTo>
                  <a:cubicBezTo>
                    <a:pt x="5" y="0"/>
                    <a:pt x="10" y="0"/>
                    <a:pt x="1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57">
              <a:extLst>
                <a:ext uri="{FF2B5EF4-FFF2-40B4-BE49-F238E27FC236}">
                  <a16:creationId xmlns:a16="http://schemas.microsoft.com/office/drawing/2014/main" id="{3CB4AC12-C47A-73B3-B766-8FEE26036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" y="728"/>
              <a:ext cx="30" cy="23"/>
            </a:xfrm>
            <a:custGeom>
              <a:avLst/>
              <a:gdLst>
                <a:gd name="T0" fmla="*/ 17 w 17"/>
                <a:gd name="T1" fmla="*/ 1 h 13"/>
                <a:gd name="T2" fmla="*/ 5 w 17"/>
                <a:gd name="T3" fmla="*/ 13 h 13"/>
                <a:gd name="T4" fmla="*/ 0 w 17"/>
                <a:gd name="T5" fmla="*/ 13 h 13"/>
                <a:gd name="T6" fmla="*/ 11 w 17"/>
                <a:gd name="T7" fmla="*/ 1 h 13"/>
                <a:gd name="T8" fmla="*/ 17 w 17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7" y="1"/>
                  </a:moveTo>
                  <a:cubicBezTo>
                    <a:pt x="13" y="5"/>
                    <a:pt x="9" y="9"/>
                    <a:pt x="5" y="13"/>
                  </a:cubicBezTo>
                  <a:cubicBezTo>
                    <a:pt x="3" y="13"/>
                    <a:pt x="2" y="13"/>
                    <a:pt x="0" y="13"/>
                  </a:cubicBezTo>
                  <a:cubicBezTo>
                    <a:pt x="3" y="9"/>
                    <a:pt x="8" y="6"/>
                    <a:pt x="11" y="1"/>
                  </a:cubicBezTo>
                  <a:cubicBezTo>
                    <a:pt x="13" y="1"/>
                    <a:pt x="15" y="0"/>
                    <a:pt x="1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58">
              <a:extLst>
                <a:ext uri="{FF2B5EF4-FFF2-40B4-BE49-F238E27FC236}">
                  <a16:creationId xmlns:a16="http://schemas.microsoft.com/office/drawing/2014/main" id="{F39F893E-836E-DFAD-23BD-75E5483D0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" y="765"/>
              <a:ext cx="40" cy="23"/>
            </a:xfrm>
            <a:custGeom>
              <a:avLst/>
              <a:gdLst>
                <a:gd name="T0" fmla="*/ 19 w 23"/>
                <a:gd name="T1" fmla="*/ 1 h 13"/>
                <a:gd name="T2" fmla="*/ 23 w 23"/>
                <a:gd name="T3" fmla="*/ 13 h 13"/>
                <a:gd name="T4" fmla="*/ 17 w 23"/>
                <a:gd name="T5" fmla="*/ 13 h 13"/>
                <a:gd name="T6" fmla="*/ 14 w 23"/>
                <a:gd name="T7" fmla="*/ 3 h 13"/>
                <a:gd name="T8" fmla="*/ 12 w 23"/>
                <a:gd name="T9" fmla="*/ 1 h 13"/>
                <a:gd name="T10" fmla="*/ 0 w 23"/>
                <a:gd name="T11" fmla="*/ 1 h 13"/>
                <a:gd name="T12" fmla="*/ 19 w 23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">
                  <a:moveTo>
                    <a:pt x="19" y="1"/>
                  </a:moveTo>
                  <a:cubicBezTo>
                    <a:pt x="17" y="6"/>
                    <a:pt x="21" y="9"/>
                    <a:pt x="23" y="13"/>
                  </a:cubicBezTo>
                  <a:cubicBezTo>
                    <a:pt x="21" y="13"/>
                    <a:pt x="19" y="13"/>
                    <a:pt x="17" y="13"/>
                  </a:cubicBezTo>
                  <a:cubicBezTo>
                    <a:pt x="16" y="10"/>
                    <a:pt x="14" y="7"/>
                    <a:pt x="14" y="3"/>
                  </a:cubicBezTo>
                  <a:cubicBezTo>
                    <a:pt x="15" y="1"/>
                    <a:pt x="13" y="1"/>
                    <a:pt x="12" y="1"/>
                  </a:cubicBezTo>
                  <a:cubicBezTo>
                    <a:pt x="8" y="1"/>
                    <a:pt x="4" y="1"/>
                    <a:pt x="0" y="1"/>
                  </a:cubicBezTo>
                  <a:cubicBezTo>
                    <a:pt x="6" y="0"/>
                    <a:pt x="13" y="0"/>
                    <a:pt x="19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59">
              <a:extLst>
                <a:ext uri="{FF2B5EF4-FFF2-40B4-BE49-F238E27FC236}">
                  <a16:creationId xmlns:a16="http://schemas.microsoft.com/office/drawing/2014/main" id="{0DA391E0-EB72-8482-A466-10514B89F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" y="747"/>
              <a:ext cx="23" cy="22"/>
            </a:xfrm>
            <a:custGeom>
              <a:avLst/>
              <a:gdLst>
                <a:gd name="T0" fmla="*/ 13 w 13"/>
                <a:gd name="T1" fmla="*/ 3 h 12"/>
                <a:gd name="T2" fmla="*/ 5 w 13"/>
                <a:gd name="T3" fmla="*/ 10 h 12"/>
                <a:gd name="T4" fmla="*/ 2 w 13"/>
                <a:gd name="T5" fmla="*/ 10 h 12"/>
                <a:gd name="T6" fmla="*/ 2 w 13"/>
                <a:gd name="T7" fmla="*/ 7 h 12"/>
                <a:gd name="T8" fmla="*/ 7 w 13"/>
                <a:gd name="T9" fmla="*/ 0 h 12"/>
                <a:gd name="T10" fmla="*/ 13 w 13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13" y="3"/>
                  </a:moveTo>
                  <a:cubicBezTo>
                    <a:pt x="10" y="5"/>
                    <a:pt x="8" y="7"/>
                    <a:pt x="5" y="10"/>
                  </a:cubicBezTo>
                  <a:cubicBezTo>
                    <a:pt x="4" y="11"/>
                    <a:pt x="3" y="12"/>
                    <a:pt x="2" y="10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5"/>
                    <a:pt x="6" y="3"/>
                    <a:pt x="7" y="0"/>
                  </a:cubicBezTo>
                  <a:cubicBezTo>
                    <a:pt x="9" y="1"/>
                    <a:pt x="11" y="2"/>
                    <a:pt x="13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60">
              <a:extLst>
                <a:ext uri="{FF2B5EF4-FFF2-40B4-BE49-F238E27FC236}">
                  <a16:creationId xmlns:a16="http://schemas.microsoft.com/office/drawing/2014/main" id="{F1624E9C-AE77-16E2-E974-4D092B724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" y="691"/>
              <a:ext cx="16" cy="4"/>
            </a:xfrm>
            <a:custGeom>
              <a:avLst/>
              <a:gdLst>
                <a:gd name="T0" fmla="*/ 9 w 9"/>
                <a:gd name="T1" fmla="*/ 1 h 2"/>
                <a:gd name="T2" fmla="*/ 0 w 9"/>
                <a:gd name="T3" fmla="*/ 1 h 2"/>
                <a:gd name="T4" fmla="*/ 9 w 9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9" y="1"/>
                  </a:moveTo>
                  <a:cubicBezTo>
                    <a:pt x="6" y="2"/>
                    <a:pt x="2" y="2"/>
                    <a:pt x="0" y="1"/>
                  </a:cubicBezTo>
                  <a:cubicBezTo>
                    <a:pt x="3" y="0"/>
                    <a:pt x="6" y="1"/>
                    <a:pt x="9" y="1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61">
              <a:extLst>
                <a:ext uri="{FF2B5EF4-FFF2-40B4-BE49-F238E27FC236}">
                  <a16:creationId xmlns:a16="http://schemas.microsoft.com/office/drawing/2014/main" id="{DEC6CD62-13B9-2955-2AA6-54C5E1C04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" y="682"/>
              <a:ext cx="656" cy="25"/>
            </a:xfrm>
            <a:custGeom>
              <a:avLst/>
              <a:gdLst>
                <a:gd name="T0" fmla="*/ 262 w 374"/>
                <a:gd name="T1" fmla="*/ 0 h 14"/>
                <a:gd name="T2" fmla="*/ 265 w 374"/>
                <a:gd name="T3" fmla="*/ 0 h 14"/>
                <a:gd name="T4" fmla="*/ 266 w 374"/>
                <a:gd name="T5" fmla="*/ 5 h 14"/>
                <a:gd name="T6" fmla="*/ 262 w 374"/>
                <a:gd name="T7" fmla="*/ 10 h 14"/>
                <a:gd name="T8" fmla="*/ 267 w 374"/>
                <a:gd name="T9" fmla="*/ 9 h 14"/>
                <a:gd name="T10" fmla="*/ 273 w 374"/>
                <a:gd name="T11" fmla="*/ 9 h 14"/>
                <a:gd name="T12" fmla="*/ 281 w 374"/>
                <a:gd name="T13" fmla="*/ 11 h 14"/>
                <a:gd name="T14" fmla="*/ 362 w 374"/>
                <a:gd name="T15" fmla="*/ 11 h 14"/>
                <a:gd name="T16" fmla="*/ 372 w 374"/>
                <a:gd name="T17" fmla="*/ 11 h 14"/>
                <a:gd name="T18" fmla="*/ 371 w 374"/>
                <a:gd name="T19" fmla="*/ 13 h 14"/>
                <a:gd name="T20" fmla="*/ 355 w 374"/>
                <a:gd name="T21" fmla="*/ 13 h 14"/>
                <a:gd name="T22" fmla="*/ 261 w 374"/>
                <a:gd name="T23" fmla="*/ 13 h 14"/>
                <a:gd name="T24" fmla="*/ 14 w 374"/>
                <a:gd name="T25" fmla="*/ 13 h 14"/>
                <a:gd name="T26" fmla="*/ 0 w 374"/>
                <a:gd name="T27" fmla="*/ 13 h 14"/>
                <a:gd name="T28" fmla="*/ 9 w 374"/>
                <a:gd name="T29" fmla="*/ 12 h 14"/>
                <a:gd name="T30" fmla="*/ 246 w 374"/>
                <a:gd name="T31" fmla="*/ 12 h 14"/>
                <a:gd name="T32" fmla="*/ 255 w 374"/>
                <a:gd name="T33" fmla="*/ 8 h 14"/>
                <a:gd name="T34" fmla="*/ 262 w 374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4" h="14">
                  <a:moveTo>
                    <a:pt x="262" y="0"/>
                  </a:moveTo>
                  <a:cubicBezTo>
                    <a:pt x="263" y="0"/>
                    <a:pt x="264" y="0"/>
                    <a:pt x="265" y="0"/>
                  </a:cubicBezTo>
                  <a:cubicBezTo>
                    <a:pt x="268" y="2"/>
                    <a:pt x="267" y="3"/>
                    <a:pt x="266" y="5"/>
                  </a:cubicBezTo>
                  <a:cubicBezTo>
                    <a:pt x="265" y="7"/>
                    <a:pt x="263" y="8"/>
                    <a:pt x="262" y="10"/>
                  </a:cubicBezTo>
                  <a:cubicBezTo>
                    <a:pt x="264" y="11"/>
                    <a:pt x="266" y="10"/>
                    <a:pt x="267" y="9"/>
                  </a:cubicBezTo>
                  <a:cubicBezTo>
                    <a:pt x="269" y="7"/>
                    <a:pt x="271" y="7"/>
                    <a:pt x="273" y="9"/>
                  </a:cubicBezTo>
                  <a:cubicBezTo>
                    <a:pt x="275" y="11"/>
                    <a:pt x="278" y="11"/>
                    <a:pt x="281" y="11"/>
                  </a:cubicBezTo>
                  <a:cubicBezTo>
                    <a:pt x="308" y="11"/>
                    <a:pt x="335" y="11"/>
                    <a:pt x="362" y="11"/>
                  </a:cubicBezTo>
                  <a:cubicBezTo>
                    <a:pt x="365" y="11"/>
                    <a:pt x="369" y="10"/>
                    <a:pt x="372" y="11"/>
                  </a:cubicBezTo>
                  <a:cubicBezTo>
                    <a:pt x="374" y="14"/>
                    <a:pt x="371" y="13"/>
                    <a:pt x="371" y="13"/>
                  </a:cubicBezTo>
                  <a:cubicBezTo>
                    <a:pt x="366" y="13"/>
                    <a:pt x="360" y="13"/>
                    <a:pt x="355" y="13"/>
                  </a:cubicBezTo>
                  <a:cubicBezTo>
                    <a:pt x="324" y="13"/>
                    <a:pt x="292" y="13"/>
                    <a:pt x="261" y="13"/>
                  </a:cubicBezTo>
                  <a:cubicBezTo>
                    <a:pt x="178" y="13"/>
                    <a:pt x="96" y="13"/>
                    <a:pt x="14" y="13"/>
                  </a:cubicBezTo>
                  <a:cubicBezTo>
                    <a:pt x="9" y="13"/>
                    <a:pt x="5" y="13"/>
                    <a:pt x="0" y="13"/>
                  </a:cubicBezTo>
                  <a:cubicBezTo>
                    <a:pt x="3" y="11"/>
                    <a:pt x="6" y="12"/>
                    <a:pt x="9" y="12"/>
                  </a:cubicBezTo>
                  <a:cubicBezTo>
                    <a:pt x="88" y="12"/>
                    <a:pt x="167" y="12"/>
                    <a:pt x="246" y="12"/>
                  </a:cubicBezTo>
                  <a:cubicBezTo>
                    <a:pt x="249" y="12"/>
                    <a:pt x="253" y="12"/>
                    <a:pt x="255" y="8"/>
                  </a:cubicBezTo>
                  <a:cubicBezTo>
                    <a:pt x="257" y="5"/>
                    <a:pt x="260" y="3"/>
                    <a:pt x="262" y="0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62">
              <a:extLst>
                <a:ext uri="{FF2B5EF4-FFF2-40B4-BE49-F238E27FC236}">
                  <a16:creationId xmlns:a16="http://schemas.microsoft.com/office/drawing/2014/main" id="{4AF33306-4B58-3818-147E-797FB6012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700"/>
              <a:ext cx="67" cy="14"/>
            </a:xfrm>
            <a:custGeom>
              <a:avLst/>
              <a:gdLst>
                <a:gd name="T0" fmla="*/ 38 w 38"/>
                <a:gd name="T1" fmla="*/ 6 h 8"/>
                <a:gd name="T2" fmla="*/ 30 w 38"/>
                <a:gd name="T3" fmla="*/ 6 h 8"/>
                <a:gd name="T4" fmla="*/ 0 w 38"/>
                <a:gd name="T5" fmla="*/ 7 h 8"/>
                <a:gd name="T6" fmla="*/ 16 w 38"/>
                <a:gd name="T7" fmla="*/ 4 h 8"/>
                <a:gd name="T8" fmla="*/ 22 w 38"/>
                <a:gd name="T9" fmla="*/ 5 h 8"/>
                <a:gd name="T10" fmla="*/ 38 w 38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">
                  <a:moveTo>
                    <a:pt x="38" y="6"/>
                  </a:moveTo>
                  <a:cubicBezTo>
                    <a:pt x="36" y="7"/>
                    <a:pt x="33" y="6"/>
                    <a:pt x="30" y="6"/>
                  </a:cubicBezTo>
                  <a:cubicBezTo>
                    <a:pt x="20" y="6"/>
                    <a:pt x="10" y="8"/>
                    <a:pt x="0" y="7"/>
                  </a:cubicBezTo>
                  <a:cubicBezTo>
                    <a:pt x="4" y="1"/>
                    <a:pt x="10" y="0"/>
                    <a:pt x="16" y="4"/>
                  </a:cubicBezTo>
                  <a:cubicBezTo>
                    <a:pt x="18" y="5"/>
                    <a:pt x="20" y="6"/>
                    <a:pt x="22" y="5"/>
                  </a:cubicBezTo>
                  <a:cubicBezTo>
                    <a:pt x="27" y="3"/>
                    <a:pt x="33" y="4"/>
                    <a:pt x="38" y="6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63">
              <a:extLst>
                <a:ext uri="{FF2B5EF4-FFF2-40B4-BE49-F238E27FC236}">
                  <a16:creationId xmlns:a16="http://schemas.microsoft.com/office/drawing/2014/main" id="{C3D5E8E5-3A8F-59E3-71B4-C96C6004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797"/>
              <a:ext cx="38" cy="38"/>
            </a:xfrm>
            <a:custGeom>
              <a:avLst/>
              <a:gdLst>
                <a:gd name="T0" fmla="*/ 4 w 22"/>
                <a:gd name="T1" fmla="*/ 0 h 22"/>
                <a:gd name="T2" fmla="*/ 6 w 22"/>
                <a:gd name="T3" fmla="*/ 1 h 22"/>
                <a:gd name="T4" fmla="*/ 20 w 22"/>
                <a:gd name="T5" fmla="*/ 16 h 22"/>
                <a:gd name="T6" fmla="*/ 21 w 22"/>
                <a:gd name="T7" fmla="*/ 20 h 22"/>
                <a:gd name="T8" fmla="*/ 17 w 22"/>
                <a:gd name="T9" fmla="*/ 19 h 22"/>
                <a:gd name="T10" fmla="*/ 6 w 22"/>
                <a:gd name="T11" fmla="*/ 9 h 22"/>
                <a:gd name="T12" fmla="*/ 3 w 22"/>
                <a:gd name="T13" fmla="*/ 7 h 22"/>
                <a:gd name="T14" fmla="*/ 0 w 22"/>
                <a:gd name="T15" fmla="*/ 3 h 22"/>
                <a:gd name="T16" fmla="*/ 4 w 22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4" y="0"/>
                  </a:moveTo>
                  <a:cubicBezTo>
                    <a:pt x="5" y="0"/>
                    <a:pt x="5" y="0"/>
                    <a:pt x="6" y="1"/>
                  </a:cubicBezTo>
                  <a:cubicBezTo>
                    <a:pt x="11" y="6"/>
                    <a:pt x="15" y="11"/>
                    <a:pt x="20" y="16"/>
                  </a:cubicBezTo>
                  <a:cubicBezTo>
                    <a:pt x="22" y="17"/>
                    <a:pt x="22" y="18"/>
                    <a:pt x="21" y="20"/>
                  </a:cubicBezTo>
                  <a:cubicBezTo>
                    <a:pt x="19" y="22"/>
                    <a:pt x="18" y="20"/>
                    <a:pt x="17" y="19"/>
                  </a:cubicBezTo>
                  <a:cubicBezTo>
                    <a:pt x="13" y="16"/>
                    <a:pt x="10" y="12"/>
                    <a:pt x="6" y="9"/>
                  </a:cubicBezTo>
                  <a:cubicBezTo>
                    <a:pt x="5" y="8"/>
                    <a:pt x="5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64">
              <a:extLst>
                <a:ext uri="{FF2B5EF4-FFF2-40B4-BE49-F238E27FC236}">
                  <a16:creationId xmlns:a16="http://schemas.microsoft.com/office/drawing/2014/main" id="{5FEE3DBC-C443-C1DA-463A-4BA9E040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" y="679"/>
              <a:ext cx="201" cy="26"/>
            </a:xfrm>
            <a:custGeom>
              <a:avLst/>
              <a:gdLst>
                <a:gd name="T0" fmla="*/ 114 w 114"/>
                <a:gd name="T1" fmla="*/ 13 h 15"/>
                <a:gd name="T2" fmla="*/ 109 w 114"/>
                <a:gd name="T3" fmla="*/ 14 h 15"/>
                <a:gd name="T4" fmla="*/ 20 w 114"/>
                <a:gd name="T5" fmla="*/ 14 h 15"/>
                <a:gd name="T6" fmla="*/ 19 w 114"/>
                <a:gd name="T7" fmla="*/ 14 h 15"/>
                <a:gd name="T8" fmla="*/ 5 w 114"/>
                <a:gd name="T9" fmla="*/ 14 h 15"/>
                <a:gd name="T10" fmla="*/ 1 w 114"/>
                <a:gd name="T11" fmla="*/ 13 h 15"/>
                <a:gd name="T12" fmla="*/ 3 w 114"/>
                <a:gd name="T13" fmla="*/ 10 h 15"/>
                <a:gd name="T14" fmla="*/ 7 w 114"/>
                <a:gd name="T15" fmla="*/ 2 h 15"/>
                <a:gd name="T16" fmla="*/ 78 w 114"/>
                <a:gd name="T17" fmla="*/ 2 h 15"/>
                <a:gd name="T18" fmla="*/ 83 w 114"/>
                <a:gd name="T19" fmla="*/ 2 h 15"/>
                <a:gd name="T20" fmla="*/ 114 w 114"/>
                <a:gd name="T2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5">
                  <a:moveTo>
                    <a:pt x="114" y="13"/>
                  </a:moveTo>
                  <a:cubicBezTo>
                    <a:pt x="113" y="14"/>
                    <a:pt x="111" y="14"/>
                    <a:pt x="109" y="14"/>
                  </a:cubicBezTo>
                  <a:cubicBezTo>
                    <a:pt x="79" y="14"/>
                    <a:pt x="50" y="14"/>
                    <a:pt x="20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4" y="11"/>
                    <a:pt x="10" y="12"/>
                    <a:pt x="5" y="14"/>
                  </a:cubicBezTo>
                  <a:cubicBezTo>
                    <a:pt x="4" y="14"/>
                    <a:pt x="1" y="15"/>
                    <a:pt x="1" y="13"/>
                  </a:cubicBezTo>
                  <a:cubicBezTo>
                    <a:pt x="0" y="12"/>
                    <a:pt x="3" y="11"/>
                    <a:pt x="3" y="10"/>
                  </a:cubicBezTo>
                  <a:cubicBezTo>
                    <a:pt x="5" y="8"/>
                    <a:pt x="9" y="7"/>
                    <a:pt x="7" y="2"/>
                  </a:cubicBezTo>
                  <a:cubicBezTo>
                    <a:pt x="31" y="2"/>
                    <a:pt x="54" y="2"/>
                    <a:pt x="78" y="2"/>
                  </a:cubicBezTo>
                  <a:cubicBezTo>
                    <a:pt x="80" y="2"/>
                    <a:pt x="81" y="3"/>
                    <a:pt x="83" y="2"/>
                  </a:cubicBezTo>
                  <a:cubicBezTo>
                    <a:pt x="95" y="0"/>
                    <a:pt x="105" y="6"/>
                    <a:pt x="114" y="13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65">
              <a:extLst>
                <a:ext uri="{FF2B5EF4-FFF2-40B4-BE49-F238E27FC236}">
                  <a16:creationId xmlns:a16="http://schemas.microsoft.com/office/drawing/2014/main" id="{09E97E7C-48CF-0FFD-CD4D-C0522522C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" y="723"/>
              <a:ext cx="16" cy="17"/>
            </a:xfrm>
            <a:custGeom>
              <a:avLst/>
              <a:gdLst>
                <a:gd name="T0" fmla="*/ 9 w 9"/>
                <a:gd name="T1" fmla="*/ 4 h 10"/>
                <a:gd name="T2" fmla="*/ 4 w 9"/>
                <a:gd name="T3" fmla="*/ 10 h 10"/>
                <a:gd name="T4" fmla="*/ 0 w 9"/>
                <a:gd name="T5" fmla="*/ 6 h 10"/>
                <a:gd name="T6" fmla="*/ 5 w 9"/>
                <a:gd name="T7" fmla="*/ 0 h 10"/>
                <a:gd name="T8" fmla="*/ 9 w 9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cubicBezTo>
                    <a:pt x="8" y="7"/>
                    <a:pt x="6" y="9"/>
                    <a:pt x="4" y="10"/>
                  </a:cubicBez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7" y="0"/>
                    <a:pt x="8" y="2"/>
                    <a:pt x="9" y="4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66">
              <a:extLst>
                <a:ext uri="{FF2B5EF4-FFF2-40B4-BE49-F238E27FC236}">
                  <a16:creationId xmlns:a16="http://schemas.microsoft.com/office/drawing/2014/main" id="{DA967743-7CEE-30E1-7BB0-52957AF8A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" y="682"/>
              <a:ext cx="154" cy="21"/>
            </a:xfrm>
            <a:custGeom>
              <a:avLst/>
              <a:gdLst>
                <a:gd name="T0" fmla="*/ 0 w 88"/>
                <a:gd name="T1" fmla="*/ 7 h 12"/>
                <a:gd name="T2" fmla="*/ 21 w 88"/>
                <a:gd name="T3" fmla="*/ 1 h 12"/>
                <a:gd name="T4" fmla="*/ 72 w 88"/>
                <a:gd name="T5" fmla="*/ 1 h 12"/>
                <a:gd name="T6" fmla="*/ 85 w 88"/>
                <a:gd name="T7" fmla="*/ 6 h 12"/>
                <a:gd name="T8" fmla="*/ 87 w 88"/>
                <a:gd name="T9" fmla="*/ 9 h 12"/>
                <a:gd name="T10" fmla="*/ 84 w 88"/>
                <a:gd name="T11" fmla="*/ 9 h 12"/>
                <a:gd name="T12" fmla="*/ 80 w 88"/>
                <a:gd name="T13" fmla="*/ 8 h 12"/>
                <a:gd name="T14" fmla="*/ 82 w 88"/>
                <a:gd name="T15" fmla="*/ 6 h 12"/>
                <a:gd name="T16" fmla="*/ 77 w 88"/>
                <a:gd name="T17" fmla="*/ 9 h 12"/>
                <a:gd name="T18" fmla="*/ 74 w 88"/>
                <a:gd name="T19" fmla="*/ 11 h 12"/>
                <a:gd name="T20" fmla="*/ 71 w 88"/>
                <a:gd name="T21" fmla="*/ 11 h 12"/>
                <a:gd name="T22" fmla="*/ 16 w 88"/>
                <a:gd name="T23" fmla="*/ 11 h 12"/>
                <a:gd name="T24" fmla="*/ 7 w 88"/>
                <a:gd name="T25" fmla="*/ 11 h 12"/>
                <a:gd name="T26" fmla="*/ 0 w 88"/>
                <a:gd name="T2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">
                  <a:moveTo>
                    <a:pt x="0" y="7"/>
                  </a:moveTo>
                  <a:cubicBezTo>
                    <a:pt x="6" y="0"/>
                    <a:pt x="14" y="1"/>
                    <a:pt x="21" y="1"/>
                  </a:cubicBezTo>
                  <a:cubicBezTo>
                    <a:pt x="38" y="1"/>
                    <a:pt x="55" y="1"/>
                    <a:pt x="72" y="1"/>
                  </a:cubicBezTo>
                  <a:cubicBezTo>
                    <a:pt x="77" y="1"/>
                    <a:pt x="81" y="4"/>
                    <a:pt x="85" y="6"/>
                  </a:cubicBezTo>
                  <a:cubicBezTo>
                    <a:pt x="86" y="7"/>
                    <a:pt x="88" y="7"/>
                    <a:pt x="87" y="9"/>
                  </a:cubicBezTo>
                  <a:cubicBezTo>
                    <a:pt x="86" y="10"/>
                    <a:pt x="85" y="9"/>
                    <a:pt x="84" y="9"/>
                  </a:cubicBezTo>
                  <a:cubicBezTo>
                    <a:pt x="83" y="9"/>
                    <a:pt x="81" y="8"/>
                    <a:pt x="80" y="8"/>
                  </a:cubicBezTo>
                  <a:cubicBezTo>
                    <a:pt x="80" y="6"/>
                    <a:pt x="82" y="7"/>
                    <a:pt x="82" y="6"/>
                  </a:cubicBezTo>
                  <a:cubicBezTo>
                    <a:pt x="79" y="6"/>
                    <a:pt x="77" y="5"/>
                    <a:pt x="77" y="9"/>
                  </a:cubicBezTo>
                  <a:cubicBezTo>
                    <a:pt x="77" y="10"/>
                    <a:pt x="75" y="11"/>
                    <a:pt x="74" y="11"/>
                  </a:cubicBezTo>
                  <a:cubicBezTo>
                    <a:pt x="73" y="11"/>
                    <a:pt x="72" y="11"/>
                    <a:pt x="71" y="11"/>
                  </a:cubicBezTo>
                  <a:cubicBezTo>
                    <a:pt x="52" y="10"/>
                    <a:pt x="34" y="12"/>
                    <a:pt x="16" y="11"/>
                  </a:cubicBezTo>
                  <a:cubicBezTo>
                    <a:pt x="13" y="11"/>
                    <a:pt x="10" y="11"/>
                    <a:pt x="7" y="11"/>
                  </a:cubicBezTo>
                  <a:cubicBezTo>
                    <a:pt x="3" y="11"/>
                    <a:pt x="4" y="6"/>
                    <a:pt x="0" y="7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10" name="TextBox 3">
            <a:extLst>
              <a:ext uri="{FF2B5EF4-FFF2-40B4-BE49-F238E27FC236}">
                <a16:creationId xmlns:a16="http://schemas.microsoft.com/office/drawing/2014/main" id="{FC8AF6BD-B499-C71E-34A7-46A9EAE14D0C}"/>
              </a:ext>
            </a:extLst>
          </p:cNvPr>
          <p:cNvSpPr txBox="1"/>
          <p:nvPr/>
        </p:nvSpPr>
        <p:spPr>
          <a:xfrm>
            <a:off x="1391880" y="307332"/>
            <a:ext cx="697106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rgbClr val="272F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INFOGRAPHIC </a:t>
            </a:r>
            <a:r>
              <a:rPr lang="en-US" altLang="ko-KR" sz="4800" dirty="0">
                <a:solidFill>
                  <a:srgbClr val="97E42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STYLE</a:t>
            </a:r>
            <a:endParaRPr lang="ko-KR" altLang="en-US" sz="4800" dirty="0">
              <a:solidFill>
                <a:srgbClr val="97E42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1" name="TextBox 23">
            <a:extLst>
              <a:ext uri="{FF2B5EF4-FFF2-40B4-BE49-F238E27FC236}">
                <a16:creationId xmlns:a16="http://schemas.microsoft.com/office/drawing/2014/main" id="{2FA6BA4E-AB75-70E6-3CFF-998CE62BDD6F}"/>
              </a:ext>
            </a:extLst>
          </p:cNvPr>
          <p:cNvSpPr txBox="1"/>
          <p:nvPr/>
        </p:nvSpPr>
        <p:spPr>
          <a:xfrm>
            <a:off x="1556677" y="1025193"/>
            <a:ext cx="4274702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YOUR SUBTITLE</a:t>
            </a:r>
            <a:endParaRPr lang="ko-KR" altLang="en-US" sz="1200" spc="6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12" name="Google Shape;1251;p61">
            <a:extLst>
              <a:ext uri="{FF2B5EF4-FFF2-40B4-BE49-F238E27FC236}">
                <a16:creationId xmlns:a16="http://schemas.microsoft.com/office/drawing/2014/main" id="{F0813D9D-BB99-2ADF-179A-4FFBE374BF96}"/>
              </a:ext>
            </a:extLst>
          </p:cNvPr>
          <p:cNvGrpSpPr/>
          <p:nvPr/>
        </p:nvGrpSpPr>
        <p:grpSpPr>
          <a:xfrm>
            <a:off x="1061775" y="1085190"/>
            <a:ext cx="401947" cy="155195"/>
            <a:chOff x="4659775" y="2072775"/>
            <a:chExt cx="74325" cy="28700"/>
          </a:xfrm>
          <a:solidFill>
            <a:srgbClr val="97E42D"/>
          </a:solidFill>
        </p:grpSpPr>
        <p:sp>
          <p:nvSpPr>
            <p:cNvPr id="113" name="Google Shape;1252;p61">
              <a:extLst>
                <a:ext uri="{FF2B5EF4-FFF2-40B4-BE49-F238E27FC236}">
                  <a16:creationId xmlns:a16="http://schemas.microsoft.com/office/drawing/2014/main" id="{47C923AC-D03E-4656-FD3A-12A087F9CF04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4" name="Google Shape;1253;p61">
              <a:extLst>
                <a:ext uri="{FF2B5EF4-FFF2-40B4-BE49-F238E27FC236}">
                  <a16:creationId xmlns:a16="http://schemas.microsoft.com/office/drawing/2014/main" id="{E8CCF0E5-FFBD-F900-2562-B6A5FBBA5F0A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5" name="Google Shape;1254;p61">
              <a:extLst>
                <a:ext uri="{FF2B5EF4-FFF2-40B4-BE49-F238E27FC236}">
                  <a16:creationId xmlns:a16="http://schemas.microsoft.com/office/drawing/2014/main" id="{42B8E531-BC46-D4A7-81BB-871D4B785C9C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16" name="Grupo 115">
            <a:extLst>
              <a:ext uri="{FF2B5EF4-FFF2-40B4-BE49-F238E27FC236}">
                <a16:creationId xmlns:a16="http://schemas.microsoft.com/office/drawing/2014/main" id="{D9BD435B-F76D-6A8E-A4CA-A6AC396A9CAF}"/>
              </a:ext>
            </a:extLst>
          </p:cNvPr>
          <p:cNvGrpSpPr/>
          <p:nvPr/>
        </p:nvGrpSpPr>
        <p:grpSpPr>
          <a:xfrm>
            <a:off x="1" y="5989320"/>
            <a:ext cx="12192000" cy="868680"/>
            <a:chOff x="32671" y="5827976"/>
            <a:chExt cx="12159329" cy="1030024"/>
          </a:xfrm>
        </p:grpSpPr>
        <p:sp>
          <p:nvSpPr>
            <p:cNvPr id="117" name="Freeform 59">
              <a:extLst>
                <a:ext uri="{FF2B5EF4-FFF2-40B4-BE49-F238E27FC236}">
                  <a16:creationId xmlns:a16="http://schemas.microsoft.com/office/drawing/2014/main" id="{636589EE-CD4A-8DF0-9592-1DB37EF89878}"/>
                </a:ext>
              </a:extLst>
            </p:cNvPr>
            <p:cNvSpPr/>
            <p:nvPr userDrawn="1"/>
          </p:nvSpPr>
          <p:spPr bwMode="auto">
            <a:xfrm>
              <a:off x="32671" y="5827976"/>
              <a:ext cx="7840514" cy="1030024"/>
            </a:xfrm>
            <a:custGeom>
              <a:avLst/>
              <a:gdLst>
                <a:gd name="T0" fmla="*/ 0 w 2470"/>
                <a:gd name="T1" fmla="*/ 22 h 343"/>
                <a:gd name="T2" fmla="*/ 268 w 2470"/>
                <a:gd name="T3" fmla="*/ 30 h 343"/>
                <a:gd name="T4" fmla="*/ 473 w 2470"/>
                <a:gd name="T5" fmla="*/ 41 h 343"/>
                <a:gd name="T6" fmla="*/ 466 w 2470"/>
                <a:gd name="T7" fmla="*/ 24 h 343"/>
                <a:gd name="T8" fmla="*/ 466 w 2470"/>
                <a:gd name="T9" fmla="*/ 0 h 343"/>
                <a:gd name="T10" fmla="*/ 484 w 2470"/>
                <a:gd name="T11" fmla="*/ 19 h 343"/>
                <a:gd name="T12" fmla="*/ 493 w 2470"/>
                <a:gd name="T13" fmla="*/ 37 h 343"/>
                <a:gd name="T14" fmla="*/ 509 w 2470"/>
                <a:gd name="T15" fmla="*/ 20 h 343"/>
                <a:gd name="T16" fmla="*/ 530 w 2470"/>
                <a:gd name="T17" fmla="*/ 7 h 343"/>
                <a:gd name="T18" fmla="*/ 531 w 2470"/>
                <a:gd name="T19" fmla="*/ 21 h 343"/>
                <a:gd name="T20" fmla="*/ 518 w 2470"/>
                <a:gd name="T21" fmla="*/ 40 h 343"/>
                <a:gd name="T22" fmla="*/ 890 w 2470"/>
                <a:gd name="T23" fmla="*/ 63 h 343"/>
                <a:gd name="T24" fmla="*/ 1354 w 2470"/>
                <a:gd name="T25" fmla="*/ 101 h 343"/>
                <a:gd name="T26" fmla="*/ 1354 w 2470"/>
                <a:gd name="T27" fmla="*/ 82 h 343"/>
                <a:gd name="T28" fmla="*/ 1361 w 2470"/>
                <a:gd name="T29" fmla="*/ 65 h 343"/>
                <a:gd name="T30" fmla="*/ 1368 w 2470"/>
                <a:gd name="T31" fmla="*/ 79 h 343"/>
                <a:gd name="T32" fmla="*/ 1372 w 2470"/>
                <a:gd name="T33" fmla="*/ 95 h 343"/>
                <a:gd name="T34" fmla="*/ 1410 w 2470"/>
                <a:gd name="T35" fmla="*/ 78 h 343"/>
                <a:gd name="T36" fmla="*/ 1455 w 2470"/>
                <a:gd name="T37" fmla="*/ 68 h 343"/>
                <a:gd name="T38" fmla="*/ 1428 w 2470"/>
                <a:gd name="T39" fmla="*/ 91 h 343"/>
                <a:gd name="T40" fmla="*/ 1401 w 2470"/>
                <a:gd name="T41" fmla="*/ 106 h 343"/>
                <a:gd name="T42" fmla="*/ 1430 w 2470"/>
                <a:gd name="T43" fmla="*/ 110 h 343"/>
                <a:gd name="T44" fmla="*/ 1459 w 2470"/>
                <a:gd name="T45" fmla="*/ 113 h 343"/>
                <a:gd name="T46" fmla="*/ 1457 w 2470"/>
                <a:gd name="T47" fmla="*/ 104 h 343"/>
                <a:gd name="T48" fmla="*/ 1466 w 2470"/>
                <a:gd name="T49" fmla="*/ 93 h 343"/>
                <a:gd name="T50" fmla="*/ 1473 w 2470"/>
                <a:gd name="T51" fmla="*/ 105 h 343"/>
                <a:gd name="T52" fmla="*/ 1477 w 2470"/>
                <a:gd name="T53" fmla="*/ 116 h 343"/>
                <a:gd name="T54" fmla="*/ 1488 w 2470"/>
                <a:gd name="T55" fmla="*/ 117 h 343"/>
                <a:gd name="T56" fmla="*/ 1510 w 2470"/>
                <a:gd name="T57" fmla="*/ 99 h 343"/>
                <a:gd name="T58" fmla="*/ 1549 w 2470"/>
                <a:gd name="T59" fmla="*/ 78 h 343"/>
                <a:gd name="T60" fmla="*/ 1531 w 2470"/>
                <a:gd name="T61" fmla="*/ 103 h 343"/>
                <a:gd name="T62" fmla="*/ 1515 w 2470"/>
                <a:gd name="T63" fmla="*/ 120 h 343"/>
                <a:gd name="T64" fmla="*/ 1559 w 2470"/>
                <a:gd name="T65" fmla="*/ 126 h 343"/>
                <a:gd name="T66" fmla="*/ 1579 w 2470"/>
                <a:gd name="T67" fmla="*/ 112 h 343"/>
                <a:gd name="T68" fmla="*/ 1601 w 2470"/>
                <a:gd name="T69" fmla="*/ 103 h 343"/>
                <a:gd name="T70" fmla="*/ 1592 w 2470"/>
                <a:gd name="T71" fmla="*/ 116 h 343"/>
                <a:gd name="T72" fmla="*/ 1580 w 2470"/>
                <a:gd name="T73" fmla="*/ 128 h 343"/>
                <a:gd name="T74" fmla="*/ 1761 w 2470"/>
                <a:gd name="T75" fmla="*/ 157 h 343"/>
                <a:gd name="T76" fmla="*/ 1951 w 2470"/>
                <a:gd name="T77" fmla="*/ 192 h 343"/>
                <a:gd name="T78" fmla="*/ 2207 w 2470"/>
                <a:gd name="T79" fmla="*/ 254 h 343"/>
                <a:gd name="T80" fmla="*/ 2470 w 2470"/>
                <a:gd name="T81" fmla="*/ 343 h 343"/>
                <a:gd name="T82" fmla="*/ 2433 w 2470"/>
                <a:gd name="T83" fmla="*/ 343 h 343"/>
                <a:gd name="T84" fmla="*/ 0 w 2470"/>
                <a:gd name="T85" fmla="*/ 343 h 343"/>
                <a:gd name="T86" fmla="*/ 0 w 2470"/>
                <a:gd name="T87" fmla="*/ 2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70" h="343">
                  <a:moveTo>
                    <a:pt x="0" y="22"/>
                  </a:moveTo>
                  <a:cubicBezTo>
                    <a:pt x="86" y="23"/>
                    <a:pt x="175" y="26"/>
                    <a:pt x="268" y="30"/>
                  </a:cubicBezTo>
                  <a:cubicBezTo>
                    <a:pt x="338" y="33"/>
                    <a:pt x="407" y="37"/>
                    <a:pt x="473" y="41"/>
                  </a:cubicBezTo>
                  <a:cubicBezTo>
                    <a:pt x="470" y="37"/>
                    <a:pt x="468" y="31"/>
                    <a:pt x="466" y="24"/>
                  </a:cubicBezTo>
                  <a:cubicBezTo>
                    <a:pt x="464" y="15"/>
                    <a:pt x="465" y="6"/>
                    <a:pt x="466" y="0"/>
                  </a:cubicBezTo>
                  <a:cubicBezTo>
                    <a:pt x="472" y="5"/>
                    <a:pt x="478" y="11"/>
                    <a:pt x="484" y="19"/>
                  </a:cubicBezTo>
                  <a:cubicBezTo>
                    <a:pt x="488" y="25"/>
                    <a:pt x="491" y="32"/>
                    <a:pt x="493" y="37"/>
                  </a:cubicBezTo>
                  <a:cubicBezTo>
                    <a:pt x="496" y="32"/>
                    <a:pt x="501" y="26"/>
                    <a:pt x="509" y="20"/>
                  </a:cubicBezTo>
                  <a:cubicBezTo>
                    <a:pt x="516" y="14"/>
                    <a:pt x="524" y="10"/>
                    <a:pt x="530" y="7"/>
                  </a:cubicBezTo>
                  <a:cubicBezTo>
                    <a:pt x="531" y="10"/>
                    <a:pt x="532" y="15"/>
                    <a:pt x="531" y="21"/>
                  </a:cubicBezTo>
                  <a:cubicBezTo>
                    <a:pt x="529" y="31"/>
                    <a:pt x="522" y="37"/>
                    <a:pt x="518" y="40"/>
                  </a:cubicBezTo>
                  <a:cubicBezTo>
                    <a:pt x="639" y="46"/>
                    <a:pt x="763" y="54"/>
                    <a:pt x="890" y="63"/>
                  </a:cubicBezTo>
                  <a:cubicBezTo>
                    <a:pt x="1049" y="74"/>
                    <a:pt x="1204" y="87"/>
                    <a:pt x="1354" y="101"/>
                  </a:cubicBezTo>
                  <a:cubicBezTo>
                    <a:pt x="1353" y="96"/>
                    <a:pt x="1352" y="90"/>
                    <a:pt x="1354" y="82"/>
                  </a:cubicBezTo>
                  <a:cubicBezTo>
                    <a:pt x="1356" y="75"/>
                    <a:pt x="1359" y="70"/>
                    <a:pt x="1361" y="65"/>
                  </a:cubicBezTo>
                  <a:cubicBezTo>
                    <a:pt x="1363" y="69"/>
                    <a:pt x="1366" y="74"/>
                    <a:pt x="1368" y="79"/>
                  </a:cubicBezTo>
                  <a:cubicBezTo>
                    <a:pt x="1370" y="84"/>
                    <a:pt x="1371" y="90"/>
                    <a:pt x="1372" y="95"/>
                  </a:cubicBezTo>
                  <a:cubicBezTo>
                    <a:pt x="1381" y="90"/>
                    <a:pt x="1393" y="83"/>
                    <a:pt x="1410" y="78"/>
                  </a:cubicBezTo>
                  <a:cubicBezTo>
                    <a:pt x="1427" y="72"/>
                    <a:pt x="1444" y="69"/>
                    <a:pt x="1455" y="68"/>
                  </a:cubicBezTo>
                  <a:cubicBezTo>
                    <a:pt x="1449" y="75"/>
                    <a:pt x="1441" y="83"/>
                    <a:pt x="1428" y="91"/>
                  </a:cubicBezTo>
                  <a:cubicBezTo>
                    <a:pt x="1419" y="98"/>
                    <a:pt x="1409" y="103"/>
                    <a:pt x="1401" y="106"/>
                  </a:cubicBezTo>
                  <a:cubicBezTo>
                    <a:pt x="1410" y="107"/>
                    <a:pt x="1420" y="108"/>
                    <a:pt x="1430" y="110"/>
                  </a:cubicBezTo>
                  <a:cubicBezTo>
                    <a:pt x="1440" y="111"/>
                    <a:pt x="1449" y="112"/>
                    <a:pt x="1459" y="113"/>
                  </a:cubicBezTo>
                  <a:cubicBezTo>
                    <a:pt x="1458" y="111"/>
                    <a:pt x="1456" y="108"/>
                    <a:pt x="1457" y="104"/>
                  </a:cubicBezTo>
                  <a:cubicBezTo>
                    <a:pt x="1459" y="98"/>
                    <a:pt x="1464" y="94"/>
                    <a:pt x="1466" y="93"/>
                  </a:cubicBezTo>
                  <a:cubicBezTo>
                    <a:pt x="1468" y="96"/>
                    <a:pt x="1471" y="100"/>
                    <a:pt x="1473" y="105"/>
                  </a:cubicBezTo>
                  <a:cubicBezTo>
                    <a:pt x="1475" y="109"/>
                    <a:pt x="1476" y="112"/>
                    <a:pt x="1477" y="116"/>
                  </a:cubicBezTo>
                  <a:cubicBezTo>
                    <a:pt x="1481" y="116"/>
                    <a:pt x="1485" y="116"/>
                    <a:pt x="1488" y="117"/>
                  </a:cubicBezTo>
                  <a:cubicBezTo>
                    <a:pt x="1494" y="111"/>
                    <a:pt x="1501" y="105"/>
                    <a:pt x="1510" y="99"/>
                  </a:cubicBezTo>
                  <a:cubicBezTo>
                    <a:pt x="1524" y="89"/>
                    <a:pt x="1538" y="82"/>
                    <a:pt x="1549" y="78"/>
                  </a:cubicBezTo>
                  <a:cubicBezTo>
                    <a:pt x="1544" y="85"/>
                    <a:pt x="1538" y="94"/>
                    <a:pt x="1531" y="103"/>
                  </a:cubicBezTo>
                  <a:cubicBezTo>
                    <a:pt x="1525" y="109"/>
                    <a:pt x="1520" y="115"/>
                    <a:pt x="1515" y="120"/>
                  </a:cubicBezTo>
                  <a:cubicBezTo>
                    <a:pt x="1529" y="122"/>
                    <a:pt x="1544" y="124"/>
                    <a:pt x="1559" y="126"/>
                  </a:cubicBezTo>
                  <a:cubicBezTo>
                    <a:pt x="1563" y="122"/>
                    <a:pt x="1570" y="117"/>
                    <a:pt x="1579" y="112"/>
                  </a:cubicBezTo>
                  <a:cubicBezTo>
                    <a:pt x="1587" y="108"/>
                    <a:pt x="1595" y="105"/>
                    <a:pt x="1601" y="103"/>
                  </a:cubicBezTo>
                  <a:cubicBezTo>
                    <a:pt x="1599" y="107"/>
                    <a:pt x="1596" y="112"/>
                    <a:pt x="1592" y="116"/>
                  </a:cubicBezTo>
                  <a:cubicBezTo>
                    <a:pt x="1588" y="121"/>
                    <a:pt x="1583" y="125"/>
                    <a:pt x="1580" y="128"/>
                  </a:cubicBezTo>
                  <a:cubicBezTo>
                    <a:pt x="1627" y="135"/>
                    <a:pt x="1689" y="144"/>
                    <a:pt x="1761" y="157"/>
                  </a:cubicBezTo>
                  <a:cubicBezTo>
                    <a:pt x="1810" y="165"/>
                    <a:pt x="1873" y="176"/>
                    <a:pt x="1951" y="192"/>
                  </a:cubicBezTo>
                  <a:cubicBezTo>
                    <a:pt x="2008" y="204"/>
                    <a:pt x="2097" y="222"/>
                    <a:pt x="2207" y="254"/>
                  </a:cubicBezTo>
                  <a:cubicBezTo>
                    <a:pt x="2278" y="274"/>
                    <a:pt x="2369" y="303"/>
                    <a:pt x="2470" y="343"/>
                  </a:cubicBezTo>
                  <a:cubicBezTo>
                    <a:pt x="2458" y="343"/>
                    <a:pt x="2446" y="343"/>
                    <a:pt x="2433" y="343"/>
                  </a:cubicBezTo>
                  <a:cubicBezTo>
                    <a:pt x="1622" y="343"/>
                    <a:pt x="811" y="343"/>
                    <a:pt x="0" y="343"/>
                  </a:cubicBezTo>
                  <a:cubicBezTo>
                    <a:pt x="0" y="236"/>
                    <a:pt x="0" y="129"/>
                    <a:pt x="0" y="22"/>
                  </a:cubicBezTo>
                  <a:close/>
                </a:path>
              </a:pathLst>
            </a:custGeom>
            <a:solidFill>
              <a:srgbClr val="9EC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60">
              <a:extLst>
                <a:ext uri="{FF2B5EF4-FFF2-40B4-BE49-F238E27FC236}">
                  <a16:creationId xmlns:a16="http://schemas.microsoft.com/office/drawing/2014/main" id="{79DE7FBF-DE8C-7D0A-C48C-5B2809F02D3B}"/>
                </a:ext>
              </a:extLst>
            </p:cNvPr>
            <p:cNvSpPr/>
            <p:nvPr userDrawn="1"/>
          </p:nvSpPr>
          <p:spPr bwMode="auto">
            <a:xfrm>
              <a:off x="6050264" y="5957498"/>
              <a:ext cx="6141736" cy="900498"/>
            </a:xfrm>
            <a:custGeom>
              <a:avLst/>
              <a:gdLst>
                <a:gd name="T0" fmla="*/ 0 w 1935"/>
                <a:gd name="T1" fmla="*/ 143 h 301"/>
                <a:gd name="T2" fmla="*/ 120 w 1935"/>
                <a:gd name="T3" fmla="*/ 120 h 301"/>
                <a:gd name="T4" fmla="*/ 349 w 1935"/>
                <a:gd name="T5" fmla="*/ 85 h 301"/>
                <a:gd name="T6" fmla="*/ 335 w 1935"/>
                <a:gd name="T7" fmla="*/ 65 h 301"/>
                <a:gd name="T8" fmla="*/ 331 w 1935"/>
                <a:gd name="T9" fmla="*/ 41 h 301"/>
                <a:gd name="T10" fmla="*/ 355 w 1935"/>
                <a:gd name="T11" fmla="*/ 59 h 301"/>
                <a:gd name="T12" fmla="*/ 367 w 1935"/>
                <a:gd name="T13" fmla="*/ 76 h 301"/>
                <a:gd name="T14" fmla="*/ 376 w 1935"/>
                <a:gd name="T15" fmla="*/ 54 h 301"/>
                <a:gd name="T16" fmla="*/ 391 w 1935"/>
                <a:gd name="T17" fmla="*/ 35 h 301"/>
                <a:gd name="T18" fmla="*/ 396 w 1935"/>
                <a:gd name="T19" fmla="*/ 61 h 301"/>
                <a:gd name="T20" fmla="*/ 387 w 1935"/>
                <a:gd name="T21" fmla="*/ 80 h 301"/>
                <a:gd name="T22" fmla="*/ 486 w 1935"/>
                <a:gd name="T23" fmla="*/ 67 h 301"/>
                <a:gd name="T24" fmla="*/ 588 w 1935"/>
                <a:gd name="T25" fmla="*/ 57 h 301"/>
                <a:gd name="T26" fmla="*/ 567 w 1935"/>
                <a:gd name="T27" fmla="*/ 43 h 301"/>
                <a:gd name="T28" fmla="*/ 553 w 1935"/>
                <a:gd name="T29" fmla="*/ 31 h 301"/>
                <a:gd name="T30" fmla="*/ 587 w 1935"/>
                <a:gd name="T31" fmla="*/ 40 h 301"/>
                <a:gd name="T32" fmla="*/ 610 w 1935"/>
                <a:gd name="T33" fmla="*/ 54 h 301"/>
                <a:gd name="T34" fmla="*/ 633 w 1935"/>
                <a:gd name="T35" fmla="*/ 52 h 301"/>
                <a:gd name="T36" fmla="*/ 616 w 1935"/>
                <a:gd name="T37" fmla="*/ 29 h 301"/>
                <a:gd name="T38" fmla="*/ 603 w 1935"/>
                <a:gd name="T39" fmla="*/ 0 h 301"/>
                <a:gd name="T40" fmla="*/ 635 w 1935"/>
                <a:gd name="T41" fmla="*/ 24 h 301"/>
                <a:gd name="T42" fmla="*/ 657 w 1935"/>
                <a:gd name="T43" fmla="*/ 50 h 301"/>
                <a:gd name="T44" fmla="*/ 942 w 1935"/>
                <a:gd name="T45" fmla="*/ 28 h 301"/>
                <a:gd name="T46" fmla="*/ 1125 w 1935"/>
                <a:gd name="T47" fmla="*/ 14 h 301"/>
                <a:gd name="T48" fmla="*/ 1306 w 1935"/>
                <a:gd name="T49" fmla="*/ 4 h 301"/>
                <a:gd name="T50" fmla="*/ 1935 w 1935"/>
                <a:gd name="T51" fmla="*/ 1 h 301"/>
                <a:gd name="T52" fmla="*/ 1935 w 1935"/>
                <a:gd name="T53" fmla="*/ 301 h 301"/>
                <a:gd name="T54" fmla="*/ 564 w 1935"/>
                <a:gd name="T55" fmla="*/ 301 h 301"/>
                <a:gd name="T56" fmla="*/ 374 w 1935"/>
                <a:gd name="T57" fmla="*/ 235 h 301"/>
                <a:gd name="T58" fmla="*/ 0 w 1935"/>
                <a:gd name="T59" fmla="*/ 14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35" h="301">
                  <a:moveTo>
                    <a:pt x="0" y="143"/>
                  </a:moveTo>
                  <a:cubicBezTo>
                    <a:pt x="39" y="134"/>
                    <a:pt x="77" y="128"/>
                    <a:pt x="120" y="120"/>
                  </a:cubicBezTo>
                  <a:cubicBezTo>
                    <a:pt x="200" y="106"/>
                    <a:pt x="277" y="94"/>
                    <a:pt x="349" y="85"/>
                  </a:cubicBezTo>
                  <a:cubicBezTo>
                    <a:pt x="345" y="80"/>
                    <a:pt x="339" y="74"/>
                    <a:pt x="335" y="65"/>
                  </a:cubicBezTo>
                  <a:cubicBezTo>
                    <a:pt x="331" y="55"/>
                    <a:pt x="330" y="47"/>
                    <a:pt x="331" y="41"/>
                  </a:cubicBezTo>
                  <a:cubicBezTo>
                    <a:pt x="338" y="45"/>
                    <a:pt x="347" y="50"/>
                    <a:pt x="355" y="59"/>
                  </a:cubicBezTo>
                  <a:cubicBezTo>
                    <a:pt x="361" y="65"/>
                    <a:pt x="365" y="71"/>
                    <a:pt x="367" y="76"/>
                  </a:cubicBezTo>
                  <a:cubicBezTo>
                    <a:pt x="368" y="70"/>
                    <a:pt x="371" y="62"/>
                    <a:pt x="376" y="54"/>
                  </a:cubicBezTo>
                  <a:cubicBezTo>
                    <a:pt x="381" y="46"/>
                    <a:pt x="386" y="39"/>
                    <a:pt x="391" y="35"/>
                  </a:cubicBezTo>
                  <a:cubicBezTo>
                    <a:pt x="394" y="40"/>
                    <a:pt x="397" y="49"/>
                    <a:pt x="396" y="61"/>
                  </a:cubicBezTo>
                  <a:cubicBezTo>
                    <a:pt x="394" y="69"/>
                    <a:pt x="390" y="76"/>
                    <a:pt x="387" y="80"/>
                  </a:cubicBezTo>
                  <a:cubicBezTo>
                    <a:pt x="419" y="76"/>
                    <a:pt x="453" y="71"/>
                    <a:pt x="486" y="67"/>
                  </a:cubicBezTo>
                  <a:cubicBezTo>
                    <a:pt x="521" y="63"/>
                    <a:pt x="555" y="60"/>
                    <a:pt x="588" y="57"/>
                  </a:cubicBezTo>
                  <a:cubicBezTo>
                    <a:pt x="581" y="53"/>
                    <a:pt x="574" y="49"/>
                    <a:pt x="567" y="43"/>
                  </a:cubicBezTo>
                  <a:cubicBezTo>
                    <a:pt x="562" y="39"/>
                    <a:pt x="557" y="35"/>
                    <a:pt x="553" y="31"/>
                  </a:cubicBezTo>
                  <a:cubicBezTo>
                    <a:pt x="561" y="32"/>
                    <a:pt x="573" y="34"/>
                    <a:pt x="587" y="40"/>
                  </a:cubicBezTo>
                  <a:cubicBezTo>
                    <a:pt x="598" y="45"/>
                    <a:pt x="606" y="50"/>
                    <a:pt x="610" y="54"/>
                  </a:cubicBezTo>
                  <a:cubicBezTo>
                    <a:pt x="618" y="53"/>
                    <a:pt x="625" y="53"/>
                    <a:pt x="633" y="52"/>
                  </a:cubicBezTo>
                  <a:cubicBezTo>
                    <a:pt x="627" y="46"/>
                    <a:pt x="621" y="38"/>
                    <a:pt x="616" y="29"/>
                  </a:cubicBezTo>
                  <a:cubicBezTo>
                    <a:pt x="609" y="18"/>
                    <a:pt x="606" y="9"/>
                    <a:pt x="603" y="0"/>
                  </a:cubicBezTo>
                  <a:cubicBezTo>
                    <a:pt x="613" y="6"/>
                    <a:pt x="624" y="14"/>
                    <a:pt x="635" y="24"/>
                  </a:cubicBezTo>
                  <a:cubicBezTo>
                    <a:pt x="645" y="33"/>
                    <a:pt x="652" y="43"/>
                    <a:pt x="657" y="50"/>
                  </a:cubicBezTo>
                  <a:cubicBezTo>
                    <a:pt x="777" y="41"/>
                    <a:pt x="874" y="33"/>
                    <a:pt x="942" y="28"/>
                  </a:cubicBezTo>
                  <a:cubicBezTo>
                    <a:pt x="1012" y="22"/>
                    <a:pt x="1055" y="19"/>
                    <a:pt x="1125" y="14"/>
                  </a:cubicBezTo>
                  <a:cubicBezTo>
                    <a:pt x="1205" y="9"/>
                    <a:pt x="1279" y="5"/>
                    <a:pt x="1306" y="4"/>
                  </a:cubicBezTo>
                  <a:cubicBezTo>
                    <a:pt x="1334" y="3"/>
                    <a:pt x="1917" y="2"/>
                    <a:pt x="1935" y="1"/>
                  </a:cubicBezTo>
                  <a:cubicBezTo>
                    <a:pt x="1935" y="101"/>
                    <a:pt x="1935" y="201"/>
                    <a:pt x="1935" y="301"/>
                  </a:cubicBezTo>
                  <a:cubicBezTo>
                    <a:pt x="1615" y="300"/>
                    <a:pt x="884" y="301"/>
                    <a:pt x="564" y="301"/>
                  </a:cubicBezTo>
                  <a:cubicBezTo>
                    <a:pt x="541" y="286"/>
                    <a:pt x="406" y="245"/>
                    <a:pt x="374" y="235"/>
                  </a:cubicBezTo>
                  <a:cubicBezTo>
                    <a:pt x="229" y="185"/>
                    <a:pt x="97" y="160"/>
                    <a:pt x="0" y="143"/>
                  </a:cubicBezTo>
                  <a:close/>
                </a:path>
              </a:pathLst>
            </a:custGeom>
            <a:solidFill>
              <a:srgbClr val="8DB8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Oval 61">
              <a:extLst>
                <a:ext uri="{FF2B5EF4-FFF2-40B4-BE49-F238E27FC236}">
                  <a16:creationId xmlns:a16="http://schemas.microsoft.com/office/drawing/2014/main" id="{1FA43D03-E57F-03A4-6AF4-B84F63C7E4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100" y="6296729"/>
              <a:ext cx="1528900" cy="129526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Oval 62">
              <a:extLst>
                <a:ext uri="{FF2B5EF4-FFF2-40B4-BE49-F238E27FC236}">
                  <a16:creationId xmlns:a16="http://schemas.microsoft.com/office/drawing/2014/main" id="{D03F677D-5CB7-8705-6C6D-79B8D148C8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80838" y="6444756"/>
              <a:ext cx="1633441" cy="185034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Oval 63">
              <a:extLst>
                <a:ext uri="{FF2B5EF4-FFF2-40B4-BE49-F238E27FC236}">
                  <a16:creationId xmlns:a16="http://schemas.microsoft.com/office/drawing/2014/main" id="{AA657B0B-6165-13A3-338B-BC38506ECD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8849" y="6494098"/>
              <a:ext cx="1457031" cy="135692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Oval 64">
              <a:extLst>
                <a:ext uri="{FF2B5EF4-FFF2-40B4-BE49-F238E27FC236}">
                  <a16:creationId xmlns:a16="http://schemas.microsoft.com/office/drawing/2014/main" id="{7A0D7901-BE55-5A4E-537E-D667A002E2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06189" y="6358407"/>
              <a:ext cx="1620373" cy="17886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Oval 65">
              <a:extLst>
                <a:ext uri="{FF2B5EF4-FFF2-40B4-BE49-F238E27FC236}">
                  <a16:creationId xmlns:a16="http://schemas.microsoft.com/office/drawing/2014/main" id="{8DC879B7-A2EE-18C3-6FEF-3CFD49DE1D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27668" y="6469427"/>
              <a:ext cx="1457031" cy="148027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66">
              <a:extLst>
                <a:ext uri="{FF2B5EF4-FFF2-40B4-BE49-F238E27FC236}">
                  <a16:creationId xmlns:a16="http://schemas.microsoft.com/office/drawing/2014/main" id="{1FEEE136-E18C-9E27-B167-6059DC653D21}"/>
                </a:ext>
              </a:extLst>
            </p:cNvPr>
            <p:cNvSpPr/>
            <p:nvPr userDrawn="1"/>
          </p:nvSpPr>
          <p:spPr bwMode="auto">
            <a:xfrm>
              <a:off x="1888259" y="6136366"/>
              <a:ext cx="130675" cy="141861"/>
            </a:xfrm>
            <a:custGeom>
              <a:avLst/>
              <a:gdLst>
                <a:gd name="T0" fmla="*/ 3 w 40"/>
                <a:gd name="T1" fmla="*/ 47 h 47"/>
                <a:gd name="T2" fmla="*/ 4 w 40"/>
                <a:gd name="T3" fmla="*/ 27 h 47"/>
                <a:gd name="T4" fmla="*/ 40 w 40"/>
                <a:gd name="T5" fmla="*/ 0 h 47"/>
                <a:gd name="T6" fmla="*/ 32 w 40"/>
                <a:gd name="T7" fmla="*/ 24 h 47"/>
                <a:gd name="T8" fmla="*/ 3 w 4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3" y="47"/>
                  </a:moveTo>
                  <a:cubicBezTo>
                    <a:pt x="2" y="43"/>
                    <a:pt x="0" y="35"/>
                    <a:pt x="4" y="27"/>
                  </a:cubicBezTo>
                  <a:cubicBezTo>
                    <a:pt x="12" y="9"/>
                    <a:pt x="36" y="1"/>
                    <a:pt x="40" y="0"/>
                  </a:cubicBezTo>
                  <a:cubicBezTo>
                    <a:pt x="40" y="5"/>
                    <a:pt x="39" y="14"/>
                    <a:pt x="32" y="24"/>
                  </a:cubicBezTo>
                  <a:cubicBezTo>
                    <a:pt x="23" y="36"/>
                    <a:pt x="10" y="44"/>
                    <a:pt x="3" y="47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67">
              <a:extLst>
                <a:ext uri="{FF2B5EF4-FFF2-40B4-BE49-F238E27FC236}">
                  <a16:creationId xmlns:a16="http://schemas.microsoft.com/office/drawing/2014/main" id="{A4311EBE-ADF0-A6FA-E5EE-132DA0D039B4}"/>
                </a:ext>
              </a:extLst>
            </p:cNvPr>
            <p:cNvSpPr/>
            <p:nvPr userDrawn="1"/>
          </p:nvSpPr>
          <p:spPr bwMode="auto">
            <a:xfrm>
              <a:off x="104540" y="6475593"/>
              <a:ext cx="163346" cy="185034"/>
            </a:xfrm>
            <a:custGeom>
              <a:avLst/>
              <a:gdLst>
                <a:gd name="T0" fmla="*/ 0 w 50"/>
                <a:gd name="T1" fmla="*/ 63 h 63"/>
                <a:gd name="T2" fmla="*/ 15 w 50"/>
                <a:gd name="T3" fmla="*/ 30 h 63"/>
                <a:gd name="T4" fmla="*/ 49 w 50"/>
                <a:gd name="T5" fmla="*/ 0 h 63"/>
                <a:gd name="T6" fmla="*/ 36 w 50"/>
                <a:gd name="T7" fmla="*/ 37 h 63"/>
                <a:gd name="T8" fmla="*/ 0 w 50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2">
                  <a:moveTo>
                    <a:pt x="0" y="63"/>
                  </a:moveTo>
                  <a:cubicBezTo>
                    <a:pt x="1" y="55"/>
                    <a:pt x="5" y="43"/>
                    <a:pt x="15" y="30"/>
                  </a:cubicBezTo>
                  <a:cubicBezTo>
                    <a:pt x="26" y="15"/>
                    <a:pt x="40" y="6"/>
                    <a:pt x="49" y="0"/>
                  </a:cubicBezTo>
                  <a:cubicBezTo>
                    <a:pt x="50" y="7"/>
                    <a:pt x="49" y="21"/>
                    <a:pt x="36" y="37"/>
                  </a:cubicBezTo>
                  <a:cubicBezTo>
                    <a:pt x="24" y="52"/>
                    <a:pt x="8" y="60"/>
                    <a:pt x="0" y="63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68">
              <a:extLst>
                <a:ext uri="{FF2B5EF4-FFF2-40B4-BE49-F238E27FC236}">
                  <a16:creationId xmlns:a16="http://schemas.microsoft.com/office/drawing/2014/main" id="{2E602FBC-832A-EBA3-5A39-66EBEEC627C3}"/>
                </a:ext>
              </a:extLst>
            </p:cNvPr>
            <p:cNvSpPr/>
            <p:nvPr userDrawn="1"/>
          </p:nvSpPr>
          <p:spPr bwMode="auto">
            <a:xfrm>
              <a:off x="1960129" y="6469427"/>
              <a:ext cx="202549" cy="185034"/>
            </a:xfrm>
            <a:custGeom>
              <a:avLst/>
              <a:gdLst>
                <a:gd name="T0" fmla="*/ 0 w 65"/>
                <a:gd name="T1" fmla="*/ 0 h 63"/>
                <a:gd name="T2" fmla="*/ 28 w 65"/>
                <a:gd name="T3" fmla="*/ 39 h 63"/>
                <a:gd name="T4" fmla="*/ 52 w 65"/>
                <a:gd name="T5" fmla="*/ 63 h 63"/>
                <a:gd name="T6" fmla="*/ 62 w 65"/>
                <a:gd name="T7" fmla="*/ 40 h 63"/>
                <a:gd name="T8" fmla="*/ 42 w 65"/>
                <a:gd name="T9" fmla="*/ 19 h 63"/>
                <a:gd name="T10" fmla="*/ 0 w 65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2">
                  <a:moveTo>
                    <a:pt x="0" y="0"/>
                  </a:moveTo>
                  <a:cubicBezTo>
                    <a:pt x="7" y="12"/>
                    <a:pt x="16" y="25"/>
                    <a:pt x="28" y="39"/>
                  </a:cubicBezTo>
                  <a:cubicBezTo>
                    <a:pt x="36" y="48"/>
                    <a:pt x="44" y="56"/>
                    <a:pt x="52" y="63"/>
                  </a:cubicBezTo>
                  <a:cubicBezTo>
                    <a:pt x="55" y="60"/>
                    <a:pt x="65" y="51"/>
                    <a:pt x="62" y="40"/>
                  </a:cubicBezTo>
                  <a:cubicBezTo>
                    <a:pt x="61" y="31"/>
                    <a:pt x="53" y="26"/>
                    <a:pt x="42" y="19"/>
                  </a:cubicBezTo>
                  <a:cubicBezTo>
                    <a:pt x="34" y="14"/>
                    <a:pt x="21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69">
              <a:extLst>
                <a:ext uri="{FF2B5EF4-FFF2-40B4-BE49-F238E27FC236}">
                  <a16:creationId xmlns:a16="http://schemas.microsoft.com/office/drawing/2014/main" id="{35BEA5A0-3A7F-E2BD-6140-4AA8BE5B9C3B}"/>
                </a:ext>
              </a:extLst>
            </p:cNvPr>
            <p:cNvSpPr/>
            <p:nvPr userDrawn="1"/>
          </p:nvSpPr>
          <p:spPr bwMode="auto">
            <a:xfrm>
              <a:off x="2123475" y="6574277"/>
              <a:ext cx="320156" cy="154197"/>
            </a:xfrm>
            <a:custGeom>
              <a:avLst/>
              <a:gdLst>
                <a:gd name="T0" fmla="*/ 0 w 101"/>
                <a:gd name="T1" fmla="*/ 50 h 50"/>
                <a:gd name="T2" fmla="*/ 14 w 101"/>
                <a:gd name="T3" fmla="*/ 28 h 50"/>
                <a:gd name="T4" fmla="*/ 41 w 101"/>
                <a:gd name="T5" fmla="*/ 15 h 50"/>
                <a:gd name="T6" fmla="*/ 101 w 101"/>
                <a:gd name="T7" fmla="*/ 0 h 50"/>
                <a:gd name="T8" fmla="*/ 61 w 101"/>
                <a:gd name="T9" fmla="*/ 31 h 50"/>
                <a:gd name="T10" fmla="*/ 0 w 101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50">
                  <a:moveTo>
                    <a:pt x="0" y="50"/>
                  </a:moveTo>
                  <a:cubicBezTo>
                    <a:pt x="1" y="45"/>
                    <a:pt x="4" y="36"/>
                    <a:pt x="14" y="28"/>
                  </a:cubicBezTo>
                  <a:cubicBezTo>
                    <a:pt x="20" y="23"/>
                    <a:pt x="27" y="19"/>
                    <a:pt x="41" y="15"/>
                  </a:cubicBezTo>
                  <a:cubicBezTo>
                    <a:pt x="54" y="10"/>
                    <a:pt x="74" y="4"/>
                    <a:pt x="101" y="0"/>
                  </a:cubicBezTo>
                  <a:cubicBezTo>
                    <a:pt x="94" y="7"/>
                    <a:pt x="82" y="20"/>
                    <a:pt x="61" y="31"/>
                  </a:cubicBezTo>
                  <a:cubicBezTo>
                    <a:pt x="37" y="43"/>
                    <a:pt x="13" y="48"/>
                    <a:pt x="0" y="5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70">
              <a:extLst>
                <a:ext uri="{FF2B5EF4-FFF2-40B4-BE49-F238E27FC236}">
                  <a16:creationId xmlns:a16="http://schemas.microsoft.com/office/drawing/2014/main" id="{32C27B16-CD41-D3A4-9EC9-0744F69C1593}"/>
                </a:ext>
              </a:extLst>
            </p:cNvPr>
            <p:cNvSpPr/>
            <p:nvPr userDrawn="1"/>
          </p:nvSpPr>
          <p:spPr bwMode="auto">
            <a:xfrm>
              <a:off x="4429891" y="6463257"/>
              <a:ext cx="78405" cy="154197"/>
            </a:xfrm>
            <a:custGeom>
              <a:avLst/>
              <a:gdLst>
                <a:gd name="T0" fmla="*/ 11 w 24"/>
                <a:gd name="T1" fmla="*/ 0 h 51"/>
                <a:gd name="T2" fmla="*/ 4 w 24"/>
                <a:gd name="T3" fmla="*/ 18 h 51"/>
                <a:gd name="T4" fmla="*/ 6 w 24"/>
                <a:gd name="T5" fmla="*/ 42 h 51"/>
                <a:gd name="T6" fmla="*/ 24 w 24"/>
                <a:gd name="T7" fmla="*/ 51 h 51"/>
                <a:gd name="T8" fmla="*/ 22 w 24"/>
                <a:gd name="T9" fmla="*/ 26 h 51"/>
                <a:gd name="T10" fmla="*/ 11 w 24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cubicBezTo>
                    <a:pt x="9" y="4"/>
                    <a:pt x="6" y="10"/>
                    <a:pt x="4" y="18"/>
                  </a:cubicBezTo>
                  <a:cubicBezTo>
                    <a:pt x="2" y="28"/>
                    <a:pt x="0" y="35"/>
                    <a:pt x="6" y="42"/>
                  </a:cubicBezTo>
                  <a:cubicBezTo>
                    <a:pt x="8" y="44"/>
                    <a:pt x="13" y="48"/>
                    <a:pt x="24" y="51"/>
                  </a:cubicBezTo>
                  <a:cubicBezTo>
                    <a:pt x="24" y="44"/>
                    <a:pt x="24" y="36"/>
                    <a:pt x="22" y="26"/>
                  </a:cubicBezTo>
                  <a:cubicBezTo>
                    <a:pt x="19" y="16"/>
                    <a:pt x="15" y="7"/>
                    <a:pt x="1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71">
              <a:extLst>
                <a:ext uri="{FF2B5EF4-FFF2-40B4-BE49-F238E27FC236}">
                  <a16:creationId xmlns:a16="http://schemas.microsoft.com/office/drawing/2014/main" id="{173E42EE-4302-99C7-61D2-CD3347F1C521}"/>
                </a:ext>
              </a:extLst>
            </p:cNvPr>
            <p:cNvSpPr/>
            <p:nvPr userDrawn="1"/>
          </p:nvSpPr>
          <p:spPr bwMode="auto">
            <a:xfrm>
              <a:off x="4567102" y="6506434"/>
              <a:ext cx="169878" cy="135692"/>
            </a:xfrm>
            <a:custGeom>
              <a:avLst/>
              <a:gdLst>
                <a:gd name="T0" fmla="*/ 49 w 53"/>
                <a:gd name="T1" fmla="*/ 2 h 45"/>
                <a:gd name="T2" fmla="*/ 16 w 53"/>
                <a:gd name="T3" fmla="*/ 18 h 45"/>
                <a:gd name="T4" fmla="*/ 3 w 53"/>
                <a:gd name="T5" fmla="*/ 29 h 45"/>
                <a:gd name="T6" fmla="*/ 7 w 53"/>
                <a:gd name="T7" fmla="*/ 45 h 45"/>
                <a:gd name="T8" fmla="*/ 27 w 53"/>
                <a:gd name="T9" fmla="*/ 30 h 45"/>
                <a:gd name="T10" fmla="*/ 49 w 53"/>
                <a:gd name="T1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9" y="2"/>
                  </a:moveTo>
                  <a:cubicBezTo>
                    <a:pt x="46" y="0"/>
                    <a:pt x="27" y="11"/>
                    <a:pt x="16" y="18"/>
                  </a:cubicBezTo>
                  <a:cubicBezTo>
                    <a:pt x="7" y="23"/>
                    <a:pt x="4" y="25"/>
                    <a:pt x="3" y="29"/>
                  </a:cubicBezTo>
                  <a:cubicBezTo>
                    <a:pt x="0" y="36"/>
                    <a:pt x="5" y="42"/>
                    <a:pt x="7" y="45"/>
                  </a:cubicBezTo>
                  <a:cubicBezTo>
                    <a:pt x="12" y="41"/>
                    <a:pt x="19" y="36"/>
                    <a:pt x="27" y="30"/>
                  </a:cubicBezTo>
                  <a:cubicBezTo>
                    <a:pt x="36" y="21"/>
                    <a:pt x="53" y="5"/>
                    <a:pt x="49" y="2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72">
              <a:extLst>
                <a:ext uri="{FF2B5EF4-FFF2-40B4-BE49-F238E27FC236}">
                  <a16:creationId xmlns:a16="http://schemas.microsoft.com/office/drawing/2014/main" id="{E15B0B3B-99C3-E2F6-747A-37DC1E9E1F35}"/>
                </a:ext>
              </a:extLst>
            </p:cNvPr>
            <p:cNvSpPr/>
            <p:nvPr userDrawn="1"/>
          </p:nvSpPr>
          <p:spPr bwMode="auto">
            <a:xfrm>
              <a:off x="6442289" y="6512599"/>
              <a:ext cx="156810" cy="123356"/>
            </a:xfrm>
            <a:custGeom>
              <a:avLst/>
              <a:gdLst>
                <a:gd name="T0" fmla="*/ 0 w 49"/>
                <a:gd name="T1" fmla="*/ 0 h 42"/>
                <a:gd name="T2" fmla="*/ 15 w 49"/>
                <a:gd name="T3" fmla="*/ 21 h 42"/>
                <a:gd name="T4" fmla="*/ 41 w 49"/>
                <a:gd name="T5" fmla="*/ 42 h 42"/>
                <a:gd name="T6" fmla="*/ 47 w 49"/>
                <a:gd name="T7" fmla="*/ 29 h 42"/>
                <a:gd name="T8" fmla="*/ 34 w 49"/>
                <a:gd name="T9" fmla="*/ 17 h 42"/>
                <a:gd name="T10" fmla="*/ 0 w 49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2">
                  <a:moveTo>
                    <a:pt x="0" y="0"/>
                  </a:moveTo>
                  <a:cubicBezTo>
                    <a:pt x="3" y="6"/>
                    <a:pt x="7" y="13"/>
                    <a:pt x="15" y="21"/>
                  </a:cubicBezTo>
                  <a:cubicBezTo>
                    <a:pt x="24" y="30"/>
                    <a:pt x="33" y="37"/>
                    <a:pt x="41" y="42"/>
                  </a:cubicBezTo>
                  <a:cubicBezTo>
                    <a:pt x="44" y="40"/>
                    <a:pt x="49" y="35"/>
                    <a:pt x="47" y="29"/>
                  </a:cubicBezTo>
                  <a:cubicBezTo>
                    <a:pt x="46" y="25"/>
                    <a:pt x="42" y="21"/>
                    <a:pt x="34" y="17"/>
                  </a:cubicBezTo>
                  <a:cubicBezTo>
                    <a:pt x="26" y="12"/>
                    <a:pt x="15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73">
              <a:extLst>
                <a:ext uri="{FF2B5EF4-FFF2-40B4-BE49-F238E27FC236}">
                  <a16:creationId xmlns:a16="http://schemas.microsoft.com/office/drawing/2014/main" id="{34C6282F-0A8F-1D65-57D3-E1568AC49563}"/>
                </a:ext>
              </a:extLst>
            </p:cNvPr>
            <p:cNvSpPr/>
            <p:nvPr userDrawn="1"/>
          </p:nvSpPr>
          <p:spPr bwMode="auto">
            <a:xfrm>
              <a:off x="6657906" y="6463257"/>
              <a:ext cx="71873" cy="154197"/>
            </a:xfrm>
            <a:custGeom>
              <a:avLst/>
              <a:gdLst>
                <a:gd name="T0" fmla="*/ 14 w 23"/>
                <a:gd name="T1" fmla="*/ 0 h 51"/>
                <a:gd name="T2" fmla="*/ 5 w 23"/>
                <a:gd name="T3" fmla="*/ 22 h 51"/>
                <a:gd name="T4" fmla="*/ 0 w 23"/>
                <a:gd name="T5" fmla="*/ 51 h 51"/>
                <a:gd name="T6" fmla="*/ 19 w 23"/>
                <a:gd name="T7" fmla="*/ 42 h 51"/>
                <a:gd name="T8" fmla="*/ 22 w 23"/>
                <a:gd name="T9" fmla="*/ 27 h 51"/>
                <a:gd name="T10" fmla="*/ 14 w 23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51">
                  <a:moveTo>
                    <a:pt x="14" y="0"/>
                  </a:moveTo>
                  <a:cubicBezTo>
                    <a:pt x="11" y="7"/>
                    <a:pt x="7" y="14"/>
                    <a:pt x="5" y="22"/>
                  </a:cubicBezTo>
                  <a:cubicBezTo>
                    <a:pt x="1" y="33"/>
                    <a:pt x="0" y="43"/>
                    <a:pt x="0" y="51"/>
                  </a:cubicBezTo>
                  <a:cubicBezTo>
                    <a:pt x="4" y="50"/>
                    <a:pt x="13" y="48"/>
                    <a:pt x="19" y="42"/>
                  </a:cubicBezTo>
                  <a:cubicBezTo>
                    <a:pt x="21" y="39"/>
                    <a:pt x="23" y="36"/>
                    <a:pt x="22" y="27"/>
                  </a:cubicBezTo>
                  <a:cubicBezTo>
                    <a:pt x="21" y="20"/>
                    <a:pt x="20" y="11"/>
                    <a:pt x="14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74">
              <a:extLst>
                <a:ext uri="{FF2B5EF4-FFF2-40B4-BE49-F238E27FC236}">
                  <a16:creationId xmlns:a16="http://schemas.microsoft.com/office/drawing/2014/main" id="{4CBD5548-910F-E591-DB62-4CC4039F8946}"/>
                </a:ext>
              </a:extLst>
            </p:cNvPr>
            <p:cNvSpPr/>
            <p:nvPr userDrawn="1"/>
          </p:nvSpPr>
          <p:spPr bwMode="auto">
            <a:xfrm>
              <a:off x="9153803" y="6136366"/>
              <a:ext cx="130675" cy="148027"/>
            </a:xfrm>
            <a:custGeom>
              <a:avLst/>
              <a:gdLst>
                <a:gd name="T0" fmla="*/ 1 w 40"/>
                <a:gd name="T1" fmla="*/ 0 h 50"/>
                <a:gd name="T2" fmla="*/ 1 w 40"/>
                <a:gd name="T3" fmla="*/ 13 h 50"/>
                <a:gd name="T4" fmla="*/ 13 w 40"/>
                <a:gd name="T5" fmla="*/ 31 h 50"/>
                <a:gd name="T6" fmla="*/ 35 w 40"/>
                <a:gd name="T7" fmla="*/ 50 h 50"/>
                <a:gd name="T8" fmla="*/ 37 w 40"/>
                <a:gd name="T9" fmla="*/ 30 h 50"/>
                <a:gd name="T10" fmla="*/ 23 w 40"/>
                <a:gd name="T11" fmla="*/ 14 h 50"/>
                <a:gd name="T12" fmla="*/ 1 w 40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0">
                  <a:moveTo>
                    <a:pt x="1" y="0"/>
                  </a:moveTo>
                  <a:cubicBezTo>
                    <a:pt x="0" y="3"/>
                    <a:pt x="0" y="7"/>
                    <a:pt x="1" y="13"/>
                  </a:cubicBezTo>
                  <a:cubicBezTo>
                    <a:pt x="3" y="21"/>
                    <a:pt x="8" y="26"/>
                    <a:pt x="13" y="31"/>
                  </a:cubicBezTo>
                  <a:cubicBezTo>
                    <a:pt x="17" y="36"/>
                    <a:pt x="24" y="43"/>
                    <a:pt x="35" y="50"/>
                  </a:cubicBezTo>
                  <a:cubicBezTo>
                    <a:pt x="37" y="45"/>
                    <a:pt x="40" y="38"/>
                    <a:pt x="37" y="30"/>
                  </a:cubicBezTo>
                  <a:cubicBezTo>
                    <a:pt x="35" y="23"/>
                    <a:pt x="30" y="19"/>
                    <a:pt x="23" y="14"/>
                  </a:cubicBezTo>
                  <a:cubicBezTo>
                    <a:pt x="18" y="10"/>
                    <a:pt x="11" y="5"/>
                    <a:pt x="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75">
              <a:extLst>
                <a:ext uri="{FF2B5EF4-FFF2-40B4-BE49-F238E27FC236}">
                  <a16:creationId xmlns:a16="http://schemas.microsoft.com/office/drawing/2014/main" id="{3A669F87-F16C-7F81-7192-F081ACD9B4FE}"/>
                </a:ext>
              </a:extLst>
            </p:cNvPr>
            <p:cNvSpPr/>
            <p:nvPr userDrawn="1"/>
          </p:nvSpPr>
          <p:spPr bwMode="auto">
            <a:xfrm>
              <a:off x="8755241" y="6512599"/>
              <a:ext cx="169878" cy="148027"/>
            </a:xfrm>
            <a:custGeom>
              <a:avLst/>
              <a:gdLst>
                <a:gd name="T0" fmla="*/ 53 w 53"/>
                <a:gd name="T1" fmla="*/ 0 h 51"/>
                <a:gd name="T2" fmla="*/ 30 w 53"/>
                <a:gd name="T3" fmla="*/ 8 h 51"/>
                <a:gd name="T4" fmla="*/ 8 w 53"/>
                <a:gd name="T5" fmla="*/ 20 h 51"/>
                <a:gd name="T6" fmla="*/ 0 w 53"/>
                <a:gd name="T7" fmla="*/ 36 h 51"/>
                <a:gd name="T8" fmla="*/ 8 w 53"/>
                <a:gd name="T9" fmla="*/ 51 h 51"/>
                <a:gd name="T10" fmla="*/ 29 w 53"/>
                <a:gd name="T11" fmla="*/ 30 h 51"/>
                <a:gd name="T12" fmla="*/ 53 w 53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1">
                  <a:moveTo>
                    <a:pt x="53" y="0"/>
                  </a:moveTo>
                  <a:cubicBezTo>
                    <a:pt x="46" y="2"/>
                    <a:pt x="38" y="5"/>
                    <a:pt x="30" y="8"/>
                  </a:cubicBezTo>
                  <a:cubicBezTo>
                    <a:pt x="18" y="13"/>
                    <a:pt x="12" y="16"/>
                    <a:pt x="8" y="20"/>
                  </a:cubicBezTo>
                  <a:cubicBezTo>
                    <a:pt x="6" y="22"/>
                    <a:pt x="0" y="28"/>
                    <a:pt x="0" y="36"/>
                  </a:cubicBezTo>
                  <a:cubicBezTo>
                    <a:pt x="0" y="43"/>
                    <a:pt x="6" y="49"/>
                    <a:pt x="8" y="51"/>
                  </a:cubicBezTo>
                  <a:cubicBezTo>
                    <a:pt x="15" y="45"/>
                    <a:pt x="22" y="38"/>
                    <a:pt x="29" y="30"/>
                  </a:cubicBezTo>
                  <a:cubicBezTo>
                    <a:pt x="39" y="20"/>
                    <a:pt x="46" y="9"/>
                    <a:pt x="53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76">
              <a:extLst>
                <a:ext uri="{FF2B5EF4-FFF2-40B4-BE49-F238E27FC236}">
                  <a16:creationId xmlns:a16="http://schemas.microsoft.com/office/drawing/2014/main" id="{297E2984-4009-36F1-B9DA-14FADD140763}"/>
                </a:ext>
              </a:extLst>
            </p:cNvPr>
            <p:cNvSpPr/>
            <p:nvPr userDrawn="1"/>
          </p:nvSpPr>
          <p:spPr bwMode="auto">
            <a:xfrm>
              <a:off x="8533093" y="6592783"/>
              <a:ext cx="248283" cy="123356"/>
            </a:xfrm>
            <a:custGeom>
              <a:avLst/>
              <a:gdLst>
                <a:gd name="T0" fmla="*/ 0 w 77"/>
                <a:gd name="T1" fmla="*/ 0 h 41"/>
                <a:gd name="T2" fmla="*/ 30 w 77"/>
                <a:gd name="T3" fmla="*/ 26 h 41"/>
                <a:gd name="T4" fmla="*/ 77 w 77"/>
                <a:gd name="T5" fmla="*/ 41 h 41"/>
                <a:gd name="T6" fmla="*/ 71 w 77"/>
                <a:gd name="T7" fmla="*/ 27 h 41"/>
                <a:gd name="T8" fmla="*/ 35 w 77"/>
                <a:gd name="T9" fmla="*/ 9 h 41"/>
                <a:gd name="T10" fmla="*/ 0 w 77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41">
                  <a:moveTo>
                    <a:pt x="0" y="0"/>
                  </a:moveTo>
                  <a:cubicBezTo>
                    <a:pt x="4" y="6"/>
                    <a:pt x="13" y="17"/>
                    <a:pt x="30" y="26"/>
                  </a:cubicBezTo>
                  <a:cubicBezTo>
                    <a:pt x="49" y="36"/>
                    <a:pt x="68" y="40"/>
                    <a:pt x="77" y="41"/>
                  </a:cubicBezTo>
                  <a:cubicBezTo>
                    <a:pt x="77" y="38"/>
                    <a:pt x="76" y="32"/>
                    <a:pt x="71" y="27"/>
                  </a:cubicBezTo>
                  <a:cubicBezTo>
                    <a:pt x="63" y="18"/>
                    <a:pt x="51" y="14"/>
                    <a:pt x="35" y="9"/>
                  </a:cubicBezTo>
                  <a:cubicBezTo>
                    <a:pt x="27" y="6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Oval 77">
              <a:extLst>
                <a:ext uri="{FF2B5EF4-FFF2-40B4-BE49-F238E27FC236}">
                  <a16:creationId xmlns:a16="http://schemas.microsoft.com/office/drawing/2014/main" id="{107F3CEF-F2A0-44D2-B80B-E390CBC666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19357" y="6198044"/>
              <a:ext cx="1620373" cy="17269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36" name="Grupo 135">
            <a:extLst>
              <a:ext uri="{FF2B5EF4-FFF2-40B4-BE49-F238E27FC236}">
                <a16:creationId xmlns:a16="http://schemas.microsoft.com/office/drawing/2014/main" id="{03DDC1B5-B84E-67C1-2505-BB1B05A103E7}"/>
              </a:ext>
            </a:extLst>
          </p:cNvPr>
          <p:cNvGrpSpPr/>
          <p:nvPr/>
        </p:nvGrpSpPr>
        <p:grpSpPr>
          <a:xfrm rot="10800000">
            <a:off x="9981455" y="5235954"/>
            <a:ext cx="2210545" cy="1625153"/>
            <a:chOff x="-11" y="0"/>
            <a:chExt cx="3222501" cy="1625153"/>
          </a:xfrm>
        </p:grpSpPr>
        <p:sp>
          <p:nvSpPr>
            <p:cNvPr id="137" name="Forma libre: forma 136">
              <a:extLst>
                <a:ext uri="{FF2B5EF4-FFF2-40B4-BE49-F238E27FC236}">
                  <a16:creationId xmlns:a16="http://schemas.microsoft.com/office/drawing/2014/main" id="{1A955629-063C-AC78-FB06-88F1E9538AF4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solidFill>
              <a:srgbClr val="272F1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38" name="Forma libre: forma 137">
              <a:extLst>
                <a:ext uri="{FF2B5EF4-FFF2-40B4-BE49-F238E27FC236}">
                  <a16:creationId xmlns:a16="http://schemas.microsoft.com/office/drawing/2014/main" id="{B35AFB64-D36C-F7E9-AC56-621658A35A29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97E4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035234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upo 116">
            <a:extLst>
              <a:ext uri="{FF2B5EF4-FFF2-40B4-BE49-F238E27FC236}">
                <a16:creationId xmlns:a16="http://schemas.microsoft.com/office/drawing/2014/main" id="{A6889891-1368-7B9A-D038-566343009CB9}"/>
              </a:ext>
            </a:extLst>
          </p:cNvPr>
          <p:cNvGrpSpPr/>
          <p:nvPr/>
        </p:nvGrpSpPr>
        <p:grpSpPr>
          <a:xfrm>
            <a:off x="1" y="5989320"/>
            <a:ext cx="12192000" cy="868680"/>
            <a:chOff x="32671" y="5827976"/>
            <a:chExt cx="12159329" cy="1030024"/>
          </a:xfrm>
        </p:grpSpPr>
        <p:sp>
          <p:nvSpPr>
            <p:cNvPr id="118" name="Freeform 59">
              <a:extLst>
                <a:ext uri="{FF2B5EF4-FFF2-40B4-BE49-F238E27FC236}">
                  <a16:creationId xmlns:a16="http://schemas.microsoft.com/office/drawing/2014/main" id="{8EC10F90-4B28-7AED-CA28-049CB28D05D6}"/>
                </a:ext>
              </a:extLst>
            </p:cNvPr>
            <p:cNvSpPr/>
            <p:nvPr userDrawn="1"/>
          </p:nvSpPr>
          <p:spPr bwMode="auto">
            <a:xfrm>
              <a:off x="32671" y="5827976"/>
              <a:ext cx="7840514" cy="1030024"/>
            </a:xfrm>
            <a:custGeom>
              <a:avLst/>
              <a:gdLst>
                <a:gd name="T0" fmla="*/ 0 w 2470"/>
                <a:gd name="T1" fmla="*/ 22 h 343"/>
                <a:gd name="T2" fmla="*/ 268 w 2470"/>
                <a:gd name="T3" fmla="*/ 30 h 343"/>
                <a:gd name="T4" fmla="*/ 473 w 2470"/>
                <a:gd name="T5" fmla="*/ 41 h 343"/>
                <a:gd name="T6" fmla="*/ 466 w 2470"/>
                <a:gd name="T7" fmla="*/ 24 h 343"/>
                <a:gd name="T8" fmla="*/ 466 w 2470"/>
                <a:gd name="T9" fmla="*/ 0 h 343"/>
                <a:gd name="T10" fmla="*/ 484 w 2470"/>
                <a:gd name="T11" fmla="*/ 19 h 343"/>
                <a:gd name="T12" fmla="*/ 493 w 2470"/>
                <a:gd name="T13" fmla="*/ 37 h 343"/>
                <a:gd name="T14" fmla="*/ 509 w 2470"/>
                <a:gd name="T15" fmla="*/ 20 h 343"/>
                <a:gd name="T16" fmla="*/ 530 w 2470"/>
                <a:gd name="T17" fmla="*/ 7 h 343"/>
                <a:gd name="T18" fmla="*/ 531 w 2470"/>
                <a:gd name="T19" fmla="*/ 21 h 343"/>
                <a:gd name="T20" fmla="*/ 518 w 2470"/>
                <a:gd name="T21" fmla="*/ 40 h 343"/>
                <a:gd name="T22" fmla="*/ 890 w 2470"/>
                <a:gd name="T23" fmla="*/ 63 h 343"/>
                <a:gd name="T24" fmla="*/ 1354 w 2470"/>
                <a:gd name="T25" fmla="*/ 101 h 343"/>
                <a:gd name="T26" fmla="*/ 1354 w 2470"/>
                <a:gd name="T27" fmla="*/ 82 h 343"/>
                <a:gd name="T28" fmla="*/ 1361 w 2470"/>
                <a:gd name="T29" fmla="*/ 65 h 343"/>
                <a:gd name="T30" fmla="*/ 1368 w 2470"/>
                <a:gd name="T31" fmla="*/ 79 h 343"/>
                <a:gd name="T32" fmla="*/ 1372 w 2470"/>
                <a:gd name="T33" fmla="*/ 95 h 343"/>
                <a:gd name="T34" fmla="*/ 1410 w 2470"/>
                <a:gd name="T35" fmla="*/ 78 h 343"/>
                <a:gd name="T36" fmla="*/ 1455 w 2470"/>
                <a:gd name="T37" fmla="*/ 68 h 343"/>
                <a:gd name="T38" fmla="*/ 1428 w 2470"/>
                <a:gd name="T39" fmla="*/ 91 h 343"/>
                <a:gd name="T40" fmla="*/ 1401 w 2470"/>
                <a:gd name="T41" fmla="*/ 106 h 343"/>
                <a:gd name="T42" fmla="*/ 1430 w 2470"/>
                <a:gd name="T43" fmla="*/ 110 h 343"/>
                <a:gd name="T44" fmla="*/ 1459 w 2470"/>
                <a:gd name="T45" fmla="*/ 113 h 343"/>
                <a:gd name="T46" fmla="*/ 1457 w 2470"/>
                <a:gd name="T47" fmla="*/ 104 h 343"/>
                <a:gd name="T48" fmla="*/ 1466 w 2470"/>
                <a:gd name="T49" fmla="*/ 93 h 343"/>
                <a:gd name="T50" fmla="*/ 1473 w 2470"/>
                <a:gd name="T51" fmla="*/ 105 h 343"/>
                <a:gd name="T52" fmla="*/ 1477 w 2470"/>
                <a:gd name="T53" fmla="*/ 116 h 343"/>
                <a:gd name="T54" fmla="*/ 1488 w 2470"/>
                <a:gd name="T55" fmla="*/ 117 h 343"/>
                <a:gd name="T56" fmla="*/ 1510 w 2470"/>
                <a:gd name="T57" fmla="*/ 99 h 343"/>
                <a:gd name="T58" fmla="*/ 1549 w 2470"/>
                <a:gd name="T59" fmla="*/ 78 h 343"/>
                <a:gd name="T60" fmla="*/ 1531 w 2470"/>
                <a:gd name="T61" fmla="*/ 103 h 343"/>
                <a:gd name="T62" fmla="*/ 1515 w 2470"/>
                <a:gd name="T63" fmla="*/ 120 h 343"/>
                <a:gd name="T64" fmla="*/ 1559 w 2470"/>
                <a:gd name="T65" fmla="*/ 126 h 343"/>
                <a:gd name="T66" fmla="*/ 1579 w 2470"/>
                <a:gd name="T67" fmla="*/ 112 h 343"/>
                <a:gd name="T68" fmla="*/ 1601 w 2470"/>
                <a:gd name="T69" fmla="*/ 103 h 343"/>
                <a:gd name="T70" fmla="*/ 1592 w 2470"/>
                <a:gd name="T71" fmla="*/ 116 h 343"/>
                <a:gd name="T72" fmla="*/ 1580 w 2470"/>
                <a:gd name="T73" fmla="*/ 128 h 343"/>
                <a:gd name="T74" fmla="*/ 1761 w 2470"/>
                <a:gd name="T75" fmla="*/ 157 h 343"/>
                <a:gd name="T76" fmla="*/ 1951 w 2470"/>
                <a:gd name="T77" fmla="*/ 192 h 343"/>
                <a:gd name="T78" fmla="*/ 2207 w 2470"/>
                <a:gd name="T79" fmla="*/ 254 h 343"/>
                <a:gd name="T80" fmla="*/ 2470 w 2470"/>
                <a:gd name="T81" fmla="*/ 343 h 343"/>
                <a:gd name="T82" fmla="*/ 2433 w 2470"/>
                <a:gd name="T83" fmla="*/ 343 h 343"/>
                <a:gd name="T84" fmla="*/ 0 w 2470"/>
                <a:gd name="T85" fmla="*/ 343 h 343"/>
                <a:gd name="T86" fmla="*/ 0 w 2470"/>
                <a:gd name="T87" fmla="*/ 2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70" h="343">
                  <a:moveTo>
                    <a:pt x="0" y="22"/>
                  </a:moveTo>
                  <a:cubicBezTo>
                    <a:pt x="86" y="23"/>
                    <a:pt x="175" y="26"/>
                    <a:pt x="268" y="30"/>
                  </a:cubicBezTo>
                  <a:cubicBezTo>
                    <a:pt x="338" y="33"/>
                    <a:pt x="407" y="37"/>
                    <a:pt x="473" y="41"/>
                  </a:cubicBezTo>
                  <a:cubicBezTo>
                    <a:pt x="470" y="37"/>
                    <a:pt x="468" y="31"/>
                    <a:pt x="466" y="24"/>
                  </a:cubicBezTo>
                  <a:cubicBezTo>
                    <a:pt x="464" y="15"/>
                    <a:pt x="465" y="6"/>
                    <a:pt x="466" y="0"/>
                  </a:cubicBezTo>
                  <a:cubicBezTo>
                    <a:pt x="472" y="5"/>
                    <a:pt x="478" y="11"/>
                    <a:pt x="484" y="19"/>
                  </a:cubicBezTo>
                  <a:cubicBezTo>
                    <a:pt x="488" y="25"/>
                    <a:pt x="491" y="32"/>
                    <a:pt x="493" y="37"/>
                  </a:cubicBezTo>
                  <a:cubicBezTo>
                    <a:pt x="496" y="32"/>
                    <a:pt x="501" y="26"/>
                    <a:pt x="509" y="20"/>
                  </a:cubicBezTo>
                  <a:cubicBezTo>
                    <a:pt x="516" y="14"/>
                    <a:pt x="524" y="10"/>
                    <a:pt x="530" y="7"/>
                  </a:cubicBezTo>
                  <a:cubicBezTo>
                    <a:pt x="531" y="10"/>
                    <a:pt x="532" y="15"/>
                    <a:pt x="531" y="21"/>
                  </a:cubicBezTo>
                  <a:cubicBezTo>
                    <a:pt x="529" y="31"/>
                    <a:pt x="522" y="37"/>
                    <a:pt x="518" y="40"/>
                  </a:cubicBezTo>
                  <a:cubicBezTo>
                    <a:pt x="639" y="46"/>
                    <a:pt x="763" y="54"/>
                    <a:pt x="890" y="63"/>
                  </a:cubicBezTo>
                  <a:cubicBezTo>
                    <a:pt x="1049" y="74"/>
                    <a:pt x="1204" y="87"/>
                    <a:pt x="1354" y="101"/>
                  </a:cubicBezTo>
                  <a:cubicBezTo>
                    <a:pt x="1353" y="96"/>
                    <a:pt x="1352" y="90"/>
                    <a:pt x="1354" y="82"/>
                  </a:cubicBezTo>
                  <a:cubicBezTo>
                    <a:pt x="1356" y="75"/>
                    <a:pt x="1359" y="70"/>
                    <a:pt x="1361" y="65"/>
                  </a:cubicBezTo>
                  <a:cubicBezTo>
                    <a:pt x="1363" y="69"/>
                    <a:pt x="1366" y="74"/>
                    <a:pt x="1368" y="79"/>
                  </a:cubicBezTo>
                  <a:cubicBezTo>
                    <a:pt x="1370" y="84"/>
                    <a:pt x="1371" y="90"/>
                    <a:pt x="1372" y="95"/>
                  </a:cubicBezTo>
                  <a:cubicBezTo>
                    <a:pt x="1381" y="90"/>
                    <a:pt x="1393" y="83"/>
                    <a:pt x="1410" y="78"/>
                  </a:cubicBezTo>
                  <a:cubicBezTo>
                    <a:pt x="1427" y="72"/>
                    <a:pt x="1444" y="69"/>
                    <a:pt x="1455" y="68"/>
                  </a:cubicBezTo>
                  <a:cubicBezTo>
                    <a:pt x="1449" y="75"/>
                    <a:pt x="1441" y="83"/>
                    <a:pt x="1428" y="91"/>
                  </a:cubicBezTo>
                  <a:cubicBezTo>
                    <a:pt x="1419" y="98"/>
                    <a:pt x="1409" y="103"/>
                    <a:pt x="1401" y="106"/>
                  </a:cubicBezTo>
                  <a:cubicBezTo>
                    <a:pt x="1410" y="107"/>
                    <a:pt x="1420" y="108"/>
                    <a:pt x="1430" y="110"/>
                  </a:cubicBezTo>
                  <a:cubicBezTo>
                    <a:pt x="1440" y="111"/>
                    <a:pt x="1449" y="112"/>
                    <a:pt x="1459" y="113"/>
                  </a:cubicBezTo>
                  <a:cubicBezTo>
                    <a:pt x="1458" y="111"/>
                    <a:pt x="1456" y="108"/>
                    <a:pt x="1457" y="104"/>
                  </a:cubicBezTo>
                  <a:cubicBezTo>
                    <a:pt x="1459" y="98"/>
                    <a:pt x="1464" y="94"/>
                    <a:pt x="1466" y="93"/>
                  </a:cubicBezTo>
                  <a:cubicBezTo>
                    <a:pt x="1468" y="96"/>
                    <a:pt x="1471" y="100"/>
                    <a:pt x="1473" y="105"/>
                  </a:cubicBezTo>
                  <a:cubicBezTo>
                    <a:pt x="1475" y="109"/>
                    <a:pt x="1476" y="112"/>
                    <a:pt x="1477" y="116"/>
                  </a:cubicBezTo>
                  <a:cubicBezTo>
                    <a:pt x="1481" y="116"/>
                    <a:pt x="1485" y="116"/>
                    <a:pt x="1488" y="117"/>
                  </a:cubicBezTo>
                  <a:cubicBezTo>
                    <a:pt x="1494" y="111"/>
                    <a:pt x="1501" y="105"/>
                    <a:pt x="1510" y="99"/>
                  </a:cubicBezTo>
                  <a:cubicBezTo>
                    <a:pt x="1524" y="89"/>
                    <a:pt x="1538" y="82"/>
                    <a:pt x="1549" y="78"/>
                  </a:cubicBezTo>
                  <a:cubicBezTo>
                    <a:pt x="1544" y="85"/>
                    <a:pt x="1538" y="94"/>
                    <a:pt x="1531" y="103"/>
                  </a:cubicBezTo>
                  <a:cubicBezTo>
                    <a:pt x="1525" y="109"/>
                    <a:pt x="1520" y="115"/>
                    <a:pt x="1515" y="120"/>
                  </a:cubicBezTo>
                  <a:cubicBezTo>
                    <a:pt x="1529" y="122"/>
                    <a:pt x="1544" y="124"/>
                    <a:pt x="1559" y="126"/>
                  </a:cubicBezTo>
                  <a:cubicBezTo>
                    <a:pt x="1563" y="122"/>
                    <a:pt x="1570" y="117"/>
                    <a:pt x="1579" y="112"/>
                  </a:cubicBezTo>
                  <a:cubicBezTo>
                    <a:pt x="1587" y="108"/>
                    <a:pt x="1595" y="105"/>
                    <a:pt x="1601" y="103"/>
                  </a:cubicBezTo>
                  <a:cubicBezTo>
                    <a:pt x="1599" y="107"/>
                    <a:pt x="1596" y="112"/>
                    <a:pt x="1592" y="116"/>
                  </a:cubicBezTo>
                  <a:cubicBezTo>
                    <a:pt x="1588" y="121"/>
                    <a:pt x="1583" y="125"/>
                    <a:pt x="1580" y="128"/>
                  </a:cubicBezTo>
                  <a:cubicBezTo>
                    <a:pt x="1627" y="135"/>
                    <a:pt x="1689" y="144"/>
                    <a:pt x="1761" y="157"/>
                  </a:cubicBezTo>
                  <a:cubicBezTo>
                    <a:pt x="1810" y="165"/>
                    <a:pt x="1873" y="176"/>
                    <a:pt x="1951" y="192"/>
                  </a:cubicBezTo>
                  <a:cubicBezTo>
                    <a:pt x="2008" y="204"/>
                    <a:pt x="2097" y="222"/>
                    <a:pt x="2207" y="254"/>
                  </a:cubicBezTo>
                  <a:cubicBezTo>
                    <a:pt x="2278" y="274"/>
                    <a:pt x="2369" y="303"/>
                    <a:pt x="2470" y="343"/>
                  </a:cubicBezTo>
                  <a:cubicBezTo>
                    <a:pt x="2458" y="343"/>
                    <a:pt x="2446" y="343"/>
                    <a:pt x="2433" y="343"/>
                  </a:cubicBezTo>
                  <a:cubicBezTo>
                    <a:pt x="1622" y="343"/>
                    <a:pt x="811" y="343"/>
                    <a:pt x="0" y="343"/>
                  </a:cubicBezTo>
                  <a:cubicBezTo>
                    <a:pt x="0" y="236"/>
                    <a:pt x="0" y="129"/>
                    <a:pt x="0" y="22"/>
                  </a:cubicBezTo>
                  <a:close/>
                </a:path>
              </a:pathLst>
            </a:custGeom>
            <a:solidFill>
              <a:srgbClr val="9EC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60">
              <a:extLst>
                <a:ext uri="{FF2B5EF4-FFF2-40B4-BE49-F238E27FC236}">
                  <a16:creationId xmlns:a16="http://schemas.microsoft.com/office/drawing/2014/main" id="{CB53D1D1-11A2-17B2-A797-696FFC63342F}"/>
                </a:ext>
              </a:extLst>
            </p:cNvPr>
            <p:cNvSpPr/>
            <p:nvPr userDrawn="1"/>
          </p:nvSpPr>
          <p:spPr bwMode="auto">
            <a:xfrm>
              <a:off x="6050264" y="5957498"/>
              <a:ext cx="6141736" cy="900498"/>
            </a:xfrm>
            <a:custGeom>
              <a:avLst/>
              <a:gdLst>
                <a:gd name="T0" fmla="*/ 0 w 1935"/>
                <a:gd name="T1" fmla="*/ 143 h 301"/>
                <a:gd name="T2" fmla="*/ 120 w 1935"/>
                <a:gd name="T3" fmla="*/ 120 h 301"/>
                <a:gd name="T4" fmla="*/ 349 w 1935"/>
                <a:gd name="T5" fmla="*/ 85 h 301"/>
                <a:gd name="T6" fmla="*/ 335 w 1935"/>
                <a:gd name="T7" fmla="*/ 65 h 301"/>
                <a:gd name="T8" fmla="*/ 331 w 1935"/>
                <a:gd name="T9" fmla="*/ 41 h 301"/>
                <a:gd name="T10" fmla="*/ 355 w 1935"/>
                <a:gd name="T11" fmla="*/ 59 h 301"/>
                <a:gd name="T12" fmla="*/ 367 w 1935"/>
                <a:gd name="T13" fmla="*/ 76 h 301"/>
                <a:gd name="T14" fmla="*/ 376 w 1935"/>
                <a:gd name="T15" fmla="*/ 54 h 301"/>
                <a:gd name="T16" fmla="*/ 391 w 1935"/>
                <a:gd name="T17" fmla="*/ 35 h 301"/>
                <a:gd name="T18" fmla="*/ 396 w 1935"/>
                <a:gd name="T19" fmla="*/ 61 h 301"/>
                <a:gd name="T20" fmla="*/ 387 w 1935"/>
                <a:gd name="T21" fmla="*/ 80 h 301"/>
                <a:gd name="T22" fmla="*/ 486 w 1935"/>
                <a:gd name="T23" fmla="*/ 67 h 301"/>
                <a:gd name="T24" fmla="*/ 588 w 1935"/>
                <a:gd name="T25" fmla="*/ 57 h 301"/>
                <a:gd name="T26" fmla="*/ 567 w 1935"/>
                <a:gd name="T27" fmla="*/ 43 h 301"/>
                <a:gd name="T28" fmla="*/ 553 w 1935"/>
                <a:gd name="T29" fmla="*/ 31 h 301"/>
                <a:gd name="T30" fmla="*/ 587 w 1935"/>
                <a:gd name="T31" fmla="*/ 40 h 301"/>
                <a:gd name="T32" fmla="*/ 610 w 1935"/>
                <a:gd name="T33" fmla="*/ 54 h 301"/>
                <a:gd name="T34" fmla="*/ 633 w 1935"/>
                <a:gd name="T35" fmla="*/ 52 h 301"/>
                <a:gd name="T36" fmla="*/ 616 w 1935"/>
                <a:gd name="T37" fmla="*/ 29 h 301"/>
                <a:gd name="T38" fmla="*/ 603 w 1935"/>
                <a:gd name="T39" fmla="*/ 0 h 301"/>
                <a:gd name="T40" fmla="*/ 635 w 1935"/>
                <a:gd name="T41" fmla="*/ 24 h 301"/>
                <a:gd name="T42" fmla="*/ 657 w 1935"/>
                <a:gd name="T43" fmla="*/ 50 h 301"/>
                <a:gd name="T44" fmla="*/ 942 w 1935"/>
                <a:gd name="T45" fmla="*/ 28 h 301"/>
                <a:gd name="T46" fmla="*/ 1125 w 1935"/>
                <a:gd name="T47" fmla="*/ 14 h 301"/>
                <a:gd name="T48" fmla="*/ 1306 w 1935"/>
                <a:gd name="T49" fmla="*/ 4 h 301"/>
                <a:gd name="T50" fmla="*/ 1935 w 1935"/>
                <a:gd name="T51" fmla="*/ 1 h 301"/>
                <a:gd name="T52" fmla="*/ 1935 w 1935"/>
                <a:gd name="T53" fmla="*/ 301 h 301"/>
                <a:gd name="T54" fmla="*/ 564 w 1935"/>
                <a:gd name="T55" fmla="*/ 301 h 301"/>
                <a:gd name="T56" fmla="*/ 374 w 1935"/>
                <a:gd name="T57" fmla="*/ 235 h 301"/>
                <a:gd name="T58" fmla="*/ 0 w 1935"/>
                <a:gd name="T59" fmla="*/ 14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35" h="301">
                  <a:moveTo>
                    <a:pt x="0" y="143"/>
                  </a:moveTo>
                  <a:cubicBezTo>
                    <a:pt x="39" y="134"/>
                    <a:pt x="77" y="128"/>
                    <a:pt x="120" y="120"/>
                  </a:cubicBezTo>
                  <a:cubicBezTo>
                    <a:pt x="200" y="106"/>
                    <a:pt x="277" y="94"/>
                    <a:pt x="349" y="85"/>
                  </a:cubicBezTo>
                  <a:cubicBezTo>
                    <a:pt x="345" y="80"/>
                    <a:pt x="339" y="74"/>
                    <a:pt x="335" y="65"/>
                  </a:cubicBezTo>
                  <a:cubicBezTo>
                    <a:pt x="331" y="55"/>
                    <a:pt x="330" y="47"/>
                    <a:pt x="331" y="41"/>
                  </a:cubicBezTo>
                  <a:cubicBezTo>
                    <a:pt x="338" y="45"/>
                    <a:pt x="347" y="50"/>
                    <a:pt x="355" y="59"/>
                  </a:cubicBezTo>
                  <a:cubicBezTo>
                    <a:pt x="361" y="65"/>
                    <a:pt x="365" y="71"/>
                    <a:pt x="367" y="76"/>
                  </a:cubicBezTo>
                  <a:cubicBezTo>
                    <a:pt x="368" y="70"/>
                    <a:pt x="371" y="62"/>
                    <a:pt x="376" y="54"/>
                  </a:cubicBezTo>
                  <a:cubicBezTo>
                    <a:pt x="381" y="46"/>
                    <a:pt x="386" y="39"/>
                    <a:pt x="391" y="35"/>
                  </a:cubicBezTo>
                  <a:cubicBezTo>
                    <a:pt x="394" y="40"/>
                    <a:pt x="397" y="49"/>
                    <a:pt x="396" y="61"/>
                  </a:cubicBezTo>
                  <a:cubicBezTo>
                    <a:pt x="394" y="69"/>
                    <a:pt x="390" y="76"/>
                    <a:pt x="387" y="80"/>
                  </a:cubicBezTo>
                  <a:cubicBezTo>
                    <a:pt x="419" y="76"/>
                    <a:pt x="453" y="71"/>
                    <a:pt x="486" y="67"/>
                  </a:cubicBezTo>
                  <a:cubicBezTo>
                    <a:pt x="521" y="63"/>
                    <a:pt x="555" y="60"/>
                    <a:pt x="588" y="57"/>
                  </a:cubicBezTo>
                  <a:cubicBezTo>
                    <a:pt x="581" y="53"/>
                    <a:pt x="574" y="49"/>
                    <a:pt x="567" y="43"/>
                  </a:cubicBezTo>
                  <a:cubicBezTo>
                    <a:pt x="562" y="39"/>
                    <a:pt x="557" y="35"/>
                    <a:pt x="553" y="31"/>
                  </a:cubicBezTo>
                  <a:cubicBezTo>
                    <a:pt x="561" y="32"/>
                    <a:pt x="573" y="34"/>
                    <a:pt x="587" y="40"/>
                  </a:cubicBezTo>
                  <a:cubicBezTo>
                    <a:pt x="598" y="45"/>
                    <a:pt x="606" y="50"/>
                    <a:pt x="610" y="54"/>
                  </a:cubicBezTo>
                  <a:cubicBezTo>
                    <a:pt x="618" y="53"/>
                    <a:pt x="625" y="53"/>
                    <a:pt x="633" y="52"/>
                  </a:cubicBezTo>
                  <a:cubicBezTo>
                    <a:pt x="627" y="46"/>
                    <a:pt x="621" y="38"/>
                    <a:pt x="616" y="29"/>
                  </a:cubicBezTo>
                  <a:cubicBezTo>
                    <a:pt x="609" y="18"/>
                    <a:pt x="606" y="9"/>
                    <a:pt x="603" y="0"/>
                  </a:cubicBezTo>
                  <a:cubicBezTo>
                    <a:pt x="613" y="6"/>
                    <a:pt x="624" y="14"/>
                    <a:pt x="635" y="24"/>
                  </a:cubicBezTo>
                  <a:cubicBezTo>
                    <a:pt x="645" y="33"/>
                    <a:pt x="652" y="43"/>
                    <a:pt x="657" y="50"/>
                  </a:cubicBezTo>
                  <a:cubicBezTo>
                    <a:pt x="777" y="41"/>
                    <a:pt x="874" y="33"/>
                    <a:pt x="942" y="28"/>
                  </a:cubicBezTo>
                  <a:cubicBezTo>
                    <a:pt x="1012" y="22"/>
                    <a:pt x="1055" y="19"/>
                    <a:pt x="1125" y="14"/>
                  </a:cubicBezTo>
                  <a:cubicBezTo>
                    <a:pt x="1205" y="9"/>
                    <a:pt x="1279" y="5"/>
                    <a:pt x="1306" y="4"/>
                  </a:cubicBezTo>
                  <a:cubicBezTo>
                    <a:pt x="1334" y="3"/>
                    <a:pt x="1917" y="2"/>
                    <a:pt x="1935" y="1"/>
                  </a:cubicBezTo>
                  <a:cubicBezTo>
                    <a:pt x="1935" y="101"/>
                    <a:pt x="1935" y="201"/>
                    <a:pt x="1935" y="301"/>
                  </a:cubicBezTo>
                  <a:cubicBezTo>
                    <a:pt x="1615" y="300"/>
                    <a:pt x="884" y="301"/>
                    <a:pt x="564" y="301"/>
                  </a:cubicBezTo>
                  <a:cubicBezTo>
                    <a:pt x="541" y="286"/>
                    <a:pt x="406" y="245"/>
                    <a:pt x="374" y="235"/>
                  </a:cubicBezTo>
                  <a:cubicBezTo>
                    <a:pt x="229" y="185"/>
                    <a:pt x="97" y="160"/>
                    <a:pt x="0" y="143"/>
                  </a:cubicBezTo>
                  <a:close/>
                </a:path>
              </a:pathLst>
            </a:custGeom>
            <a:solidFill>
              <a:srgbClr val="8DB8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Oval 61">
              <a:extLst>
                <a:ext uri="{FF2B5EF4-FFF2-40B4-BE49-F238E27FC236}">
                  <a16:creationId xmlns:a16="http://schemas.microsoft.com/office/drawing/2014/main" id="{14358069-F625-5B62-1B83-C49EFB6EB0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100" y="6296729"/>
              <a:ext cx="1528900" cy="129526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Oval 62">
              <a:extLst>
                <a:ext uri="{FF2B5EF4-FFF2-40B4-BE49-F238E27FC236}">
                  <a16:creationId xmlns:a16="http://schemas.microsoft.com/office/drawing/2014/main" id="{A1905923-6933-95DC-90DE-8556408C1B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80838" y="6444756"/>
              <a:ext cx="1633441" cy="185034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Oval 63">
              <a:extLst>
                <a:ext uri="{FF2B5EF4-FFF2-40B4-BE49-F238E27FC236}">
                  <a16:creationId xmlns:a16="http://schemas.microsoft.com/office/drawing/2014/main" id="{9DD68A2A-9459-BC76-F57F-A638397EBD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8849" y="6494098"/>
              <a:ext cx="1457031" cy="135692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Oval 64">
              <a:extLst>
                <a:ext uri="{FF2B5EF4-FFF2-40B4-BE49-F238E27FC236}">
                  <a16:creationId xmlns:a16="http://schemas.microsoft.com/office/drawing/2014/main" id="{BE01C5C1-1005-0117-2839-E66A50DA62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06189" y="6358407"/>
              <a:ext cx="1620373" cy="17886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Oval 65">
              <a:extLst>
                <a:ext uri="{FF2B5EF4-FFF2-40B4-BE49-F238E27FC236}">
                  <a16:creationId xmlns:a16="http://schemas.microsoft.com/office/drawing/2014/main" id="{BF9263F5-C04F-39CD-53F3-89789FCB37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27668" y="6469427"/>
              <a:ext cx="1457031" cy="148027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66">
              <a:extLst>
                <a:ext uri="{FF2B5EF4-FFF2-40B4-BE49-F238E27FC236}">
                  <a16:creationId xmlns:a16="http://schemas.microsoft.com/office/drawing/2014/main" id="{902D6D44-EC69-5298-5FBB-5096090C76FE}"/>
                </a:ext>
              </a:extLst>
            </p:cNvPr>
            <p:cNvSpPr/>
            <p:nvPr userDrawn="1"/>
          </p:nvSpPr>
          <p:spPr bwMode="auto">
            <a:xfrm>
              <a:off x="1888259" y="6136366"/>
              <a:ext cx="130675" cy="141861"/>
            </a:xfrm>
            <a:custGeom>
              <a:avLst/>
              <a:gdLst>
                <a:gd name="T0" fmla="*/ 3 w 40"/>
                <a:gd name="T1" fmla="*/ 47 h 47"/>
                <a:gd name="T2" fmla="*/ 4 w 40"/>
                <a:gd name="T3" fmla="*/ 27 h 47"/>
                <a:gd name="T4" fmla="*/ 40 w 40"/>
                <a:gd name="T5" fmla="*/ 0 h 47"/>
                <a:gd name="T6" fmla="*/ 32 w 40"/>
                <a:gd name="T7" fmla="*/ 24 h 47"/>
                <a:gd name="T8" fmla="*/ 3 w 4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3" y="47"/>
                  </a:moveTo>
                  <a:cubicBezTo>
                    <a:pt x="2" y="43"/>
                    <a:pt x="0" y="35"/>
                    <a:pt x="4" y="27"/>
                  </a:cubicBezTo>
                  <a:cubicBezTo>
                    <a:pt x="12" y="9"/>
                    <a:pt x="36" y="1"/>
                    <a:pt x="40" y="0"/>
                  </a:cubicBezTo>
                  <a:cubicBezTo>
                    <a:pt x="40" y="5"/>
                    <a:pt x="39" y="14"/>
                    <a:pt x="32" y="24"/>
                  </a:cubicBezTo>
                  <a:cubicBezTo>
                    <a:pt x="23" y="36"/>
                    <a:pt x="10" y="44"/>
                    <a:pt x="3" y="47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67">
              <a:extLst>
                <a:ext uri="{FF2B5EF4-FFF2-40B4-BE49-F238E27FC236}">
                  <a16:creationId xmlns:a16="http://schemas.microsoft.com/office/drawing/2014/main" id="{0BAF173A-2669-36D3-9C1E-97F167B0E9B7}"/>
                </a:ext>
              </a:extLst>
            </p:cNvPr>
            <p:cNvSpPr/>
            <p:nvPr userDrawn="1"/>
          </p:nvSpPr>
          <p:spPr bwMode="auto">
            <a:xfrm>
              <a:off x="104540" y="6475593"/>
              <a:ext cx="163346" cy="185034"/>
            </a:xfrm>
            <a:custGeom>
              <a:avLst/>
              <a:gdLst>
                <a:gd name="T0" fmla="*/ 0 w 50"/>
                <a:gd name="T1" fmla="*/ 63 h 63"/>
                <a:gd name="T2" fmla="*/ 15 w 50"/>
                <a:gd name="T3" fmla="*/ 30 h 63"/>
                <a:gd name="T4" fmla="*/ 49 w 50"/>
                <a:gd name="T5" fmla="*/ 0 h 63"/>
                <a:gd name="T6" fmla="*/ 36 w 50"/>
                <a:gd name="T7" fmla="*/ 37 h 63"/>
                <a:gd name="T8" fmla="*/ 0 w 50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2">
                  <a:moveTo>
                    <a:pt x="0" y="63"/>
                  </a:moveTo>
                  <a:cubicBezTo>
                    <a:pt x="1" y="55"/>
                    <a:pt x="5" y="43"/>
                    <a:pt x="15" y="30"/>
                  </a:cubicBezTo>
                  <a:cubicBezTo>
                    <a:pt x="26" y="15"/>
                    <a:pt x="40" y="6"/>
                    <a:pt x="49" y="0"/>
                  </a:cubicBezTo>
                  <a:cubicBezTo>
                    <a:pt x="50" y="7"/>
                    <a:pt x="49" y="21"/>
                    <a:pt x="36" y="37"/>
                  </a:cubicBezTo>
                  <a:cubicBezTo>
                    <a:pt x="24" y="52"/>
                    <a:pt x="8" y="60"/>
                    <a:pt x="0" y="63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68">
              <a:extLst>
                <a:ext uri="{FF2B5EF4-FFF2-40B4-BE49-F238E27FC236}">
                  <a16:creationId xmlns:a16="http://schemas.microsoft.com/office/drawing/2014/main" id="{EFB72517-BB4D-1647-EC80-3EEE6443AA18}"/>
                </a:ext>
              </a:extLst>
            </p:cNvPr>
            <p:cNvSpPr/>
            <p:nvPr userDrawn="1"/>
          </p:nvSpPr>
          <p:spPr bwMode="auto">
            <a:xfrm>
              <a:off x="1960129" y="6469427"/>
              <a:ext cx="202549" cy="185034"/>
            </a:xfrm>
            <a:custGeom>
              <a:avLst/>
              <a:gdLst>
                <a:gd name="T0" fmla="*/ 0 w 65"/>
                <a:gd name="T1" fmla="*/ 0 h 63"/>
                <a:gd name="T2" fmla="*/ 28 w 65"/>
                <a:gd name="T3" fmla="*/ 39 h 63"/>
                <a:gd name="T4" fmla="*/ 52 w 65"/>
                <a:gd name="T5" fmla="*/ 63 h 63"/>
                <a:gd name="T6" fmla="*/ 62 w 65"/>
                <a:gd name="T7" fmla="*/ 40 h 63"/>
                <a:gd name="T8" fmla="*/ 42 w 65"/>
                <a:gd name="T9" fmla="*/ 19 h 63"/>
                <a:gd name="T10" fmla="*/ 0 w 65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2">
                  <a:moveTo>
                    <a:pt x="0" y="0"/>
                  </a:moveTo>
                  <a:cubicBezTo>
                    <a:pt x="7" y="12"/>
                    <a:pt x="16" y="25"/>
                    <a:pt x="28" y="39"/>
                  </a:cubicBezTo>
                  <a:cubicBezTo>
                    <a:pt x="36" y="48"/>
                    <a:pt x="44" y="56"/>
                    <a:pt x="52" y="63"/>
                  </a:cubicBezTo>
                  <a:cubicBezTo>
                    <a:pt x="55" y="60"/>
                    <a:pt x="65" y="51"/>
                    <a:pt x="62" y="40"/>
                  </a:cubicBezTo>
                  <a:cubicBezTo>
                    <a:pt x="61" y="31"/>
                    <a:pt x="53" y="26"/>
                    <a:pt x="42" y="19"/>
                  </a:cubicBezTo>
                  <a:cubicBezTo>
                    <a:pt x="34" y="14"/>
                    <a:pt x="21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69">
              <a:extLst>
                <a:ext uri="{FF2B5EF4-FFF2-40B4-BE49-F238E27FC236}">
                  <a16:creationId xmlns:a16="http://schemas.microsoft.com/office/drawing/2014/main" id="{B19D24A6-B55F-14FA-C5EE-4BA7FD868AAB}"/>
                </a:ext>
              </a:extLst>
            </p:cNvPr>
            <p:cNvSpPr/>
            <p:nvPr userDrawn="1"/>
          </p:nvSpPr>
          <p:spPr bwMode="auto">
            <a:xfrm>
              <a:off x="2123475" y="6574277"/>
              <a:ext cx="320156" cy="154197"/>
            </a:xfrm>
            <a:custGeom>
              <a:avLst/>
              <a:gdLst>
                <a:gd name="T0" fmla="*/ 0 w 101"/>
                <a:gd name="T1" fmla="*/ 50 h 50"/>
                <a:gd name="T2" fmla="*/ 14 w 101"/>
                <a:gd name="T3" fmla="*/ 28 h 50"/>
                <a:gd name="T4" fmla="*/ 41 w 101"/>
                <a:gd name="T5" fmla="*/ 15 h 50"/>
                <a:gd name="T6" fmla="*/ 101 w 101"/>
                <a:gd name="T7" fmla="*/ 0 h 50"/>
                <a:gd name="T8" fmla="*/ 61 w 101"/>
                <a:gd name="T9" fmla="*/ 31 h 50"/>
                <a:gd name="T10" fmla="*/ 0 w 101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50">
                  <a:moveTo>
                    <a:pt x="0" y="50"/>
                  </a:moveTo>
                  <a:cubicBezTo>
                    <a:pt x="1" y="45"/>
                    <a:pt x="4" y="36"/>
                    <a:pt x="14" y="28"/>
                  </a:cubicBezTo>
                  <a:cubicBezTo>
                    <a:pt x="20" y="23"/>
                    <a:pt x="27" y="19"/>
                    <a:pt x="41" y="15"/>
                  </a:cubicBezTo>
                  <a:cubicBezTo>
                    <a:pt x="54" y="10"/>
                    <a:pt x="74" y="4"/>
                    <a:pt x="101" y="0"/>
                  </a:cubicBezTo>
                  <a:cubicBezTo>
                    <a:pt x="94" y="7"/>
                    <a:pt x="82" y="20"/>
                    <a:pt x="61" y="31"/>
                  </a:cubicBezTo>
                  <a:cubicBezTo>
                    <a:pt x="37" y="43"/>
                    <a:pt x="13" y="48"/>
                    <a:pt x="0" y="5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70">
              <a:extLst>
                <a:ext uri="{FF2B5EF4-FFF2-40B4-BE49-F238E27FC236}">
                  <a16:creationId xmlns:a16="http://schemas.microsoft.com/office/drawing/2014/main" id="{8133E188-92D0-9AC2-6DE1-18A712C939BA}"/>
                </a:ext>
              </a:extLst>
            </p:cNvPr>
            <p:cNvSpPr/>
            <p:nvPr userDrawn="1"/>
          </p:nvSpPr>
          <p:spPr bwMode="auto">
            <a:xfrm>
              <a:off x="4429891" y="6463257"/>
              <a:ext cx="78405" cy="154197"/>
            </a:xfrm>
            <a:custGeom>
              <a:avLst/>
              <a:gdLst>
                <a:gd name="T0" fmla="*/ 11 w 24"/>
                <a:gd name="T1" fmla="*/ 0 h 51"/>
                <a:gd name="T2" fmla="*/ 4 w 24"/>
                <a:gd name="T3" fmla="*/ 18 h 51"/>
                <a:gd name="T4" fmla="*/ 6 w 24"/>
                <a:gd name="T5" fmla="*/ 42 h 51"/>
                <a:gd name="T6" fmla="*/ 24 w 24"/>
                <a:gd name="T7" fmla="*/ 51 h 51"/>
                <a:gd name="T8" fmla="*/ 22 w 24"/>
                <a:gd name="T9" fmla="*/ 26 h 51"/>
                <a:gd name="T10" fmla="*/ 11 w 24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cubicBezTo>
                    <a:pt x="9" y="4"/>
                    <a:pt x="6" y="10"/>
                    <a:pt x="4" y="18"/>
                  </a:cubicBezTo>
                  <a:cubicBezTo>
                    <a:pt x="2" y="28"/>
                    <a:pt x="0" y="35"/>
                    <a:pt x="6" y="42"/>
                  </a:cubicBezTo>
                  <a:cubicBezTo>
                    <a:pt x="8" y="44"/>
                    <a:pt x="13" y="48"/>
                    <a:pt x="24" y="51"/>
                  </a:cubicBezTo>
                  <a:cubicBezTo>
                    <a:pt x="24" y="44"/>
                    <a:pt x="24" y="36"/>
                    <a:pt x="22" y="26"/>
                  </a:cubicBezTo>
                  <a:cubicBezTo>
                    <a:pt x="19" y="16"/>
                    <a:pt x="15" y="7"/>
                    <a:pt x="1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71">
              <a:extLst>
                <a:ext uri="{FF2B5EF4-FFF2-40B4-BE49-F238E27FC236}">
                  <a16:creationId xmlns:a16="http://schemas.microsoft.com/office/drawing/2014/main" id="{D1E94DDF-488E-2114-5088-469F7D5C9DA5}"/>
                </a:ext>
              </a:extLst>
            </p:cNvPr>
            <p:cNvSpPr/>
            <p:nvPr userDrawn="1"/>
          </p:nvSpPr>
          <p:spPr bwMode="auto">
            <a:xfrm>
              <a:off x="4567102" y="6506434"/>
              <a:ext cx="169878" cy="135692"/>
            </a:xfrm>
            <a:custGeom>
              <a:avLst/>
              <a:gdLst>
                <a:gd name="T0" fmla="*/ 49 w 53"/>
                <a:gd name="T1" fmla="*/ 2 h 45"/>
                <a:gd name="T2" fmla="*/ 16 w 53"/>
                <a:gd name="T3" fmla="*/ 18 h 45"/>
                <a:gd name="T4" fmla="*/ 3 w 53"/>
                <a:gd name="T5" fmla="*/ 29 h 45"/>
                <a:gd name="T6" fmla="*/ 7 w 53"/>
                <a:gd name="T7" fmla="*/ 45 h 45"/>
                <a:gd name="T8" fmla="*/ 27 w 53"/>
                <a:gd name="T9" fmla="*/ 30 h 45"/>
                <a:gd name="T10" fmla="*/ 49 w 53"/>
                <a:gd name="T1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9" y="2"/>
                  </a:moveTo>
                  <a:cubicBezTo>
                    <a:pt x="46" y="0"/>
                    <a:pt x="27" y="11"/>
                    <a:pt x="16" y="18"/>
                  </a:cubicBezTo>
                  <a:cubicBezTo>
                    <a:pt x="7" y="23"/>
                    <a:pt x="4" y="25"/>
                    <a:pt x="3" y="29"/>
                  </a:cubicBezTo>
                  <a:cubicBezTo>
                    <a:pt x="0" y="36"/>
                    <a:pt x="5" y="42"/>
                    <a:pt x="7" y="45"/>
                  </a:cubicBezTo>
                  <a:cubicBezTo>
                    <a:pt x="12" y="41"/>
                    <a:pt x="19" y="36"/>
                    <a:pt x="27" y="30"/>
                  </a:cubicBezTo>
                  <a:cubicBezTo>
                    <a:pt x="36" y="21"/>
                    <a:pt x="53" y="5"/>
                    <a:pt x="49" y="2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72">
              <a:extLst>
                <a:ext uri="{FF2B5EF4-FFF2-40B4-BE49-F238E27FC236}">
                  <a16:creationId xmlns:a16="http://schemas.microsoft.com/office/drawing/2014/main" id="{8FF48082-04E6-E76B-15DA-C12C95EF601A}"/>
                </a:ext>
              </a:extLst>
            </p:cNvPr>
            <p:cNvSpPr/>
            <p:nvPr userDrawn="1"/>
          </p:nvSpPr>
          <p:spPr bwMode="auto">
            <a:xfrm>
              <a:off x="6442289" y="6512599"/>
              <a:ext cx="156810" cy="123356"/>
            </a:xfrm>
            <a:custGeom>
              <a:avLst/>
              <a:gdLst>
                <a:gd name="T0" fmla="*/ 0 w 49"/>
                <a:gd name="T1" fmla="*/ 0 h 42"/>
                <a:gd name="T2" fmla="*/ 15 w 49"/>
                <a:gd name="T3" fmla="*/ 21 h 42"/>
                <a:gd name="T4" fmla="*/ 41 w 49"/>
                <a:gd name="T5" fmla="*/ 42 h 42"/>
                <a:gd name="T6" fmla="*/ 47 w 49"/>
                <a:gd name="T7" fmla="*/ 29 h 42"/>
                <a:gd name="T8" fmla="*/ 34 w 49"/>
                <a:gd name="T9" fmla="*/ 17 h 42"/>
                <a:gd name="T10" fmla="*/ 0 w 49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2">
                  <a:moveTo>
                    <a:pt x="0" y="0"/>
                  </a:moveTo>
                  <a:cubicBezTo>
                    <a:pt x="3" y="6"/>
                    <a:pt x="7" y="13"/>
                    <a:pt x="15" y="21"/>
                  </a:cubicBezTo>
                  <a:cubicBezTo>
                    <a:pt x="24" y="30"/>
                    <a:pt x="33" y="37"/>
                    <a:pt x="41" y="42"/>
                  </a:cubicBezTo>
                  <a:cubicBezTo>
                    <a:pt x="44" y="40"/>
                    <a:pt x="49" y="35"/>
                    <a:pt x="47" y="29"/>
                  </a:cubicBezTo>
                  <a:cubicBezTo>
                    <a:pt x="46" y="25"/>
                    <a:pt x="42" y="21"/>
                    <a:pt x="34" y="17"/>
                  </a:cubicBezTo>
                  <a:cubicBezTo>
                    <a:pt x="26" y="12"/>
                    <a:pt x="15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73">
              <a:extLst>
                <a:ext uri="{FF2B5EF4-FFF2-40B4-BE49-F238E27FC236}">
                  <a16:creationId xmlns:a16="http://schemas.microsoft.com/office/drawing/2014/main" id="{14AE75E8-9118-DCC8-F4AB-4F0764E8F6FC}"/>
                </a:ext>
              </a:extLst>
            </p:cNvPr>
            <p:cNvSpPr/>
            <p:nvPr userDrawn="1"/>
          </p:nvSpPr>
          <p:spPr bwMode="auto">
            <a:xfrm>
              <a:off x="6657906" y="6463257"/>
              <a:ext cx="71873" cy="154197"/>
            </a:xfrm>
            <a:custGeom>
              <a:avLst/>
              <a:gdLst>
                <a:gd name="T0" fmla="*/ 14 w 23"/>
                <a:gd name="T1" fmla="*/ 0 h 51"/>
                <a:gd name="T2" fmla="*/ 5 w 23"/>
                <a:gd name="T3" fmla="*/ 22 h 51"/>
                <a:gd name="T4" fmla="*/ 0 w 23"/>
                <a:gd name="T5" fmla="*/ 51 h 51"/>
                <a:gd name="T6" fmla="*/ 19 w 23"/>
                <a:gd name="T7" fmla="*/ 42 h 51"/>
                <a:gd name="T8" fmla="*/ 22 w 23"/>
                <a:gd name="T9" fmla="*/ 27 h 51"/>
                <a:gd name="T10" fmla="*/ 14 w 23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51">
                  <a:moveTo>
                    <a:pt x="14" y="0"/>
                  </a:moveTo>
                  <a:cubicBezTo>
                    <a:pt x="11" y="7"/>
                    <a:pt x="7" y="14"/>
                    <a:pt x="5" y="22"/>
                  </a:cubicBezTo>
                  <a:cubicBezTo>
                    <a:pt x="1" y="33"/>
                    <a:pt x="0" y="43"/>
                    <a:pt x="0" y="51"/>
                  </a:cubicBezTo>
                  <a:cubicBezTo>
                    <a:pt x="4" y="50"/>
                    <a:pt x="13" y="48"/>
                    <a:pt x="19" y="42"/>
                  </a:cubicBezTo>
                  <a:cubicBezTo>
                    <a:pt x="21" y="39"/>
                    <a:pt x="23" y="36"/>
                    <a:pt x="22" y="27"/>
                  </a:cubicBezTo>
                  <a:cubicBezTo>
                    <a:pt x="21" y="20"/>
                    <a:pt x="20" y="11"/>
                    <a:pt x="14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74">
              <a:extLst>
                <a:ext uri="{FF2B5EF4-FFF2-40B4-BE49-F238E27FC236}">
                  <a16:creationId xmlns:a16="http://schemas.microsoft.com/office/drawing/2014/main" id="{E524E8E9-D167-474A-7ED6-3D9693F66852}"/>
                </a:ext>
              </a:extLst>
            </p:cNvPr>
            <p:cNvSpPr/>
            <p:nvPr userDrawn="1"/>
          </p:nvSpPr>
          <p:spPr bwMode="auto">
            <a:xfrm>
              <a:off x="9153803" y="6136366"/>
              <a:ext cx="130675" cy="148027"/>
            </a:xfrm>
            <a:custGeom>
              <a:avLst/>
              <a:gdLst>
                <a:gd name="T0" fmla="*/ 1 w 40"/>
                <a:gd name="T1" fmla="*/ 0 h 50"/>
                <a:gd name="T2" fmla="*/ 1 w 40"/>
                <a:gd name="T3" fmla="*/ 13 h 50"/>
                <a:gd name="T4" fmla="*/ 13 w 40"/>
                <a:gd name="T5" fmla="*/ 31 h 50"/>
                <a:gd name="T6" fmla="*/ 35 w 40"/>
                <a:gd name="T7" fmla="*/ 50 h 50"/>
                <a:gd name="T8" fmla="*/ 37 w 40"/>
                <a:gd name="T9" fmla="*/ 30 h 50"/>
                <a:gd name="T10" fmla="*/ 23 w 40"/>
                <a:gd name="T11" fmla="*/ 14 h 50"/>
                <a:gd name="T12" fmla="*/ 1 w 40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0">
                  <a:moveTo>
                    <a:pt x="1" y="0"/>
                  </a:moveTo>
                  <a:cubicBezTo>
                    <a:pt x="0" y="3"/>
                    <a:pt x="0" y="7"/>
                    <a:pt x="1" y="13"/>
                  </a:cubicBezTo>
                  <a:cubicBezTo>
                    <a:pt x="3" y="21"/>
                    <a:pt x="8" y="26"/>
                    <a:pt x="13" y="31"/>
                  </a:cubicBezTo>
                  <a:cubicBezTo>
                    <a:pt x="17" y="36"/>
                    <a:pt x="24" y="43"/>
                    <a:pt x="35" y="50"/>
                  </a:cubicBezTo>
                  <a:cubicBezTo>
                    <a:pt x="37" y="45"/>
                    <a:pt x="40" y="38"/>
                    <a:pt x="37" y="30"/>
                  </a:cubicBezTo>
                  <a:cubicBezTo>
                    <a:pt x="35" y="23"/>
                    <a:pt x="30" y="19"/>
                    <a:pt x="23" y="14"/>
                  </a:cubicBezTo>
                  <a:cubicBezTo>
                    <a:pt x="18" y="10"/>
                    <a:pt x="11" y="5"/>
                    <a:pt x="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75">
              <a:extLst>
                <a:ext uri="{FF2B5EF4-FFF2-40B4-BE49-F238E27FC236}">
                  <a16:creationId xmlns:a16="http://schemas.microsoft.com/office/drawing/2014/main" id="{CDBC572B-7137-8C05-8760-9FFCE62E3108}"/>
                </a:ext>
              </a:extLst>
            </p:cNvPr>
            <p:cNvSpPr/>
            <p:nvPr userDrawn="1"/>
          </p:nvSpPr>
          <p:spPr bwMode="auto">
            <a:xfrm>
              <a:off x="8755241" y="6512599"/>
              <a:ext cx="169878" cy="148027"/>
            </a:xfrm>
            <a:custGeom>
              <a:avLst/>
              <a:gdLst>
                <a:gd name="T0" fmla="*/ 53 w 53"/>
                <a:gd name="T1" fmla="*/ 0 h 51"/>
                <a:gd name="T2" fmla="*/ 30 w 53"/>
                <a:gd name="T3" fmla="*/ 8 h 51"/>
                <a:gd name="T4" fmla="*/ 8 w 53"/>
                <a:gd name="T5" fmla="*/ 20 h 51"/>
                <a:gd name="T6" fmla="*/ 0 w 53"/>
                <a:gd name="T7" fmla="*/ 36 h 51"/>
                <a:gd name="T8" fmla="*/ 8 w 53"/>
                <a:gd name="T9" fmla="*/ 51 h 51"/>
                <a:gd name="T10" fmla="*/ 29 w 53"/>
                <a:gd name="T11" fmla="*/ 30 h 51"/>
                <a:gd name="T12" fmla="*/ 53 w 53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1">
                  <a:moveTo>
                    <a:pt x="53" y="0"/>
                  </a:moveTo>
                  <a:cubicBezTo>
                    <a:pt x="46" y="2"/>
                    <a:pt x="38" y="5"/>
                    <a:pt x="30" y="8"/>
                  </a:cubicBezTo>
                  <a:cubicBezTo>
                    <a:pt x="18" y="13"/>
                    <a:pt x="12" y="16"/>
                    <a:pt x="8" y="20"/>
                  </a:cubicBezTo>
                  <a:cubicBezTo>
                    <a:pt x="6" y="22"/>
                    <a:pt x="0" y="28"/>
                    <a:pt x="0" y="36"/>
                  </a:cubicBezTo>
                  <a:cubicBezTo>
                    <a:pt x="0" y="43"/>
                    <a:pt x="6" y="49"/>
                    <a:pt x="8" y="51"/>
                  </a:cubicBezTo>
                  <a:cubicBezTo>
                    <a:pt x="15" y="45"/>
                    <a:pt x="22" y="38"/>
                    <a:pt x="29" y="30"/>
                  </a:cubicBezTo>
                  <a:cubicBezTo>
                    <a:pt x="39" y="20"/>
                    <a:pt x="46" y="9"/>
                    <a:pt x="53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76">
              <a:extLst>
                <a:ext uri="{FF2B5EF4-FFF2-40B4-BE49-F238E27FC236}">
                  <a16:creationId xmlns:a16="http://schemas.microsoft.com/office/drawing/2014/main" id="{E5CE81A3-8055-9ED2-C95A-9071551A93DF}"/>
                </a:ext>
              </a:extLst>
            </p:cNvPr>
            <p:cNvSpPr/>
            <p:nvPr userDrawn="1"/>
          </p:nvSpPr>
          <p:spPr bwMode="auto">
            <a:xfrm>
              <a:off x="8533093" y="6592783"/>
              <a:ext cx="248283" cy="123356"/>
            </a:xfrm>
            <a:custGeom>
              <a:avLst/>
              <a:gdLst>
                <a:gd name="T0" fmla="*/ 0 w 77"/>
                <a:gd name="T1" fmla="*/ 0 h 41"/>
                <a:gd name="T2" fmla="*/ 30 w 77"/>
                <a:gd name="T3" fmla="*/ 26 h 41"/>
                <a:gd name="T4" fmla="*/ 77 w 77"/>
                <a:gd name="T5" fmla="*/ 41 h 41"/>
                <a:gd name="T6" fmla="*/ 71 w 77"/>
                <a:gd name="T7" fmla="*/ 27 h 41"/>
                <a:gd name="T8" fmla="*/ 35 w 77"/>
                <a:gd name="T9" fmla="*/ 9 h 41"/>
                <a:gd name="T10" fmla="*/ 0 w 77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41">
                  <a:moveTo>
                    <a:pt x="0" y="0"/>
                  </a:moveTo>
                  <a:cubicBezTo>
                    <a:pt x="4" y="6"/>
                    <a:pt x="13" y="17"/>
                    <a:pt x="30" y="26"/>
                  </a:cubicBezTo>
                  <a:cubicBezTo>
                    <a:pt x="49" y="36"/>
                    <a:pt x="68" y="40"/>
                    <a:pt x="77" y="41"/>
                  </a:cubicBezTo>
                  <a:cubicBezTo>
                    <a:pt x="77" y="38"/>
                    <a:pt x="76" y="32"/>
                    <a:pt x="71" y="27"/>
                  </a:cubicBezTo>
                  <a:cubicBezTo>
                    <a:pt x="63" y="18"/>
                    <a:pt x="51" y="14"/>
                    <a:pt x="35" y="9"/>
                  </a:cubicBezTo>
                  <a:cubicBezTo>
                    <a:pt x="27" y="6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Oval 77">
              <a:extLst>
                <a:ext uri="{FF2B5EF4-FFF2-40B4-BE49-F238E27FC236}">
                  <a16:creationId xmlns:a16="http://schemas.microsoft.com/office/drawing/2014/main" id="{EB76F3BE-9944-DA52-33FA-52D4D3DCF7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19357" y="6198044"/>
              <a:ext cx="1620373" cy="17269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1D8F334-A390-8A7E-5DF4-F46BCF027239}"/>
              </a:ext>
            </a:extLst>
          </p:cNvPr>
          <p:cNvSpPr/>
          <p:nvPr/>
        </p:nvSpPr>
        <p:spPr>
          <a:xfrm>
            <a:off x="1" y="1922749"/>
            <a:ext cx="7848599" cy="2860834"/>
          </a:xfrm>
          <a:custGeom>
            <a:avLst/>
            <a:gdLst>
              <a:gd name="connsiteX0" fmla="*/ 0 w 11996861"/>
              <a:gd name="connsiteY0" fmla="*/ 0 h 2860834"/>
              <a:gd name="connsiteX1" fmla="*/ 10569844 w 11996861"/>
              <a:gd name="connsiteY1" fmla="*/ 0 h 2860834"/>
              <a:gd name="connsiteX2" fmla="*/ 11996861 w 11996861"/>
              <a:gd name="connsiteY2" fmla="*/ 1430417 h 2860834"/>
              <a:gd name="connsiteX3" fmla="*/ 10569844 w 11996861"/>
              <a:gd name="connsiteY3" fmla="*/ 2860834 h 2860834"/>
              <a:gd name="connsiteX4" fmla="*/ 0 w 11996861"/>
              <a:gd name="connsiteY4" fmla="*/ 2860834 h 28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6861" h="2860834">
                <a:moveTo>
                  <a:pt x="0" y="0"/>
                </a:moveTo>
                <a:lnTo>
                  <a:pt x="10569844" y="0"/>
                </a:lnTo>
                <a:cubicBezTo>
                  <a:pt x="11357964" y="0"/>
                  <a:pt x="11996861" y="640420"/>
                  <a:pt x="11996861" y="1430417"/>
                </a:cubicBezTo>
                <a:cubicBezTo>
                  <a:pt x="11996861" y="2220414"/>
                  <a:pt x="11357964" y="2860834"/>
                  <a:pt x="10569844" y="2860834"/>
                </a:cubicBezTo>
                <a:lnTo>
                  <a:pt x="0" y="2860834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7482E1B9-AC54-6DBE-43B5-D3316F933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8026" y="2409916"/>
            <a:ext cx="744737" cy="690575"/>
          </a:xfrm>
          <a:prstGeom prst="rect">
            <a:avLst/>
          </a:prstGeom>
        </p:spPr>
      </p:pic>
      <p:sp>
        <p:nvSpPr>
          <p:cNvPr id="7" name="Oval 21">
            <a:extLst>
              <a:ext uri="{FF2B5EF4-FFF2-40B4-BE49-F238E27FC236}">
                <a16:creationId xmlns:a16="http://schemas.microsoft.com/office/drawing/2014/main" id="{77B4EE40-C7DB-6A4E-68C0-82300A8796F1}"/>
              </a:ext>
            </a:extLst>
          </p:cNvPr>
          <p:cNvSpPr/>
          <p:nvPr/>
        </p:nvSpPr>
        <p:spPr>
          <a:xfrm>
            <a:off x="3511057" y="2379090"/>
            <a:ext cx="641844" cy="660259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Trebuchet MS"/>
              <a:ea typeface="맑은 고딕" pitchFamily="34"/>
              <a:cs typeface="Arial"/>
            </a:endParaRPr>
          </a:p>
        </p:txBody>
      </p:sp>
      <p:grpSp>
        <p:nvGrpSpPr>
          <p:cNvPr id="8" name="Google Shape;10154;p74">
            <a:extLst>
              <a:ext uri="{FF2B5EF4-FFF2-40B4-BE49-F238E27FC236}">
                <a16:creationId xmlns:a16="http://schemas.microsoft.com/office/drawing/2014/main" id="{DACCD15B-6D26-30D9-AF49-CA02AE9120ED}"/>
              </a:ext>
            </a:extLst>
          </p:cNvPr>
          <p:cNvGrpSpPr/>
          <p:nvPr/>
        </p:nvGrpSpPr>
        <p:grpSpPr>
          <a:xfrm>
            <a:off x="915912" y="2385272"/>
            <a:ext cx="705243" cy="751411"/>
            <a:chOff x="7924638" y="3640454"/>
            <a:chExt cx="523667" cy="557948"/>
          </a:xfr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9" name="Google Shape;10155;p74">
              <a:extLst>
                <a:ext uri="{FF2B5EF4-FFF2-40B4-BE49-F238E27FC236}">
                  <a16:creationId xmlns:a16="http://schemas.microsoft.com/office/drawing/2014/main" id="{06D0FCB5-23C6-5790-3D8F-212DE8F9462D}"/>
                </a:ext>
              </a:extLst>
            </p:cNvPr>
            <p:cNvSpPr/>
            <p:nvPr/>
          </p:nvSpPr>
          <p:spPr>
            <a:xfrm>
              <a:off x="7985857" y="3640454"/>
              <a:ext cx="389506" cy="5579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0" name="Google Shape;10156;p74">
              <a:extLst>
                <a:ext uri="{FF2B5EF4-FFF2-40B4-BE49-F238E27FC236}">
                  <a16:creationId xmlns:a16="http://schemas.microsoft.com/office/drawing/2014/main" id="{0AF9F66B-7842-8A79-FF38-F5A2603A9D20}"/>
                </a:ext>
              </a:extLst>
            </p:cNvPr>
            <p:cNvSpPr/>
            <p:nvPr/>
          </p:nvSpPr>
          <p:spPr>
            <a:xfrm>
              <a:off x="7924638" y="3836008"/>
              <a:ext cx="57342" cy="36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1" name="Google Shape;10157;p74">
              <a:extLst>
                <a:ext uri="{FF2B5EF4-FFF2-40B4-BE49-F238E27FC236}">
                  <a16:creationId xmlns:a16="http://schemas.microsoft.com/office/drawing/2014/main" id="{87A10A83-DF57-8976-22B1-C066795EB918}"/>
                </a:ext>
              </a:extLst>
            </p:cNvPr>
            <p:cNvSpPr/>
            <p:nvPr/>
          </p:nvSpPr>
          <p:spPr>
            <a:xfrm>
              <a:off x="8389638" y="3836008"/>
              <a:ext cx="58667" cy="36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2" name="Google Shape;10158;p74">
              <a:extLst>
                <a:ext uri="{FF2B5EF4-FFF2-40B4-BE49-F238E27FC236}">
                  <a16:creationId xmlns:a16="http://schemas.microsoft.com/office/drawing/2014/main" id="{6C5BBAE4-F860-8B2A-777C-7F6073FC7A46}"/>
                </a:ext>
              </a:extLst>
            </p:cNvPr>
            <p:cNvSpPr/>
            <p:nvPr/>
          </p:nvSpPr>
          <p:spPr>
            <a:xfrm>
              <a:off x="7994955" y="4002932"/>
              <a:ext cx="53455" cy="53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3" name="Google Shape;10159;p74">
              <a:extLst>
                <a:ext uri="{FF2B5EF4-FFF2-40B4-BE49-F238E27FC236}">
                  <a16:creationId xmlns:a16="http://schemas.microsoft.com/office/drawing/2014/main" id="{4B3875FD-985F-D30F-44D6-FE71C728D215}"/>
                </a:ext>
              </a:extLst>
            </p:cNvPr>
            <p:cNvSpPr/>
            <p:nvPr/>
          </p:nvSpPr>
          <p:spPr>
            <a:xfrm>
              <a:off x="8325840" y="3650321"/>
              <a:ext cx="53419" cy="53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4" name="Google Shape;10160;p74">
              <a:extLst>
                <a:ext uri="{FF2B5EF4-FFF2-40B4-BE49-F238E27FC236}">
                  <a16:creationId xmlns:a16="http://schemas.microsoft.com/office/drawing/2014/main" id="{40DC6507-CAD7-44AC-2CB3-339B42FCD619}"/>
                </a:ext>
              </a:extLst>
            </p:cNvPr>
            <p:cNvSpPr/>
            <p:nvPr/>
          </p:nvSpPr>
          <p:spPr>
            <a:xfrm>
              <a:off x="8325840" y="4002932"/>
              <a:ext cx="53419" cy="53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5" name="Google Shape;10161;p74">
              <a:extLst>
                <a:ext uri="{FF2B5EF4-FFF2-40B4-BE49-F238E27FC236}">
                  <a16:creationId xmlns:a16="http://schemas.microsoft.com/office/drawing/2014/main" id="{D632123F-5B07-C0B7-C936-AE04AFBA77DF}"/>
                </a:ext>
              </a:extLst>
            </p:cNvPr>
            <p:cNvSpPr/>
            <p:nvPr/>
          </p:nvSpPr>
          <p:spPr>
            <a:xfrm>
              <a:off x="7994955" y="3650321"/>
              <a:ext cx="53455" cy="53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  <a:ea typeface="Arial"/>
                <a:cs typeface="Arial"/>
              </a:endParaRPr>
            </a:p>
          </p:txBody>
        </p:sp>
      </p:grp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8BAE202D-4DCF-08FA-E57E-B18C2EACA607}"/>
              </a:ext>
            </a:extLst>
          </p:cNvPr>
          <p:cNvCxnSpPr/>
          <p:nvPr/>
        </p:nvCxnSpPr>
        <p:spPr>
          <a:xfrm flipH="1">
            <a:off x="2528734" y="2574741"/>
            <a:ext cx="0" cy="1556849"/>
          </a:xfrm>
          <a:prstGeom prst="line">
            <a:avLst/>
          </a:prstGeom>
          <a:ln w="57150">
            <a:solidFill>
              <a:srgbClr val="97E42D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8BA16EB0-23CF-0F22-7A46-57B5B4B4160B}"/>
              </a:ext>
            </a:extLst>
          </p:cNvPr>
          <p:cNvCxnSpPr/>
          <p:nvPr/>
        </p:nvCxnSpPr>
        <p:spPr>
          <a:xfrm flipH="1">
            <a:off x="5003943" y="2564003"/>
            <a:ext cx="0" cy="1556849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4">
            <a:extLst>
              <a:ext uri="{FF2B5EF4-FFF2-40B4-BE49-F238E27FC236}">
                <a16:creationId xmlns:a16="http://schemas.microsoft.com/office/drawing/2014/main" id="{7DFBA885-89BA-3CB5-C864-77274F77EA28}"/>
              </a:ext>
            </a:extLst>
          </p:cNvPr>
          <p:cNvSpPr txBox="1"/>
          <p:nvPr/>
        </p:nvSpPr>
        <p:spPr>
          <a:xfrm>
            <a:off x="78583" y="3479781"/>
            <a:ext cx="2300207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chemeClr val="bg1">
                    <a:lumMod val="85000"/>
                  </a:schemeClr>
                </a:solidFill>
                <a:uFillTx/>
                <a:latin typeface="Trebuchet MS"/>
                <a:ea typeface="맑은 고딕" pitchFamily="34"/>
                <a:cs typeface="Arial" panose="020B0604020202020204" pitchFamily="34" charset="0"/>
              </a:rPr>
              <a:t>You can simply impress your audience and add a unique zing and appeal to your Presentations. Easy to change colors, photos and Text.   </a:t>
            </a: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BF343FC7-4929-5488-1A12-DB8B681474BC}"/>
              </a:ext>
            </a:extLst>
          </p:cNvPr>
          <p:cNvSpPr txBox="1"/>
          <p:nvPr/>
        </p:nvSpPr>
        <p:spPr>
          <a:xfrm>
            <a:off x="2634118" y="3438346"/>
            <a:ext cx="2300207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chemeClr val="bg1">
                    <a:lumMod val="85000"/>
                  </a:schemeClr>
                </a:solidFill>
                <a:uFillTx/>
                <a:latin typeface="Trebuchet MS"/>
                <a:ea typeface="맑은 고딕" pitchFamily="34"/>
                <a:cs typeface="Arial" panose="020B0604020202020204" pitchFamily="34" charset="0"/>
              </a:rPr>
              <a:t>You can simply impress your audience and add a unique zing and appeal to your Presentations. Easy to change colors, photos and Text.   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532D7D28-3C86-4EB9-9D58-392CD9581978}"/>
              </a:ext>
            </a:extLst>
          </p:cNvPr>
          <p:cNvSpPr txBox="1"/>
          <p:nvPr/>
        </p:nvSpPr>
        <p:spPr>
          <a:xfrm>
            <a:off x="5222519" y="3429000"/>
            <a:ext cx="2300207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chemeClr val="bg1">
                    <a:lumMod val="85000"/>
                  </a:schemeClr>
                </a:solidFill>
                <a:uFillTx/>
                <a:latin typeface="Trebuchet MS"/>
                <a:ea typeface="맑은 고딕" pitchFamily="34"/>
                <a:cs typeface="Arial" panose="020B0604020202020204" pitchFamily="34" charset="0"/>
              </a:rPr>
              <a:t>You can simply impress your audience and add a unique zing and appeal to your Presentations. Easy to change colors, photos and Text.   </a:t>
            </a:r>
          </a:p>
        </p:txBody>
      </p:sp>
      <p:grpSp>
        <p:nvGrpSpPr>
          <p:cNvPr id="21" name="Group 14">
            <a:extLst>
              <a:ext uri="{FF2B5EF4-FFF2-40B4-BE49-F238E27FC236}">
                <a16:creationId xmlns:a16="http://schemas.microsoft.com/office/drawing/2014/main" id="{6E3C7792-4739-8C83-9560-2AE57E85D98E}"/>
              </a:ext>
            </a:extLst>
          </p:cNvPr>
          <p:cNvGrpSpPr/>
          <p:nvPr/>
        </p:nvGrpSpPr>
        <p:grpSpPr>
          <a:xfrm>
            <a:off x="361873" y="4911725"/>
            <a:ext cx="7160853" cy="986031"/>
            <a:chOff x="1038063" y="1706370"/>
            <a:chExt cx="7160853" cy="986031"/>
          </a:xfrm>
        </p:grpSpPr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id="{FA9C0188-038E-BE39-C215-892EB9126EEE}"/>
                </a:ext>
              </a:extLst>
            </p:cNvPr>
            <p:cNvSpPr txBox="1"/>
            <p:nvPr/>
          </p:nvSpPr>
          <p:spPr>
            <a:xfrm>
              <a:off x="1038063" y="1953737"/>
              <a:ext cx="7160853" cy="73866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 dirty="0">
                  <a:solidFill>
                    <a:srgbClr val="404040"/>
                  </a:solidFill>
                  <a:uFillTx/>
                  <a:latin typeface="Trebuchet MS"/>
                  <a:ea typeface="맑은 고딕" pitchFamily="34"/>
                  <a:cs typeface="Arial"/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</a:p>
          </p:txBody>
        </p:sp>
        <p:sp>
          <p:nvSpPr>
            <p:cNvPr id="23" name="TextBox 16">
              <a:extLst>
                <a:ext uri="{FF2B5EF4-FFF2-40B4-BE49-F238E27FC236}">
                  <a16:creationId xmlns:a16="http://schemas.microsoft.com/office/drawing/2014/main" id="{4D88A70D-3832-5472-3875-06A26742967F}"/>
                </a:ext>
              </a:extLst>
            </p:cNvPr>
            <p:cNvSpPr txBox="1"/>
            <p:nvPr/>
          </p:nvSpPr>
          <p:spPr>
            <a:xfrm>
              <a:off x="1038063" y="1706370"/>
              <a:ext cx="6547817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b="0" i="0" u="none" strike="noStrike" kern="1200" cap="none" spc="0" baseline="0" dirty="0">
                  <a:solidFill>
                    <a:srgbClr val="97E42D"/>
                  </a:solidFill>
                  <a:uFillTx/>
                  <a:latin typeface="Trebuchet MS"/>
                  <a:ea typeface="맑은 고딕" pitchFamily="34"/>
                  <a:cs typeface="Arial" panose="020B0604020202020204" pitchFamily="34" charset="0"/>
                </a:rPr>
                <a:t>L</a:t>
              </a:r>
              <a:r>
                <a:rPr lang="en-US" sz="1400" b="0" i="0" u="none" strike="noStrike" kern="1200" cap="none" spc="0" baseline="0" dirty="0">
                  <a:solidFill>
                    <a:srgbClr val="97E42D"/>
                  </a:solidFill>
                  <a:uFillTx/>
                  <a:latin typeface="Trebuchet MS"/>
                  <a:ea typeface="맑은 고딕" pitchFamily="34"/>
                  <a:cs typeface="Arial" panose="020B0604020202020204" pitchFamily="34" charset="0"/>
                </a:rPr>
                <a:t>OREM IPSUM DOLOR SIT AMET, </a:t>
              </a: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798A23B8-9FB9-7CA2-D8DE-9281A6F115A1}"/>
              </a:ext>
            </a:extLst>
          </p:cNvPr>
          <p:cNvGrpSpPr/>
          <p:nvPr/>
        </p:nvGrpSpPr>
        <p:grpSpPr>
          <a:xfrm>
            <a:off x="0" y="0"/>
            <a:ext cx="2210545" cy="1625153"/>
            <a:chOff x="-11" y="0"/>
            <a:chExt cx="3222501" cy="1625153"/>
          </a:xfrm>
        </p:grpSpPr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8677AF6E-818A-72FA-EE7A-8B5E9665C72F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solidFill>
              <a:srgbClr val="272F1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EE2AD271-F93E-2983-AEE5-30AC37C485B7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97E4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/>
              </a:endParaRPr>
            </a:p>
          </p:txBody>
        </p:sp>
      </p:grpSp>
      <p:grpSp>
        <p:nvGrpSpPr>
          <p:cNvPr id="43" name="Group 4">
            <a:extLst>
              <a:ext uri="{FF2B5EF4-FFF2-40B4-BE49-F238E27FC236}">
                <a16:creationId xmlns:a16="http://schemas.microsoft.com/office/drawing/2014/main" id="{6BD402E5-BEE2-7B3C-014D-238271D5A0E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18613" y="74613"/>
            <a:ext cx="2830512" cy="1393825"/>
            <a:chOff x="5807" y="47"/>
            <a:chExt cx="1783" cy="878"/>
          </a:xfrm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226AE4E2-41E7-CBC0-CF11-EE6E300D5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128"/>
              <a:ext cx="604" cy="551"/>
            </a:xfrm>
            <a:custGeom>
              <a:avLst/>
              <a:gdLst>
                <a:gd name="T0" fmla="*/ 62 w 344"/>
                <a:gd name="T1" fmla="*/ 304 h 313"/>
                <a:gd name="T2" fmla="*/ 34 w 344"/>
                <a:gd name="T3" fmla="*/ 273 h 313"/>
                <a:gd name="T4" fmla="*/ 5 w 344"/>
                <a:gd name="T5" fmla="*/ 205 h 313"/>
                <a:gd name="T6" fmla="*/ 9 w 344"/>
                <a:gd name="T7" fmla="*/ 125 h 313"/>
                <a:gd name="T8" fmla="*/ 37 w 344"/>
                <a:gd name="T9" fmla="*/ 69 h 313"/>
                <a:gd name="T10" fmla="*/ 115 w 344"/>
                <a:gd name="T11" fmla="*/ 13 h 313"/>
                <a:gd name="T12" fmla="*/ 204 w 344"/>
                <a:gd name="T13" fmla="*/ 6 h 313"/>
                <a:gd name="T14" fmla="*/ 248 w 344"/>
                <a:gd name="T15" fmla="*/ 20 h 313"/>
                <a:gd name="T16" fmla="*/ 269 w 344"/>
                <a:gd name="T17" fmla="*/ 32 h 313"/>
                <a:gd name="T18" fmla="*/ 297 w 344"/>
                <a:gd name="T19" fmla="*/ 55 h 313"/>
                <a:gd name="T20" fmla="*/ 319 w 344"/>
                <a:gd name="T21" fmla="*/ 83 h 313"/>
                <a:gd name="T22" fmla="*/ 329 w 344"/>
                <a:gd name="T23" fmla="*/ 102 h 313"/>
                <a:gd name="T24" fmla="*/ 335 w 344"/>
                <a:gd name="T25" fmla="*/ 119 h 313"/>
                <a:gd name="T26" fmla="*/ 340 w 344"/>
                <a:gd name="T27" fmla="*/ 135 h 313"/>
                <a:gd name="T28" fmla="*/ 344 w 344"/>
                <a:gd name="T29" fmla="*/ 169 h 313"/>
                <a:gd name="T30" fmla="*/ 339 w 344"/>
                <a:gd name="T31" fmla="*/ 215 h 313"/>
                <a:gd name="T32" fmla="*/ 328 w 344"/>
                <a:gd name="T33" fmla="*/ 246 h 313"/>
                <a:gd name="T34" fmla="*/ 320 w 344"/>
                <a:gd name="T35" fmla="*/ 260 h 313"/>
                <a:gd name="T36" fmla="*/ 300 w 344"/>
                <a:gd name="T37" fmla="*/ 288 h 313"/>
                <a:gd name="T38" fmla="*/ 276 w 344"/>
                <a:gd name="T39" fmla="*/ 310 h 313"/>
                <a:gd name="T40" fmla="*/ 268 w 344"/>
                <a:gd name="T41" fmla="*/ 313 h 313"/>
                <a:gd name="T42" fmla="*/ 229 w 344"/>
                <a:gd name="T43" fmla="*/ 310 h 313"/>
                <a:gd name="T44" fmla="*/ 78 w 344"/>
                <a:gd name="T45" fmla="*/ 310 h 313"/>
                <a:gd name="T46" fmla="*/ 62 w 344"/>
                <a:gd name="T47" fmla="*/ 30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313">
                  <a:moveTo>
                    <a:pt x="62" y="304"/>
                  </a:moveTo>
                  <a:cubicBezTo>
                    <a:pt x="52" y="294"/>
                    <a:pt x="42" y="284"/>
                    <a:pt x="34" y="273"/>
                  </a:cubicBezTo>
                  <a:cubicBezTo>
                    <a:pt x="20" y="252"/>
                    <a:pt x="10" y="230"/>
                    <a:pt x="5" y="205"/>
                  </a:cubicBezTo>
                  <a:cubicBezTo>
                    <a:pt x="0" y="178"/>
                    <a:pt x="1" y="151"/>
                    <a:pt x="9" y="125"/>
                  </a:cubicBezTo>
                  <a:cubicBezTo>
                    <a:pt x="15" y="105"/>
                    <a:pt x="24" y="86"/>
                    <a:pt x="37" y="69"/>
                  </a:cubicBezTo>
                  <a:cubicBezTo>
                    <a:pt x="58" y="43"/>
                    <a:pt x="83" y="24"/>
                    <a:pt x="115" y="13"/>
                  </a:cubicBezTo>
                  <a:cubicBezTo>
                    <a:pt x="144" y="2"/>
                    <a:pt x="174" y="0"/>
                    <a:pt x="204" y="6"/>
                  </a:cubicBezTo>
                  <a:cubicBezTo>
                    <a:pt x="219" y="9"/>
                    <a:pt x="234" y="13"/>
                    <a:pt x="248" y="20"/>
                  </a:cubicBezTo>
                  <a:cubicBezTo>
                    <a:pt x="256" y="22"/>
                    <a:pt x="262" y="27"/>
                    <a:pt x="269" y="32"/>
                  </a:cubicBezTo>
                  <a:cubicBezTo>
                    <a:pt x="279" y="38"/>
                    <a:pt x="289" y="46"/>
                    <a:pt x="297" y="55"/>
                  </a:cubicBezTo>
                  <a:cubicBezTo>
                    <a:pt x="305" y="64"/>
                    <a:pt x="313" y="73"/>
                    <a:pt x="319" y="83"/>
                  </a:cubicBezTo>
                  <a:cubicBezTo>
                    <a:pt x="322" y="90"/>
                    <a:pt x="326" y="95"/>
                    <a:pt x="329" y="102"/>
                  </a:cubicBezTo>
                  <a:cubicBezTo>
                    <a:pt x="331" y="107"/>
                    <a:pt x="333" y="113"/>
                    <a:pt x="335" y="119"/>
                  </a:cubicBezTo>
                  <a:cubicBezTo>
                    <a:pt x="336" y="124"/>
                    <a:pt x="339" y="129"/>
                    <a:pt x="340" y="135"/>
                  </a:cubicBezTo>
                  <a:cubicBezTo>
                    <a:pt x="341" y="146"/>
                    <a:pt x="344" y="157"/>
                    <a:pt x="344" y="169"/>
                  </a:cubicBezTo>
                  <a:cubicBezTo>
                    <a:pt x="344" y="185"/>
                    <a:pt x="342" y="200"/>
                    <a:pt x="339" y="215"/>
                  </a:cubicBezTo>
                  <a:cubicBezTo>
                    <a:pt x="337" y="226"/>
                    <a:pt x="333" y="236"/>
                    <a:pt x="328" y="246"/>
                  </a:cubicBezTo>
                  <a:cubicBezTo>
                    <a:pt x="325" y="251"/>
                    <a:pt x="323" y="256"/>
                    <a:pt x="320" y="260"/>
                  </a:cubicBezTo>
                  <a:cubicBezTo>
                    <a:pt x="314" y="270"/>
                    <a:pt x="308" y="280"/>
                    <a:pt x="300" y="288"/>
                  </a:cubicBezTo>
                  <a:cubicBezTo>
                    <a:pt x="292" y="296"/>
                    <a:pt x="284" y="304"/>
                    <a:pt x="276" y="310"/>
                  </a:cubicBezTo>
                  <a:cubicBezTo>
                    <a:pt x="273" y="312"/>
                    <a:pt x="271" y="313"/>
                    <a:pt x="268" y="313"/>
                  </a:cubicBezTo>
                  <a:cubicBezTo>
                    <a:pt x="255" y="311"/>
                    <a:pt x="242" y="310"/>
                    <a:pt x="229" y="310"/>
                  </a:cubicBezTo>
                  <a:cubicBezTo>
                    <a:pt x="179" y="310"/>
                    <a:pt x="128" y="310"/>
                    <a:pt x="78" y="310"/>
                  </a:cubicBezTo>
                  <a:cubicBezTo>
                    <a:pt x="71" y="310"/>
                    <a:pt x="66" y="309"/>
                    <a:pt x="62" y="30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072BE854-02E9-3A53-24AC-2E7AA13CD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6" y="681"/>
              <a:ext cx="1155" cy="40"/>
            </a:xfrm>
            <a:custGeom>
              <a:avLst/>
              <a:gdLst>
                <a:gd name="T0" fmla="*/ 10 w 658"/>
                <a:gd name="T1" fmla="*/ 8 h 23"/>
                <a:gd name="T2" fmla="*/ 46 w 658"/>
                <a:gd name="T3" fmla="*/ 10 h 23"/>
                <a:gd name="T4" fmla="*/ 51 w 658"/>
                <a:gd name="T5" fmla="*/ 9 h 23"/>
                <a:gd name="T6" fmla="*/ 55 w 658"/>
                <a:gd name="T7" fmla="*/ 10 h 23"/>
                <a:gd name="T8" fmla="*/ 130 w 658"/>
                <a:gd name="T9" fmla="*/ 10 h 23"/>
                <a:gd name="T10" fmla="*/ 173 w 658"/>
                <a:gd name="T11" fmla="*/ 9 h 23"/>
                <a:gd name="T12" fmla="*/ 202 w 658"/>
                <a:gd name="T13" fmla="*/ 8 h 23"/>
                <a:gd name="T14" fmla="*/ 219 w 658"/>
                <a:gd name="T15" fmla="*/ 6 h 23"/>
                <a:gd name="T16" fmla="*/ 252 w 658"/>
                <a:gd name="T17" fmla="*/ 6 h 23"/>
                <a:gd name="T18" fmla="*/ 295 w 658"/>
                <a:gd name="T19" fmla="*/ 4 h 23"/>
                <a:gd name="T20" fmla="*/ 340 w 658"/>
                <a:gd name="T21" fmla="*/ 2 h 23"/>
                <a:gd name="T22" fmla="*/ 358 w 658"/>
                <a:gd name="T23" fmla="*/ 0 h 23"/>
                <a:gd name="T24" fmla="*/ 359 w 658"/>
                <a:gd name="T25" fmla="*/ 0 h 23"/>
                <a:gd name="T26" fmla="*/ 521 w 658"/>
                <a:gd name="T27" fmla="*/ 0 h 23"/>
                <a:gd name="T28" fmla="*/ 545 w 658"/>
                <a:gd name="T29" fmla="*/ 0 h 23"/>
                <a:gd name="T30" fmla="*/ 648 w 658"/>
                <a:gd name="T31" fmla="*/ 0 h 23"/>
                <a:gd name="T32" fmla="*/ 658 w 658"/>
                <a:gd name="T33" fmla="*/ 1 h 23"/>
                <a:gd name="T34" fmla="*/ 658 w 658"/>
                <a:gd name="T35" fmla="*/ 3 h 23"/>
                <a:gd name="T36" fmla="*/ 655 w 658"/>
                <a:gd name="T37" fmla="*/ 6 h 23"/>
                <a:gd name="T38" fmla="*/ 638 w 658"/>
                <a:gd name="T39" fmla="*/ 14 h 23"/>
                <a:gd name="T40" fmla="*/ 574 w 658"/>
                <a:gd name="T41" fmla="*/ 14 h 23"/>
                <a:gd name="T42" fmla="*/ 457 w 658"/>
                <a:gd name="T43" fmla="*/ 14 h 23"/>
                <a:gd name="T44" fmla="*/ 406 w 658"/>
                <a:gd name="T45" fmla="*/ 14 h 23"/>
                <a:gd name="T46" fmla="*/ 396 w 658"/>
                <a:gd name="T47" fmla="*/ 15 h 23"/>
                <a:gd name="T48" fmla="*/ 374 w 658"/>
                <a:gd name="T49" fmla="*/ 16 h 23"/>
                <a:gd name="T50" fmla="*/ 339 w 658"/>
                <a:gd name="T51" fmla="*/ 17 h 23"/>
                <a:gd name="T52" fmla="*/ 323 w 658"/>
                <a:gd name="T53" fmla="*/ 18 h 23"/>
                <a:gd name="T54" fmla="*/ 305 w 658"/>
                <a:gd name="T55" fmla="*/ 17 h 23"/>
                <a:gd name="T56" fmla="*/ 300 w 658"/>
                <a:gd name="T57" fmla="*/ 16 h 23"/>
                <a:gd name="T58" fmla="*/ 285 w 658"/>
                <a:gd name="T59" fmla="*/ 18 h 23"/>
                <a:gd name="T60" fmla="*/ 283 w 658"/>
                <a:gd name="T61" fmla="*/ 19 h 23"/>
                <a:gd name="T62" fmla="*/ 262 w 658"/>
                <a:gd name="T63" fmla="*/ 20 h 23"/>
                <a:gd name="T64" fmla="*/ 240 w 658"/>
                <a:gd name="T65" fmla="*/ 21 h 23"/>
                <a:gd name="T66" fmla="*/ 232 w 658"/>
                <a:gd name="T67" fmla="*/ 21 h 23"/>
                <a:gd name="T68" fmla="*/ 204 w 658"/>
                <a:gd name="T69" fmla="*/ 21 h 23"/>
                <a:gd name="T70" fmla="*/ 139 w 658"/>
                <a:gd name="T71" fmla="*/ 23 h 23"/>
                <a:gd name="T72" fmla="*/ 90 w 658"/>
                <a:gd name="T73" fmla="*/ 23 h 23"/>
                <a:gd name="T74" fmla="*/ 69 w 658"/>
                <a:gd name="T75" fmla="*/ 22 h 23"/>
                <a:gd name="T76" fmla="*/ 49 w 658"/>
                <a:gd name="T77" fmla="*/ 21 h 23"/>
                <a:gd name="T78" fmla="*/ 17 w 658"/>
                <a:gd name="T79" fmla="*/ 19 h 23"/>
                <a:gd name="T80" fmla="*/ 14 w 658"/>
                <a:gd name="T81" fmla="*/ 12 h 23"/>
                <a:gd name="T82" fmla="*/ 7 w 658"/>
                <a:gd name="T83" fmla="*/ 16 h 23"/>
                <a:gd name="T84" fmla="*/ 2 w 658"/>
                <a:gd name="T85" fmla="*/ 16 h 23"/>
                <a:gd name="T86" fmla="*/ 1 w 658"/>
                <a:gd name="T87" fmla="*/ 12 h 23"/>
                <a:gd name="T88" fmla="*/ 5 w 658"/>
                <a:gd name="T89" fmla="*/ 8 h 23"/>
                <a:gd name="T90" fmla="*/ 10 w 658"/>
                <a:gd name="T91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8" h="23">
                  <a:moveTo>
                    <a:pt x="10" y="8"/>
                  </a:moveTo>
                  <a:cubicBezTo>
                    <a:pt x="22" y="9"/>
                    <a:pt x="34" y="9"/>
                    <a:pt x="46" y="10"/>
                  </a:cubicBezTo>
                  <a:cubicBezTo>
                    <a:pt x="48" y="10"/>
                    <a:pt x="49" y="10"/>
                    <a:pt x="51" y="9"/>
                  </a:cubicBezTo>
                  <a:cubicBezTo>
                    <a:pt x="52" y="10"/>
                    <a:pt x="54" y="10"/>
                    <a:pt x="55" y="10"/>
                  </a:cubicBezTo>
                  <a:cubicBezTo>
                    <a:pt x="80" y="10"/>
                    <a:pt x="105" y="10"/>
                    <a:pt x="130" y="10"/>
                  </a:cubicBezTo>
                  <a:cubicBezTo>
                    <a:pt x="144" y="9"/>
                    <a:pt x="159" y="10"/>
                    <a:pt x="173" y="9"/>
                  </a:cubicBezTo>
                  <a:cubicBezTo>
                    <a:pt x="183" y="8"/>
                    <a:pt x="192" y="9"/>
                    <a:pt x="202" y="8"/>
                  </a:cubicBezTo>
                  <a:cubicBezTo>
                    <a:pt x="208" y="7"/>
                    <a:pt x="213" y="6"/>
                    <a:pt x="219" y="6"/>
                  </a:cubicBezTo>
                  <a:cubicBezTo>
                    <a:pt x="230" y="7"/>
                    <a:pt x="241" y="6"/>
                    <a:pt x="252" y="6"/>
                  </a:cubicBezTo>
                  <a:cubicBezTo>
                    <a:pt x="266" y="5"/>
                    <a:pt x="280" y="5"/>
                    <a:pt x="295" y="4"/>
                  </a:cubicBezTo>
                  <a:cubicBezTo>
                    <a:pt x="310" y="3"/>
                    <a:pt x="325" y="3"/>
                    <a:pt x="340" y="2"/>
                  </a:cubicBezTo>
                  <a:cubicBezTo>
                    <a:pt x="346" y="1"/>
                    <a:pt x="352" y="2"/>
                    <a:pt x="358" y="0"/>
                  </a:cubicBezTo>
                  <a:cubicBezTo>
                    <a:pt x="358" y="0"/>
                    <a:pt x="359" y="0"/>
                    <a:pt x="359" y="0"/>
                  </a:cubicBezTo>
                  <a:cubicBezTo>
                    <a:pt x="413" y="0"/>
                    <a:pt x="467" y="0"/>
                    <a:pt x="521" y="0"/>
                  </a:cubicBezTo>
                  <a:cubicBezTo>
                    <a:pt x="529" y="0"/>
                    <a:pt x="537" y="0"/>
                    <a:pt x="545" y="0"/>
                  </a:cubicBezTo>
                  <a:cubicBezTo>
                    <a:pt x="579" y="0"/>
                    <a:pt x="614" y="0"/>
                    <a:pt x="648" y="0"/>
                  </a:cubicBezTo>
                  <a:cubicBezTo>
                    <a:pt x="651" y="0"/>
                    <a:pt x="654" y="1"/>
                    <a:pt x="658" y="1"/>
                  </a:cubicBezTo>
                  <a:cubicBezTo>
                    <a:pt x="658" y="2"/>
                    <a:pt x="658" y="2"/>
                    <a:pt x="658" y="3"/>
                  </a:cubicBezTo>
                  <a:cubicBezTo>
                    <a:pt x="657" y="4"/>
                    <a:pt x="656" y="5"/>
                    <a:pt x="655" y="6"/>
                  </a:cubicBezTo>
                  <a:cubicBezTo>
                    <a:pt x="651" y="12"/>
                    <a:pt x="646" y="14"/>
                    <a:pt x="638" y="14"/>
                  </a:cubicBezTo>
                  <a:cubicBezTo>
                    <a:pt x="617" y="13"/>
                    <a:pt x="596" y="14"/>
                    <a:pt x="574" y="14"/>
                  </a:cubicBezTo>
                  <a:cubicBezTo>
                    <a:pt x="535" y="14"/>
                    <a:pt x="496" y="14"/>
                    <a:pt x="457" y="14"/>
                  </a:cubicBezTo>
                  <a:cubicBezTo>
                    <a:pt x="440" y="14"/>
                    <a:pt x="423" y="14"/>
                    <a:pt x="406" y="14"/>
                  </a:cubicBezTo>
                  <a:cubicBezTo>
                    <a:pt x="403" y="14"/>
                    <a:pt x="400" y="14"/>
                    <a:pt x="396" y="15"/>
                  </a:cubicBezTo>
                  <a:cubicBezTo>
                    <a:pt x="389" y="15"/>
                    <a:pt x="381" y="15"/>
                    <a:pt x="374" y="16"/>
                  </a:cubicBezTo>
                  <a:cubicBezTo>
                    <a:pt x="362" y="16"/>
                    <a:pt x="351" y="16"/>
                    <a:pt x="339" y="17"/>
                  </a:cubicBezTo>
                  <a:cubicBezTo>
                    <a:pt x="334" y="18"/>
                    <a:pt x="329" y="17"/>
                    <a:pt x="323" y="18"/>
                  </a:cubicBezTo>
                  <a:cubicBezTo>
                    <a:pt x="317" y="17"/>
                    <a:pt x="311" y="15"/>
                    <a:pt x="305" y="17"/>
                  </a:cubicBezTo>
                  <a:cubicBezTo>
                    <a:pt x="304" y="18"/>
                    <a:pt x="302" y="17"/>
                    <a:pt x="300" y="16"/>
                  </a:cubicBezTo>
                  <a:cubicBezTo>
                    <a:pt x="295" y="13"/>
                    <a:pt x="290" y="14"/>
                    <a:pt x="285" y="18"/>
                  </a:cubicBezTo>
                  <a:cubicBezTo>
                    <a:pt x="284" y="19"/>
                    <a:pt x="284" y="19"/>
                    <a:pt x="283" y="19"/>
                  </a:cubicBezTo>
                  <a:cubicBezTo>
                    <a:pt x="276" y="19"/>
                    <a:pt x="269" y="20"/>
                    <a:pt x="262" y="20"/>
                  </a:cubicBezTo>
                  <a:cubicBezTo>
                    <a:pt x="255" y="19"/>
                    <a:pt x="248" y="20"/>
                    <a:pt x="240" y="21"/>
                  </a:cubicBezTo>
                  <a:cubicBezTo>
                    <a:pt x="238" y="21"/>
                    <a:pt x="235" y="21"/>
                    <a:pt x="232" y="21"/>
                  </a:cubicBezTo>
                  <a:cubicBezTo>
                    <a:pt x="223" y="21"/>
                    <a:pt x="213" y="21"/>
                    <a:pt x="204" y="21"/>
                  </a:cubicBezTo>
                  <a:cubicBezTo>
                    <a:pt x="182" y="22"/>
                    <a:pt x="160" y="23"/>
                    <a:pt x="139" y="23"/>
                  </a:cubicBezTo>
                  <a:cubicBezTo>
                    <a:pt x="122" y="23"/>
                    <a:pt x="106" y="23"/>
                    <a:pt x="90" y="23"/>
                  </a:cubicBezTo>
                  <a:cubicBezTo>
                    <a:pt x="83" y="23"/>
                    <a:pt x="76" y="23"/>
                    <a:pt x="69" y="22"/>
                  </a:cubicBezTo>
                  <a:cubicBezTo>
                    <a:pt x="62" y="22"/>
                    <a:pt x="56" y="22"/>
                    <a:pt x="49" y="21"/>
                  </a:cubicBezTo>
                  <a:cubicBezTo>
                    <a:pt x="38" y="20"/>
                    <a:pt x="28" y="20"/>
                    <a:pt x="17" y="19"/>
                  </a:cubicBezTo>
                  <a:cubicBezTo>
                    <a:pt x="11" y="18"/>
                    <a:pt x="11" y="18"/>
                    <a:pt x="14" y="12"/>
                  </a:cubicBezTo>
                  <a:cubicBezTo>
                    <a:pt x="11" y="12"/>
                    <a:pt x="9" y="14"/>
                    <a:pt x="7" y="16"/>
                  </a:cubicBezTo>
                  <a:cubicBezTo>
                    <a:pt x="6" y="17"/>
                    <a:pt x="4" y="18"/>
                    <a:pt x="2" y="16"/>
                  </a:cubicBezTo>
                  <a:cubicBezTo>
                    <a:pt x="1" y="15"/>
                    <a:pt x="0" y="14"/>
                    <a:pt x="1" y="12"/>
                  </a:cubicBezTo>
                  <a:cubicBezTo>
                    <a:pt x="1" y="10"/>
                    <a:pt x="2" y="8"/>
                    <a:pt x="5" y="8"/>
                  </a:cubicBezTo>
                  <a:cubicBezTo>
                    <a:pt x="7" y="8"/>
                    <a:pt x="8" y="8"/>
                    <a:pt x="10" y="8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D22B199E-3D1A-C25E-82CF-4E752FB6B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" y="855"/>
              <a:ext cx="759" cy="37"/>
            </a:xfrm>
            <a:custGeom>
              <a:avLst/>
              <a:gdLst>
                <a:gd name="T0" fmla="*/ 426 w 432"/>
                <a:gd name="T1" fmla="*/ 13 h 21"/>
                <a:gd name="T2" fmla="*/ 320 w 432"/>
                <a:gd name="T3" fmla="*/ 17 h 21"/>
                <a:gd name="T4" fmla="*/ 159 w 432"/>
                <a:gd name="T5" fmla="*/ 21 h 21"/>
                <a:gd name="T6" fmla="*/ 40 w 432"/>
                <a:gd name="T7" fmla="*/ 15 h 21"/>
                <a:gd name="T8" fmla="*/ 26 w 432"/>
                <a:gd name="T9" fmla="*/ 14 h 21"/>
                <a:gd name="T10" fmla="*/ 0 w 432"/>
                <a:gd name="T11" fmla="*/ 1 h 21"/>
                <a:gd name="T12" fmla="*/ 23 w 432"/>
                <a:gd name="T13" fmla="*/ 3 h 21"/>
                <a:gd name="T14" fmla="*/ 204 w 432"/>
                <a:gd name="T15" fmla="*/ 8 h 21"/>
                <a:gd name="T16" fmla="*/ 325 w 432"/>
                <a:gd name="T17" fmla="*/ 4 h 21"/>
                <a:gd name="T18" fmla="*/ 420 w 432"/>
                <a:gd name="T19" fmla="*/ 1 h 21"/>
                <a:gd name="T20" fmla="*/ 423 w 432"/>
                <a:gd name="T21" fmla="*/ 1 h 21"/>
                <a:gd name="T22" fmla="*/ 431 w 432"/>
                <a:gd name="T23" fmla="*/ 10 h 21"/>
                <a:gd name="T24" fmla="*/ 429 w 432"/>
                <a:gd name="T25" fmla="*/ 13 h 21"/>
                <a:gd name="T26" fmla="*/ 426 w 432"/>
                <a:gd name="T27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21">
                  <a:moveTo>
                    <a:pt x="426" y="13"/>
                  </a:moveTo>
                  <a:cubicBezTo>
                    <a:pt x="390" y="15"/>
                    <a:pt x="355" y="16"/>
                    <a:pt x="320" y="17"/>
                  </a:cubicBezTo>
                  <a:cubicBezTo>
                    <a:pt x="266" y="19"/>
                    <a:pt x="212" y="21"/>
                    <a:pt x="159" y="21"/>
                  </a:cubicBezTo>
                  <a:cubicBezTo>
                    <a:pt x="119" y="20"/>
                    <a:pt x="80" y="18"/>
                    <a:pt x="40" y="15"/>
                  </a:cubicBezTo>
                  <a:cubicBezTo>
                    <a:pt x="36" y="14"/>
                    <a:pt x="31" y="14"/>
                    <a:pt x="26" y="14"/>
                  </a:cubicBezTo>
                  <a:cubicBezTo>
                    <a:pt x="15" y="14"/>
                    <a:pt x="8" y="6"/>
                    <a:pt x="0" y="1"/>
                  </a:cubicBezTo>
                  <a:cubicBezTo>
                    <a:pt x="8" y="2"/>
                    <a:pt x="15" y="2"/>
                    <a:pt x="23" y="3"/>
                  </a:cubicBezTo>
                  <a:cubicBezTo>
                    <a:pt x="83" y="9"/>
                    <a:pt x="144" y="9"/>
                    <a:pt x="204" y="8"/>
                  </a:cubicBezTo>
                  <a:cubicBezTo>
                    <a:pt x="244" y="7"/>
                    <a:pt x="284" y="6"/>
                    <a:pt x="325" y="4"/>
                  </a:cubicBezTo>
                  <a:cubicBezTo>
                    <a:pt x="356" y="3"/>
                    <a:pt x="388" y="2"/>
                    <a:pt x="420" y="1"/>
                  </a:cubicBezTo>
                  <a:cubicBezTo>
                    <a:pt x="421" y="0"/>
                    <a:pt x="422" y="0"/>
                    <a:pt x="423" y="1"/>
                  </a:cubicBezTo>
                  <a:cubicBezTo>
                    <a:pt x="426" y="4"/>
                    <a:pt x="429" y="7"/>
                    <a:pt x="431" y="10"/>
                  </a:cubicBezTo>
                  <a:cubicBezTo>
                    <a:pt x="432" y="12"/>
                    <a:pt x="432" y="13"/>
                    <a:pt x="429" y="13"/>
                  </a:cubicBezTo>
                  <a:cubicBezTo>
                    <a:pt x="428" y="13"/>
                    <a:pt x="427" y="13"/>
                    <a:pt x="426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52E9F237-7D2D-CBD2-85B4-1E03F90E2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" y="719"/>
              <a:ext cx="346" cy="194"/>
            </a:xfrm>
            <a:custGeom>
              <a:avLst/>
              <a:gdLst>
                <a:gd name="T0" fmla="*/ 128 w 197"/>
                <a:gd name="T1" fmla="*/ 90 h 110"/>
                <a:gd name="T2" fmla="*/ 129 w 197"/>
                <a:gd name="T3" fmla="*/ 84 h 110"/>
                <a:gd name="T4" fmla="*/ 122 w 197"/>
                <a:gd name="T5" fmla="*/ 78 h 110"/>
                <a:gd name="T6" fmla="*/ 108 w 197"/>
                <a:gd name="T7" fmla="*/ 71 h 110"/>
                <a:gd name="T8" fmla="*/ 111 w 197"/>
                <a:gd name="T9" fmla="*/ 69 h 110"/>
                <a:gd name="T10" fmla="*/ 102 w 197"/>
                <a:gd name="T11" fmla="*/ 58 h 110"/>
                <a:gd name="T12" fmla="*/ 91 w 197"/>
                <a:gd name="T13" fmla="*/ 51 h 110"/>
                <a:gd name="T14" fmla="*/ 86 w 197"/>
                <a:gd name="T15" fmla="*/ 51 h 110"/>
                <a:gd name="T16" fmla="*/ 91 w 197"/>
                <a:gd name="T17" fmla="*/ 49 h 110"/>
                <a:gd name="T18" fmla="*/ 78 w 197"/>
                <a:gd name="T19" fmla="*/ 39 h 110"/>
                <a:gd name="T20" fmla="*/ 68 w 197"/>
                <a:gd name="T21" fmla="*/ 32 h 110"/>
                <a:gd name="T22" fmla="*/ 64 w 197"/>
                <a:gd name="T23" fmla="*/ 32 h 110"/>
                <a:gd name="T24" fmla="*/ 66 w 197"/>
                <a:gd name="T25" fmla="*/ 31 h 110"/>
                <a:gd name="T26" fmla="*/ 46 w 197"/>
                <a:gd name="T27" fmla="*/ 19 h 110"/>
                <a:gd name="T28" fmla="*/ 30 w 197"/>
                <a:gd name="T29" fmla="*/ 12 h 110"/>
                <a:gd name="T30" fmla="*/ 3 w 197"/>
                <a:gd name="T31" fmla="*/ 4 h 110"/>
                <a:gd name="T32" fmla="*/ 0 w 197"/>
                <a:gd name="T33" fmla="*/ 1 h 110"/>
                <a:gd name="T34" fmla="*/ 39 w 197"/>
                <a:gd name="T35" fmla="*/ 1 h 110"/>
                <a:gd name="T36" fmla="*/ 48 w 197"/>
                <a:gd name="T37" fmla="*/ 3 h 110"/>
                <a:gd name="T38" fmla="*/ 96 w 197"/>
                <a:gd name="T39" fmla="*/ 22 h 110"/>
                <a:gd name="T40" fmla="*/ 151 w 197"/>
                <a:gd name="T41" fmla="*/ 62 h 110"/>
                <a:gd name="T42" fmla="*/ 195 w 197"/>
                <a:gd name="T43" fmla="*/ 105 h 110"/>
                <a:gd name="T44" fmla="*/ 197 w 197"/>
                <a:gd name="T45" fmla="*/ 109 h 110"/>
                <a:gd name="T46" fmla="*/ 178 w 197"/>
                <a:gd name="T47" fmla="*/ 109 h 110"/>
                <a:gd name="T48" fmla="*/ 149 w 197"/>
                <a:gd name="T49" fmla="*/ 110 h 110"/>
                <a:gd name="T50" fmla="*/ 144 w 197"/>
                <a:gd name="T51" fmla="*/ 102 h 110"/>
                <a:gd name="T52" fmla="*/ 140 w 197"/>
                <a:gd name="T53" fmla="*/ 98 h 110"/>
                <a:gd name="T54" fmla="*/ 128 w 197"/>
                <a:gd name="T55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7" h="110">
                  <a:moveTo>
                    <a:pt x="128" y="90"/>
                  </a:moveTo>
                  <a:cubicBezTo>
                    <a:pt x="134" y="89"/>
                    <a:pt x="134" y="89"/>
                    <a:pt x="129" y="84"/>
                  </a:cubicBezTo>
                  <a:cubicBezTo>
                    <a:pt x="127" y="82"/>
                    <a:pt x="126" y="79"/>
                    <a:pt x="122" y="78"/>
                  </a:cubicBezTo>
                  <a:cubicBezTo>
                    <a:pt x="119" y="72"/>
                    <a:pt x="115" y="70"/>
                    <a:pt x="108" y="71"/>
                  </a:cubicBezTo>
                  <a:cubicBezTo>
                    <a:pt x="108" y="69"/>
                    <a:pt x="111" y="70"/>
                    <a:pt x="111" y="69"/>
                  </a:cubicBezTo>
                  <a:cubicBezTo>
                    <a:pt x="109" y="64"/>
                    <a:pt x="105" y="62"/>
                    <a:pt x="102" y="58"/>
                  </a:cubicBezTo>
                  <a:cubicBezTo>
                    <a:pt x="99" y="54"/>
                    <a:pt x="96" y="50"/>
                    <a:pt x="91" y="51"/>
                  </a:cubicBezTo>
                  <a:cubicBezTo>
                    <a:pt x="89" y="51"/>
                    <a:pt x="88" y="51"/>
                    <a:pt x="86" y="51"/>
                  </a:cubicBezTo>
                  <a:cubicBezTo>
                    <a:pt x="87" y="48"/>
                    <a:pt x="89" y="50"/>
                    <a:pt x="91" y="49"/>
                  </a:cubicBezTo>
                  <a:cubicBezTo>
                    <a:pt x="87" y="46"/>
                    <a:pt x="83" y="41"/>
                    <a:pt x="78" y="39"/>
                  </a:cubicBezTo>
                  <a:cubicBezTo>
                    <a:pt x="76" y="35"/>
                    <a:pt x="72" y="33"/>
                    <a:pt x="68" y="32"/>
                  </a:cubicBezTo>
                  <a:cubicBezTo>
                    <a:pt x="66" y="32"/>
                    <a:pt x="65" y="32"/>
                    <a:pt x="64" y="32"/>
                  </a:cubicBezTo>
                  <a:cubicBezTo>
                    <a:pt x="64" y="29"/>
                    <a:pt x="66" y="30"/>
                    <a:pt x="66" y="31"/>
                  </a:cubicBezTo>
                  <a:cubicBezTo>
                    <a:pt x="60" y="27"/>
                    <a:pt x="52" y="24"/>
                    <a:pt x="46" y="19"/>
                  </a:cubicBezTo>
                  <a:cubicBezTo>
                    <a:pt x="41" y="16"/>
                    <a:pt x="35" y="14"/>
                    <a:pt x="30" y="12"/>
                  </a:cubicBezTo>
                  <a:cubicBezTo>
                    <a:pt x="21" y="11"/>
                    <a:pt x="12" y="6"/>
                    <a:pt x="3" y="4"/>
                  </a:cubicBezTo>
                  <a:cubicBezTo>
                    <a:pt x="1" y="3"/>
                    <a:pt x="0" y="3"/>
                    <a:pt x="0" y="1"/>
                  </a:cubicBezTo>
                  <a:cubicBezTo>
                    <a:pt x="13" y="1"/>
                    <a:pt x="26" y="0"/>
                    <a:pt x="39" y="1"/>
                  </a:cubicBezTo>
                  <a:cubicBezTo>
                    <a:pt x="42" y="1"/>
                    <a:pt x="45" y="2"/>
                    <a:pt x="48" y="3"/>
                  </a:cubicBezTo>
                  <a:cubicBezTo>
                    <a:pt x="65" y="9"/>
                    <a:pt x="81" y="15"/>
                    <a:pt x="96" y="22"/>
                  </a:cubicBezTo>
                  <a:cubicBezTo>
                    <a:pt x="117" y="32"/>
                    <a:pt x="135" y="46"/>
                    <a:pt x="151" y="62"/>
                  </a:cubicBezTo>
                  <a:cubicBezTo>
                    <a:pt x="166" y="76"/>
                    <a:pt x="181" y="90"/>
                    <a:pt x="195" y="105"/>
                  </a:cubicBezTo>
                  <a:cubicBezTo>
                    <a:pt x="196" y="107"/>
                    <a:pt x="197" y="107"/>
                    <a:pt x="197" y="109"/>
                  </a:cubicBezTo>
                  <a:cubicBezTo>
                    <a:pt x="191" y="109"/>
                    <a:pt x="184" y="109"/>
                    <a:pt x="178" y="109"/>
                  </a:cubicBezTo>
                  <a:cubicBezTo>
                    <a:pt x="168" y="110"/>
                    <a:pt x="159" y="110"/>
                    <a:pt x="149" y="110"/>
                  </a:cubicBezTo>
                  <a:cubicBezTo>
                    <a:pt x="149" y="106"/>
                    <a:pt x="146" y="104"/>
                    <a:pt x="144" y="102"/>
                  </a:cubicBezTo>
                  <a:cubicBezTo>
                    <a:pt x="143" y="100"/>
                    <a:pt x="141" y="99"/>
                    <a:pt x="140" y="98"/>
                  </a:cubicBezTo>
                  <a:cubicBezTo>
                    <a:pt x="138" y="92"/>
                    <a:pt x="134" y="89"/>
                    <a:pt x="128" y="9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0ADCC6ED-B121-E7FE-0E8B-CC31DB49C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" y="890"/>
              <a:ext cx="739" cy="35"/>
            </a:xfrm>
            <a:custGeom>
              <a:avLst/>
              <a:gdLst>
                <a:gd name="T0" fmla="*/ 409 w 421"/>
                <a:gd name="T1" fmla="*/ 1 h 20"/>
                <a:gd name="T2" fmla="*/ 419 w 421"/>
                <a:gd name="T3" fmla="*/ 11 h 20"/>
                <a:gd name="T4" fmla="*/ 418 w 421"/>
                <a:gd name="T5" fmla="*/ 13 h 20"/>
                <a:gd name="T6" fmla="*/ 304 w 421"/>
                <a:gd name="T7" fmla="*/ 17 h 20"/>
                <a:gd name="T8" fmla="*/ 166 w 421"/>
                <a:gd name="T9" fmla="*/ 20 h 20"/>
                <a:gd name="T10" fmla="*/ 53 w 421"/>
                <a:gd name="T11" fmla="*/ 14 h 20"/>
                <a:gd name="T12" fmla="*/ 24 w 421"/>
                <a:gd name="T13" fmla="*/ 12 h 20"/>
                <a:gd name="T14" fmla="*/ 15 w 421"/>
                <a:gd name="T15" fmla="*/ 9 h 20"/>
                <a:gd name="T16" fmla="*/ 0 w 421"/>
                <a:gd name="T17" fmla="*/ 0 h 20"/>
                <a:gd name="T18" fmla="*/ 13 w 421"/>
                <a:gd name="T19" fmla="*/ 1 h 20"/>
                <a:gd name="T20" fmla="*/ 73 w 421"/>
                <a:gd name="T21" fmla="*/ 5 h 20"/>
                <a:gd name="T22" fmla="*/ 232 w 421"/>
                <a:gd name="T23" fmla="*/ 6 h 20"/>
                <a:gd name="T24" fmla="*/ 401 w 421"/>
                <a:gd name="T25" fmla="*/ 1 h 20"/>
                <a:gd name="T26" fmla="*/ 409 w 421"/>
                <a:gd name="T2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20">
                  <a:moveTo>
                    <a:pt x="409" y="1"/>
                  </a:moveTo>
                  <a:cubicBezTo>
                    <a:pt x="414" y="3"/>
                    <a:pt x="416" y="7"/>
                    <a:pt x="419" y="11"/>
                  </a:cubicBezTo>
                  <a:cubicBezTo>
                    <a:pt x="421" y="12"/>
                    <a:pt x="419" y="12"/>
                    <a:pt x="418" y="13"/>
                  </a:cubicBezTo>
                  <a:cubicBezTo>
                    <a:pt x="380" y="14"/>
                    <a:pt x="342" y="16"/>
                    <a:pt x="304" y="17"/>
                  </a:cubicBezTo>
                  <a:cubicBezTo>
                    <a:pt x="258" y="18"/>
                    <a:pt x="212" y="20"/>
                    <a:pt x="166" y="20"/>
                  </a:cubicBezTo>
                  <a:cubicBezTo>
                    <a:pt x="128" y="19"/>
                    <a:pt x="90" y="17"/>
                    <a:pt x="53" y="14"/>
                  </a:cubicBezTo>
                  <a:cubicBezTo>
                    <a:pt x="43" y="14"/>
                    <a:pt x="34" y="13"/>
                    <a:pt x="24" y="12"/>
                  </a:cubicBezTo>
                  <a:cubicBezTo>
                    <a:pt x="21" y="12"/>
                    <a:pt x="18" y="11"/>
                    <a:pt x="15" y="9"/>
                  </a:cubicBezTo>
                  <a:cubicBezTo>
                    <a:pt x="11" y="6"/>
                    <a:pt x="6" y="3"/>
                    <a:pt x="0" y="0"/>
                  </a:cubicBezTo>
                  <a:cubicBezTo>
                    <a:pt x="5" y="0"/>
                    <a:pt x="9" y="1"/>
                    <a:pt x="13" y="1"/>
                  </a:cubicBezTo>
                  <a:cubicBezTo>
                    <a:pt x="33" y="3"/>
                    <a:pt x="53" y="4"/>
                    <a:pt x="73" y="5"/>
                  </a:cubicBezTo>
                  <a:cubicBezTo>
                    <a:pt x="126" y="8"/>
                    <a:pt x="179" y="8"/>
                    <a:pt x="232" y="6"/>
                  </a:cubicBezTo>
                  <a:cubicBezTo>
                    <a:pt x="288" y="5"/>
                    <a:pt x="345" y="3"/>
                    <a:pt x="401" y="1"/>
                  </a:cubicBezTo>
                  <a:cubicBezTo>
                    <a:pt x="404" y="1"/>
                    <a:pt x="407" y="1"/>
                    <a:pt x="409" y="1"/>
                  </a:cubicBezTo>
                  <a:close/>
                </a:path>
              </a:pathLst>
            </a:custGeom>
            <a:solidFill>
              <a:srgbClr val="4A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id="{AC458AA2-CF27-E330-F736-995A7BD25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" y="719"/>
              <a:ext cx="393" cy="194"/>
            </a:xfrm>
            <a:custGeom>
              <a:avLst/>
              <a:gdLst>
                <a:gd name="T0" fmla="*/ 224 w 224"/>
                <a:gd name="T1" fmla="*/ 109 h 110"/>
                <a:gd name="T2" fmla="*/ 181 w 224"/>
                <a:gd name="T3" fmla="*/ 110 h 110"/>
                <a:gd name="T4" fmla="*/ 176 w 224"/>
                <a:gd name="T5" fmla="*/ 107 h 110"/>
                <a:gd name="T6" fmla="*/ 111 w 224"/>
                <a:gd name="T7" fmla="*/ 53 h 110"/>
                <a:gd name="T8" fmla="*/ 32 w 224"/>
                <a:gd name="T9" fmla="*/ 11 h 110"/>
                <a:gd name="T10" fmla="*/ 0 w 224"/>
                <a:gd name="T11" fmla="*/ 1 h 110"/>
                <a:gd name="T12" fmla="*/ 41 w 224"/>
                <a:gd name="T13" fmla="*/ 1 h 110"/>
                <a:gd name="T14" fmla="*/ 67 w 224"/>
                <a:gd name="T15" fmla="*/ 9 h 110"/>
                <a:gd name="T16" fmla="*/ 134 w 224"/>
                <a:gd name="T17" fmla="*/ 38 h 110"/>
                <a:gd name="T18" fmla="*/ 184 w 224"/>
                <a:gd name="T19" fmla="*/ 75 h 110"/>
                <a:gd name="T20" fmla="*/ 222 w 224"/>
                <a:gd name="T21" fmla="*/ 107 h 110"/>
                <a:gd name="T22" fmla="*/ 224 w 224"/>
                <a:gd name="T23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" h="110">
                  <a:moveTo>
                    <a:pt x="224" y="109"/>
                  </a:moveTo>
                  <a:cubicBezTo>
                    <a:pt x="209" y="109"/>
                    <a:pt x="195" y="109"/>
                    <a:pt x="181" y="110"/>
                  </a:cubicBezTo>
                  <a:cubicBezTo>
                    <a:pt x="178" y="110"/>
                    <a:pt x="177" y="108"/>
                    <a:pt x="176" y="107"/>
                  </a:cubicBezTo>
                  <a:cubicBezTo>
                    <a:pt x="155" y="88"/>
                    <a:pt x="134" y="70"/>
                    <a:pt x="111" y="53"/>
                  </a:cubicBezTo>
                  <a:cubicBezTo>
                    <a:pt x="87" y="35"/>
                    <a:pt x="60" y="22"/>
                    <a:pt x="32" y="11"/>
                  </a:cubicBezTo>
                  <a:cubicBezTo>
                    <a:pt x="22" y="8"/>
                    <a:pt x="11" y="5"/>
                    <a:pt x="0" y="1"/>
                  </a:cubicBezTo>
                  <a:cubicBezTo>
                    <a:pt x="14" y="1"/>
                    <a:pt x="27" y="0"/>
                    <a:pt x="41" y="1"/>
                  </a:cubicBezTo>
                  <a:cubicBezTo>
                    <a:pt x="50" y="2"/>
                    <a:pt x="58" y="6"/>
                    <a:pt x="67" y="9"/>
                  </a:cubicBezTo>
                  <a:cubicBezTo>
                    <a:pt x="90" y="17"/>
                    <a:pt x="113" y="26"/>
                    <a:pt x="134" y="38"/>
                  </a:cubicBezTo>
                  <a:cubicBezTo>
                    <a:pt x="152" y="49"/>
                    <a:pt x="168" y="62"/>
                    <a:pt x="184" y="75"/>
                  </a:cubicBezTo>
                  <a:cubicBezTo>
                    <a:pt x="197" y="85"/>
                    <a:pt x="210" y="96"/>
                    <a:pt x="222" y="107"/>
                  </a:cubicBezTo>
                  <a:cubicBezTo>
                    <a:pt x="223" y="108"/>
                    <a:pt x="224" y="108"/>
                    <a:pt x="224" y="109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596FDA6A-C6FA-ACA3-3DCE-C48E40CFD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" y="718"/>
              <a:ext cx="386" cy="195"/>
            </a:xfrm>
            <a:custGeom>
              <a:avLst/>
              <a:gdLst>
                <a:gd name="T0" fmla="*/ 83 w 220"/>
                <a:gd name="T1" fmla="*/ 16 h 111"/>
                <a:gd name="T2" fmla="*/ 122 w 220"/>
                <a:gd name="T3" fmla="*/ 34 h 111"/>
                <a:gd name="T4" fmla="*/ 165 w 220"/>
                <a:gd name="T5" fmla="*/ 64 h 111"/>
                <a:gd name="T6" fmla="*/ 213 w 220"/>
                <a:gd name="T7" fmla="*/ 104 h 111"/>
                <a:gd name="T8" fmla="*/ 220 w 220"/>
                <a:gd name="T9" fmla="*/ 111 h 111"/>
                <a:gd name="T10" fmla="*/ 196 w 220"/>
                <a:gd name="T11" fmla="*/ 111 h 111"/>
                <a:gd name="T12" fmla="*/ 177 w 220"/>
                <a:gd name="T13" fmla="*/ 111 h 111"/>
                <a:gd name="T14" fmla="*/ 171 w 220"/>
                <a:gd name="T15" fmla="*/ 108 h 111"/>
                <a:gd name="T16" fmla="*/ 105 w 220"/>
                <a:gd name="T17" fmla="*/ 52 h 111"/>
                <a:gd name="T18" fmla="*/ 86 w 220"/>
                <a:gd name="T19" fmla="*/ 39 h 111"/>
                <a:gd name="T20" fmla="*/ 72 w 220"/>
                <a:gd name="T21" fmla="*/ 32 h 111"/>
                <a:gd name="T22" fmla="*/ 44 w 220"/>
                <a:gd name="T23" fmla="*/ 19 h 111"/>
                <a:gd name="T24" fmla="*/ 4 w 220"/>
                <a:gd name="T25" fmla="*/ 5 h 111"/>
                <a:gd name="T26" fmla="*/ 3 w 220"/>
                <a:gd name="T27" fmla="*/ 5 h 111"/>
                <a:gd name="T28" fmla="*/ 0 w 220"/>
                <a:gd name="T29" fmla="*/ 2 h 111"/>
                <a:gd name="T30" fmla="*/ 4 w 220"/>
                <a:gd name="T31" fmla="*/ 1 h 111"/>
                <a:gd name="T32" fmla="*/ 33 w 220"/>
                <a:gd name="T33" fmla="*/ 1 h 111"/>
                <a:gd name="T34" fmla="*/ 69 w 220"/>
                <a:gd name="T35" fmla="*/ 10 h 111"/>
                <a:gd name="T36" fmla="*/ 83 w 220"/>
                <a:gd name="T37" fmla="*/ 1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" h="111">
                  <a:moveTo>
                    <a:pt x="83" y="16"/>
                  </a:moveTo>
                  <a:cubicBezTo>
                    <a:pt x="96" y="21"/>
                    <a:pt x="109" y="27"/>
                    <a:pt x="122" y="34"/>
                  </a:cubicBezTo>
                  <a:cubicBezTo>
                    <a:pt x="138" y="42"/>
                    <a:pt x="151" y="53"/>
                    <a:pt x="165" y="64"/>
                  </a:cubicBezTo>
                  <a:cubicBezTo>
                    <a:pt x="181" y="77"/>
                    <a:pt x="197" y="90"/>
                    <a:pt x="213" y="104"/>
                  </a:cubicBezTo>
                  <a:cubicBezTo>
                    <a:pt x="215" y="106"/>
                    <a:pt x="217" y="108"/>
                    <a:pt x="220" y="111"/>
                  </a:cubicBezTo>
                  <a:cubicBezTo>
                    <a:pt x="211" y="111"/>
                    <a:pt x="204" y="111"/>
                    <a:pt x="196" y="111"/>
                  </a:cubicBezTo>
                  <a:cubicBezTo>
                    <a:pt x="190" y="111"/>
                    <a:pt x="183" y="110"/>
                    <a:pt x="177" y="111"/>
                  </a:cubicBezTo>
                  <a:cubicBezTo>
                    <a:pt x="174" y="111"/>
                    <a:pt x="172" y="110"/>
                    <a:pt x="171" y="108"/>
                  </a:cubicBezTo>
                  <a:cubicBezTo>
                    <a:pt x="150" y="88"/>
                    <a:pt x="128" y="69"/>
                    <a:pt x="105" y="52"/>
                  </a:cubicBezTo>
                  <a:cubicBezTo>
                    <a:pt x="99" y="47"/>
                    <a:pt x="93" y="42"/>
                    <a:pt x="86" y="39"/>
                  </a:cubicBezTo>
                  <a:cubicBezTo>
                    <a:pt x="81" y="38"/>
                    <a:pt x="77" y="34"/>
                    <a:pt x="72" y="32"/>
                  </a:cubicBezTo>
                  <a:cubicBezTo>
                    <a:pt x="63" y="27"/>
                    <a:pt x="54" y="23"/>
                    <a:pt x="44" y="19"/>
                  </a:cubicBezTo>
                  <a:cubicBezTo>
                    <a:pt x="31" y="13"/>
                    <a:pt x="17" y="9"/>
                    <a:pt x="4" y="5"/>
                  </a:cubicBezTo>
                  <a:cubicBezTo>
                    <a:pt x="3" y="4"/>
                    <a:pt x="4" y="5"/>
                    <a:pt x="3" y="5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0"/>
                    <a:pt x="3" y="1"/>
                    <a:pt x="4" y="1"/>
                  </a:cubicBezTo>
                  <a:cubicBezTo>
                    <a:pt x="14" y="0"/>
                    <a:pt x="23" y="1"/>
                    <a:pt x="33" y="1"/>
                  </a:cubicBezTo>
                  <a:cubicBezTo>
                    <a:pt x="46" y="1"/>
                    <a:pt x="57" y="6"/>
                    <a:pt x="69" y="10"/>
                  </a:cubicBezTo>
                  <a:cubicBezTo>
                    <a:pt x="74" y="11"/>
                    <a:pt x="79" y="13"/>
                    <a:pt x="83" y="1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465A59B2-6E47-ECD8-4E49-CEBDEAC66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" y="718"/>
              <a:ext cx="358" cy="195"/>
            </a:xfrm>
            <a:custGeom>
              <a:avLst/>
              <a:gdLst>
                <a:gd name="T0" fmla="*/ 204 w 204"/>
                <a:gd name="T1" fmla="*/ 110 h 111"/>
                <a:gd name="T2" fmla="*/ 160 w 204"/>
                <a:gd name="T3" fmla="*/ 111 h 111"/>
                <a:gd name="T4" fmla="*/ 156 w 204"/>
                <a:gd name="T5" fmla="*/ 108 h 111"/>
                <a:gd name="T6" fmla="*/ 111 w 204"/>
                <a:gd name="T7" fmla="*/ 63 h 111"/>
                <a:gd name="T8" fmla="*/ 32 w 204"/>
                <a:gd name="T9" fmla="*/ 13 h 111"/>
                <a:gd name="T10" fmla="*/ 0 w 204"/>
                <a:gd name="T11" fmla="*/ 2 h 111"/>
                <a:gd name="T12" fmla="*/ 4 w 204"/>
                <a:gd name="T13" fmla="*/ 2 h 111"/>
                <a:gd name="T14" fmla="*/ 12 w 204"/>
                <a:gd name="T15" fmla="*/ 1 h 111"/>
                <a:gd name="T16" fmla="*/ 64 w 204"/>
                <a:gd name="T17" fmla="*/ 9 h 111"/>
                <a:gd name="T18" fmla="*/ 127 w 204"/>
                <a:gd name="T19" fmla="*/ 40 h 111"/>
                <a:gd name="T20" fmla="*/ 167 w 204"/>
                <a:gd name="T21" fmla="*/ 73 h 111"/>
                <a:gd name="T22" fmla="*/ 203 w 204"/>
                <a:gd name="T23" fmla="*/ 108 h 111"/>
                <a:gd name="T24" fmla="*/ 204 w 204"/>
                <a:gd name="T25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111">
                  <a:moveTo>
                    <a:pt x="204" y="110"/>
                  </a:moveTo>
                  <a:cubicBezTo>
                    <a:pt x="189" y="110"/>
                    <a:pt x="175" y="110"/>
                    <a:pt x="160" y="111"/>
                  </a:cubicBezTo>
                  <a:cubicBezTo>
                    <a:pt x="158" y="111"/>
                    <a:pt x="157" y="109"/>
                    <a:pt x="156" y="108"/>
                  </a:cubicBezTo>
                  <a:cubicBezTo>
                    <a:pt x="141" y="92"/>
                    <a:pt x="126" y="77"/>
                    <a:pt x="111" y="63"/>
                  </a:cubicBezTo>
                  <a:cubicBezTo>
                    <a:pt x="88" y="41"/>
                    <a:pt x="62" y="25"/>
                    <a:pt x="32" y="13"/>
                  </a:cubicBezTo>
                  <a:cubicBezTo>
                    <a:pt x="22" y="9"/>
                    <a:pt x="11" y="6"/>
                    <a:pt x="0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7" y="1"/>
                    <a:pt x="9" y="2"/>
                    <a:pt x="12" y="1"/>
                  </a:cubicBezTo>
                  <a:cubicBezTo>
                    <a:pt x="30" y="0"/>
                    <a:pt x="47" y="2"/>
                    <a:pt x="64" y="9"/>
                  </a:cubicBezTo>
                  <a:cubicBezTo>
                    <a:pt x="86" y="18"/>
                    <a:pt x="108" y="26"/>
                    <a:pt x="127" y="40"/>
                  </a:cubicBezTo>
                  <a:cubicBezTo>
                    <a:pt x="142" y="50"/>
                    <a:pt x="154" y="61"/>
                    <a:pt x="167" y="73"/>
                  </a:cubicBezTo>
                  <a:cubicBezTo>
                    <a:pt x="179" y="85"/>
                    <a:pt x="191" y="96"/>
                    <a:pt x="203" y="108"/>
                  </a:cubicBezTo>
                  <a:cubicBezTo>
                    <a:pt x="203" y="109"/>
                    <a:pt x="203" y="109"/>
                    <a:pt x="204" y="11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9C569F9D-1872-B594-9317-6DA127B81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9" y="716"/>
              <a:ext cx="367" cy="197"/>
            </a:xfrm>
            <a:custGeom>
              <a:avLst/>
              <a:gdLst>
                <a:gd name="T0" fmla="*/ 89 w 209"/>
                <a:gd name="T1" fmla="*/ 21 h 112"/>
                <a:gd name="T2" fmla="*/ 91 w 209"/>
                <a:gd name="T3" fmla="*/ 22 h 112"/>
                <a:gd name="T4" fmla="*/ 90 w 209"/>
                <a:gd name="T5" fmla="*/ 28 h 112"/>
                <a:gd name="T6" fmla="*/ 88 w 209"/>
                <a:gd name="T7" fmla="*/ 32 h 112"/>
                <a:gd name="T8" fmla="*/ 93 w 209"/>
                <a:gd name="T9" fmla="*/ 29 h 112"/>
                <a:gd name="T10" fmla="*/ 100 w 209"/>
                <a:gd name="T11" fmla="*/ 30 h 112"/>
                <a:gd name="T12" fmla="*/ 99 w 209"/>
                <a:gd name="T13" fmla="*/ 36 h 112"/>
                <a:gd name="T14" fmla="*/ 95 w 209"/>
                <a:gd name="T15" fmla="*/ 43 h 112"/>
                <a:gd name="T16" fmla="*/ 104 w 209"/>
                <a:gd name="T17" fmla="*/ 31 h 112"/>
                <a:gd name="T18" fmla="*/ 107 w 209"/>
                <a:gd name="T19" fmla="*/ 28 h 112"/>
                <a:gd name="T20" fmla="*/ 147 w 209"/>
                <a:gd name="T21" fmla="*/ 55 h 112"/>
                <a:gd name="T22" fmla="*/ 209 w 209"/>
                <a:gd name="T23" fmla="*/ 111 h 112"/>
                <a:gd name="T24" fmla="*/ 198 w 209"/>
                <a:gd name="T25" fmla="*/ 111 h 112"/>
                <a:gd name="T26" fmla="*/ 166 w 209"/>
                <a:gd name="T27" fmla="*/ 112 h 112"/>
                <a:gd name="T28" fmla="*/ 160 w 209"/>
                <a:gd name="T29" fmla="*/ 109 h 112"/>
                <a:gd name="T30" fmla="*/ 100 w 209"/>
                <a:gd name="T31" fmla="*/ 53 h 112"/>
                <a:gd name="T32" fmla="*/ 32 w 209"/>
                <a:gd name="T33" fmla="*/ 14 h 112"/>
                <a:gd name="T34" fmla="*/ 0 w 209"/>
                <a:gd name="T35" fmla="*/ 2 h 112"/>
                <a:gd name="T36" fmla="*/ 20 w 209"/>
                <a:gd name="T37" fmla="*/ 2 h 112"/>
                <a:gd name="T38" fmla="*/ 69 w 209"/>
                <a:gd name="T39" fmla="*/ 12 h 112"/>
                <a:gd name="T40" fmla="*/ 83 w 209"/>
                <a:gd name="T41" fmla="*/ 18 h 112"/>
                <a:gd name="T42" fmla="*/ 81 w 209"/>
                <a:gd name="T43" fmla="*/ 23 h 112"/>
                <a:gd name="T44" fmla="*/ 78 w 209"/>
                <a:gd name="T45" fmla="*/ 27 h 112"/>
                <a:gd name="T46" fmla="*/ 89 w 209"/>
                <a:gd name="T47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112">
                  <a:moveTo>
                    <a:pt x="89" y="21"/>
                  </a:moveTo>
                  <a:cubicBezTo>
                    <a:pt x="90" y="21"/>
                    <a:pt x="91" y="21"/>
                    <a:pt x="91" y="22"/>
                  </a:cubicBezTo>
                  <a:cubicBezTo>
                    <a:pt x="93" y="24"/>
                    <a:pt x="92" y="26"/>
                    <a:pt x="90" y="28"/>
                  </a:cubicBezTo>
                  <a:cubicBezTo>
                    <a:pt x="89" y="29"/>
                    <a:pt x="88" y="30"/>
                    <a:pt x="88" y="32"/>
                  </a:cubicBezTo>
                  <a:cubicBezTo>
                    <a:pt x="90" y="32"/>
                    <a:pt x="91" y="30"/>
                    <a:pt x="93" y="29"/>
                  </a:cubicBezTo>
                  <a:cubicBezTo>
                    <a:pt x="95" y="28"/>
                    <a:pt x="98" y="27"/>
                    <a:pt x="100" y="30"/>
                  </a:cubicBezTo>
                  <a:cubicBezTo>
                    <a:pt x="102" y="32"/>
                    <a:pt x="101" y="34"/>
                    <a:pt x="99" y="36"/>
                  </a:cubicBezTo>
                  <a:cubicBezTo>
                    <a:pt x="97" y="38"/>
                    <a:pt x="94" y="40"/>
                    <a:pt x="95" y="43"/>
                  </a:cubicBezTo>
                  <a:cubicBezTo>
                    <a:pt x="98" y="39"/>
                    <a:pt x="104" y="37"/>
                    <a:pt x="104" y="31"/>
                  </a:cubicBezTo>
                  <a:cubicBezTo>
                    <a:pt x="105" y="29"/>
                    <a:pt x="105" y="28"/>
                    <a:pt x="107" y="28"/>
                  </a:cubicBezTo>
                  <a:cubicBezTo>
                    <a:pt x="122" y="35"/>
                    <a:pt x="135" y="45"/>
                    <a:pt x="147" y="55"/>
                  </a:cubicBezTo>
                  <a:cubicBezTo>
                    <a:pt x="168" y="72"/>
                    <a:pt x="189" y="91"/>
                    <a:pt x="209" y="111"/>
                  </a:cubicBezTo>
                  <a:cubicBezTo>
                    <a:pt x="205" y="111"/>
                    <a:pt x="202" y="111"/>
                    <a:pt x="198" y="111"/>
                  </a:cubicBezTo>
                  <a:cubicBezTo>
                    <a:pt x="187" y="111"/>
                    <a:pt x="177" y="111"/>
                    <a:pt x="166" y="112"/>
                  </a:cubicBezTo>
                  <a:cubicBezTo>
                    <a:pt x="163" y="112"/>
                    <a:pt x="162" y="111"/>
                    <a:pt x="160" y="109"/>
                  </a:cubicBezTo>
                  <a:cubicBezTo>
                    <a:pt x="141" y="89"/>
                    <a:pt x="121" y="70"/>
                    <a:pt x="100" y="53"/>
                  </a:cubicBezTo>
                  <a:cubicBezTo>
                    <a:pt x="80" y="36"/>
                    <a:pt x="57" y="24"/>
                    <a:pt x="32" y="14"/>
                  </a:cubicBezTo>
                  <a:cubicBezTo>
                    <a:pt x="22" y="10"/>
                    <a:pt x="11" y="7"/>
                    <a:pt x="0" y="2"/>
                  </a:cubicBezTo>
                  <a:cubicBezTo>
                    <a:pt x="6" y="2"/>
                    <a:pt x="13" y="3"/>
                    <a:pt x="20" y="2"/>
                  </a:cubicBezTo>
                  <a:cubicBezTo>
                    <a:pt x="37" y="0"/>
                    <a:pt x="53" y="6"/>
                    <a:pt x="69" y="12"/>
                  </a:cubicBezTo>
                  <a:cubicBezTo>
                    <a:pt x="74" y="14"/>
                    <a:pt x="78" y="16"/>
                    <a:pt x="83" y="18"/>
                  </a:cubicBezTo>
                  <a:cubicBezTo>
                    <a:pt x="84" y="20"/>
                    <a:pt x="82" y="21"/>
                    <a:pt x="81" y="23"/>
                  </a:cubicBezTo>
                  <a:cubicBezTo>
                    <a:pt x="80" y="24"/>
                    <a:pt x="79" y="25"/>
                    <a:pt x="78" y="27"/>
                  </a:cubicBezTo>
                  <a:cubicBezTo>
                    <a:pt x="83" y="26"/>
                    <a:pt x="84" y="21"/>
                    <a:pt x="89" y="2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38E834A1-9732-7E10-79AA-5E67EE4D0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" y="725"/>
              <a:ext cx="302" cy="188"/>
            </a:xfrm>
            <a:custGeom>
              <a:avLst/>
              <a:gdLst>
                <a:gd name="T0" fmla="*/ 6 w 172"/>
                <a:gd name="T1" fmla="*/ 0 h 107"/>
                <a:gd name="T2" fmla="*/ 66 w 172"/>
                <a:gd name="T3" fmla="*/ 23 h 107"/>
                <a:gd name="T4" fmla="*/ 73 w 172"/>
                <a:gd name="T5" fmla="*/ 27 h 107"/>
                <a:gd name="T6" fmla="*/ 172 w 172"/>
                <a:gd name="T7" fmla="*/ 105 h 107"/>
                <a:gd name="T8" fmla="*/ 171 w 172"/>
                <a:gd name="T9" fmla="*/ 106 h 107"/>
                <a:gd name="T10" fmla="*/ 149 w 172"/>
                <a:gd name="T11" fmla="*/ 106 h 107"/>
                <a:gd name="T12" fmla="*/ 130 w 172"/>
                <a:gd name="T13" fmla="*/ 107 h 107"/>
                <a:gd name="T14" fmla="*/ 122 w 172"/>
                <a:gd name="T15" fmla="*/ 103 h 107"/>
                <a:gd name="T16" fmla="*/ 48 w 172"/>
                <a:gd name="T17" fmla="*/ 39 h 107"/>
                <a:gd name="T18" fmla="*/ 3 w 172"/>
                <a:gd name="T19" fmla="*/ 15 h 107"/>
                <a:gd name="T20" fmla="*/ 0 w 172"/>
                <a:gd name="T21" fmla="*/ 13 h 107"/>
                <a:gd name="T22" fmla="*/ 5 w 172"/>
                <a:gd name="T23" fmla="*/ 9 h 107"/>
                <a:gd name="T24" fmla="*/ 11 w 172"/>
                <a:gd name="T25" fmla="*/ 11 h 107"/>
                <a:gd name="T26" fmla="*/ 13 w 172"/>
                <a:gd name="T27" fmla="*/ 10 h 107"/>
                <a:gd name="T28" fmla="*/ 12 w 172"/>
                <a:gd name="T29" fmla="*/ 9 h 107"/>
                <a:gd name="T30" fmla="*/ 6 w 172"/>
                <a:gd name="T31" fmla="*/ 6 h 107"/>
                <a:gd name="T32" fmla="*/ 6 w 172"/>
                <a:gd name="T3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07">
                  <a:moveTo>
                    <a:pt x="6" y="0"/>
                  </a:moveTo>
                  <a:cubicBezTo>
                    <a:pt x="27" y="7"/>
                    <a:pt x="47" y="14"/>
                    <a:pt x="66" y="23"/>
                  </a:cubicBezTo>
                  <a:cubicBezTo>
                    <a:pt x="68" y="24"/>
                    <a:pt x="71" y="25"/>
                    <a:pt x="73" y="27"/>
                  </a:cubicBezTo>
                  <a:cubicBezTo>
                    <a:pt x="110" y="47"/>
                    <a:pt x="140" y="77"/>
                    <a:pt x="172" y="105"/>
                  </a:cubicBezTo>
                  <a:cubicBezTo>
                    <a:pt x="172" y="106"/>
                    <a:pt x="171" y="106"/>
                    <a:pt x="171" y="106"/>
                  </a:cubicBezTo>
                  <a:cubicBezTo>
                    <a:pt x="164" y="106"/>
                    <a:pt x="156" y="106"/>
                    <a:pt x="149" y="106"/>
                  </a:cubicBezTo>
                  <a:cubicBezTo>
                    <a:pt x="143" y="106"/>
                    <a:pt x="136" y="106"/>
                    <a:pt x="130" y="107"/>
                  </a:cubicBezTo>
                  <a:cubicBezTo>
                    <a:pt x="127" y="107"/>
                    <a:pt x="125" y="105"/>
                    <a:pt x="122" y="103"/>
                  </a:cubicBezTo>
                  <a:cubicBezTo>
                    <a:pt x="99" y="80"/>
                    <a:pt x="75" y="58"/>
                    <a:pt x="48" y="39"/>
                  </a:cubicBezTo>
                  <a:cubicBezTo>
                    <a:pt x="34" y="29"/>
                    <a:pt x="19" y="21"/>
                    <a:pt x="3" y="15"/>
                  </a:cubicBezTo>
                  <a:cubicBezTo>
                    <a:pt x="2" y="14"/>
                    <a:pt x="1" y="13"/>
                    <a:pt x="0" y="13"/>
                  </a:cubicBezTo>
                  <a:cubicBezTo>
                    <a:pt x="0" y="9"/>
                    <a:pt x="2" y="8"/>
                    <a:pt x="5" y="9"/>
                  </a:cubicBezTo>
                  <a:cubicBezTo>
                    <a:pt x="7" y="10"/>
                    <a:pt x="9" y="11"/>
                    <a:pt x="11" y="11"/>
                  </a:cubicBezTo>
                  <a:cubicBezTo>
                    <a:pt x="12" y="11"/>
                    <a:pt x="12" y="11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0" y="8"/>
                    <a:pt x="8" y="7"/>
                    <a:pt x="6" y="6"/>
                  </a:cubicBezTo>
                  <a:cubicBezTo>
                    <a:pt x="3" y="4"/>
                    <a:pt x="3" y="2"/>
                    <a:pt x="6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EDD8D2F5-5188-6C5C-49AC-0F37C766F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" y="726"/>
              <a:ext cx="486" cy="32"/>
            </a:xfrm>
            <a:custGeom>
              <a:avLst/>
              <a:gdLst>
                <a:gd name="T0" fmla="*/ 235 w 277"/>
                <a:gd name="T1" fmla="*/ 3 h 18"/>
                <a:gd name="T2" fmla="*/ 274 w 277"/>
                <a:gd name="T3" fmla="*/ 2 h 18"/>
                <a:gd name="T4" fmla="*/ 276 w 277"/>
                <a:gd name="T5" fmla="*/ 2 h 18"/>
                <a:gd name="T6" fmla="*/ 274 w 277"/>
                <a:gd name="T7" fmla="*/ 7 h 18"/>
                <a:gd name="T8" fmla="*/ 265 w 277"/>
                <a:gd name="T9" fmla="*/ 14 h 18"/>
                <a:gd name="T10" fmla="*/ 256 w 277"/>
                <a:gd name="T11" fmla="*/ 15 h 18"/>
                <a:gd name="T12" fmla="*/ 111 w 277"/>
                <a:gd name="T13" fmla="*/ 17 h 18"/>
                <a:gd name="T14" fmla="*/ 11 w 277"/>
                <a:gd name="T15" fmla="*/ 11 h 18"/>
                <a:gd name="T16" fmla="*/ 4 w 277"/>
                <a:gd name="T17" fmla="*/ 5 h 18"/>
                <a:gd name="T18" fmla="*/ 2 w 277"/>
                <a:gd name="T19" fmla="*/ 0 h 18"/>
                <a:gd name="T20" fmla="*/ 45 w 277"/>
                <a:gd name="T21" fmla="*/ 3 h 18"/>
                <a:gd name="T22" fmla="*/ 148 w 277"/>
                <a:gd name="T23" fmla="*/ 5 h 18"/>
                <a:gd name="T24" fmla="*/ 230 w 277"/>
                <a:gd name="T25" fmla="*/ 3 h 18"/>
                <a:gd name="T26" fmla="*/ 235 w 277"/>
                <a:gd name="T2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18">
                  <a:moveTo>
                    <a:pt x="235" y="3"/>
                  </a:moveTo>
                  <a:cubicBezTo>
                    <a:pt x="248" y="3"/>
                    <a:pt x="261" y="2"/>
                    <a:pt x="274" y="2"/>
                  </a:cubicBezTo>
                  <a:cubicBezTo>
                    <a:pt x="275" y="2"/>
                    <a:pt x="275" y="2"/>
                    <a:pt x="276" y="2"/>
                  </a:cubicBezTo>
                  <a:cubicBezTo>
                    <a:pt x="277" y="4"/>
                    <a:pt x="275" y="5"/>
                    <a:pt x="274" y="7"/>
                  </a:cubicBezTo>
                  <a:cubicBezTo>
                    <a:pt x="271" y="10"/>
                    <a:pt x="268" y="12"/>
                    <a:pt x="265" y="14"/>
                  </a:cubicBezTo>
                  <a:cubicBezTo>
                    <a:pt x="262" y="15"/>
                    <a:pt x="259" y="15"/>
                    <a:pt x="256" y="15"/>
                  </a:cubicBezTo>
                  <a:cubicBezTo>
                    <a:pt x="208" y="17"/>
                    <a:pt x="159" y="18"/>
                    <a:pt x="111" y="17"/>
                  </a:cubicBezTo>
                  <a:cubicBezTo>
                    <a:pt x="78" y="16"/>
                    <a:pt x="44" y="14"/>
                    <a:pt x="11" y="11"/>
                  </a:cubicBezTo>
                  <a:cubicBezTo>
                    <a:pt x="10" y="8"/>
                    <a:pt x="7" y="7"/>
                    <a:pt x="4" y="5"/>
                  </a:cubicBezTo>
                  <a:cubicBezTo>
                    <a:pt x="2" y="4"/>
                    <a:pt x="0" y="3"/>
                    <a:pt x="2" y="0"/>
                  </a:cubicBezTo>
                  <a:cubicBezTo>
                    <a:pt x="16" y="1"/>
                    <a:pt x="31" y="2"/>
                    <a:pt x="45" y="3"/>
                  </a:cubicBezTo>
                  <a:cubicBezTo>
                    <a:pt x="79" y="5"/>
                    <a:pt x="113" y="6"/>
                    <a:pt x="148" y="5"/>
                  </a:cubicBezTo>
                  <a:cubicBezTo>
                    <a:pt x="175" y="5"/>
                    <a:pt x="202" y="4"/>
                    <a:pt x="230" y="3"/>
                  </a:cubicBezTo>
                  <a:cubicBezTo>
                    <a:pt x="231" y="3"/>
                    <a:pt x="233" y="3"/>
                    <a:pt x="235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F9EC74AD-205A-26C8-B359-5EE4AE33A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2" y="756"/>
              <a:ext cx="437" cy="35"/>
            </a:xfrm>
            <a:custGeom>
              <a:avLst/>
              <a:gdLst>
                <a:gd name="T0" fmla="*/ 248 w 249"/>
                <a:gd name="T1" fmla="*/ 18 h 20"/>
                <a:gd name="T2" fmla="*/ 133 w 249"/>
                <a:gd name="T3" fmla="*/ 19 h 20"/>
                <a:gd name="T4" fmla="*/ 24 w 249"/>
                <a:gd name="T5" fmla="*/ 13 h 20"/>
                <a:gd name="T6" fmla="*/ 8 w 249"/>
                <a:gd name="T7" fmla="*/ 6 h 20"/>
                <a:gd name="T8" fmla="*/ 0 w 249"/>
                <a:gd name="T9" fmla="*/ 0 h 20"/>
                <a:gd name="T10" fmla="*/ 22 w 249"/>
                <a:gd name="T11" fmla="*/ 2 h 20"/>
                <a:gd name="T12" fmla="*/ 104 w 249"/>
                <a:gd name="T13" fmla="*/ 7 h 20"/>
                <a:gd name="T14" fmla="*/ 229 w 249"/>
                <a:gd name="T15" fmla="*/ 6 h 20"/>
                <a:gd name="T16" fmla="*/ 231 w 249"/>
                <a:gd name="T17" fmla="*/ 6 h 20"/>
                <a:gd name="T18" fmla="*/ 244 w 249"/>
                <a:gd name="T19" fmla="*/ 6 h 20"/>
                <a:gd name="T20" fmla="*/ 246 w 249"/>
                <a:gd name="T21" fmla="*/ 7 h 20"/>
                <a:gd name="T22" fmla="*/ 248 w 249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9" h="20">
                  <a:moveTo>
                    <a:pt x="248" y="18"/>
                  </a:moveTo>
                  <a:cubicBezTo>
                    <a:pt x="210" y="19"/>
                    <a:pt x="172" y="20"/>
                    <a:pt x="133" y="19"/>
                  </a:cubicBezTo>
                  <a:cubicBezTo>
                    <a:pt x="97" y="18"/>
                    <a:pt x="60" y="16"/>
                    <a:pt x="24" y="13"/>
                  </a:cubicBezTo>
                  <a:cubicBezTo>
                    <a:pt x="18" y="12"/>
                    <a:pt x="13" y="8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  <a:cubicBezTo>
                    <a:pt x="8" y="1"/>
                    <a:pt x="15" y="1"/>
                    <a:pt x="22" y="2"/>
                  </a:cubicBezTo>
                  <a:cubicBezTo>
                    <a:pt x="49" y="5"/>
                    <a:pt x="77" y="6"/>
                    <a:pt x="104" y="7"/>
                  </a:cubicBezTo>
                  <a:cubicBezTo>
                    <a:pt x="145" y="8"/>
                    <a:pt x="187" y="7"/>
                    <a:pt x="229" y="6"/>
                  </a:cubicBezTo>
                  <a:cubicBezTo>
                    <a:pt x="229" y="6"/>
                    <a:pt x="230" y="6"/>
                    <a:pt x="231" y="6"/>
                  </a:cubicBezTo>
                  <a:cubicBezTo>
                    <a:pt x="235" y="6"/>
                    <a:pt x="240" y="6"/>
                    <a:pt x="244" y="6"/>
                  </a:cubicBezTo>
                  <a:cubicBezTo>
                    <a:pt x="245" y="6"/>
                    <a:pt x="246" y="6"/>
                    <a:pt x="246" y="7"/>
                  </a:cubicBezTo>
                  <a:cubicBezTo>
                    <a:pt x="247" y="11"/>
                    <a:pt x="249" y="14"/>
                    <a:pt x="248" y="18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E9FA9700-92DF-B86A-93BA-9542DD670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821"/>
              <a:ext cx="375" cy="36"/>
            </a:xfrm>
            <a:custGeom>
              <a:avLst/>
              <a:gdLst>
                <a:gd name="T0" fmla="*/ 202 w 214"/>
                <a:gd name="T1" fmla="*/ 0 h 20"/>
                <a:gd name="T2" fmla="*/ 214 w 214"/>
                <a:gd name="T3" fmla="*/ 11 h 20"/>
                <a:gd name="T4" fmla="*/ 208 w 214"/>
                <a:gd name="T5" fmla="*/ 13 h 20"/>
                <a:gd name="T6" fmla="*/ 128 w 214"/>
                <a:gd name="T7" fmla="*/ 16 h 20"/>
                <a:gd name="T8" fmla="*/ 15 w 214"/>
                <a:gd name="T9" fmla="*/ 19 h 20"/>
                <a:gd name="T10" fmla="*/ 9 w 214"/>
                <a:gd name="T11" fmla="*/ 19 h 20"/>
                <a:gd name="T12" fmla="*/ 3 w 214"/>
                <a:gd name="T13" fmla="*/ 20 h 20"/>
                <a:gd name="T14" fmla="*/ 0 w 214"/>
                <a:gd name="T15" fmla="*/ 19 h 20"/>
                <a:gd name="T16" fmla="*/ 1 w 214"/>
                <a:gd name="T17" fmla="*/ 16 h 20"/>
                <a:gd name="T18" fmla="*/ 12 w 214"/>
                <a:gd name="T19" fmla="*/ 7 h 20"/>
                <a:gd name="T20" fmla="*/ 71 w 214"/>
                <a:gd name="T21" fmla="*/ 5 h 20"/>
                <a:gd name="T22" fmla="*/ 181 w 214"/>
                <a:gd name="T23" fmla="*/ 1 h 20"/>
                <a:gd name="T24" fmla="*/ 202 w 214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20">
                  <a:moveTo>
                    <a:pt x="202" y="0"/>
                  </a:moveTo>
                  <a:cubicBezTo>
                    <a:pt x="208" y="2"/>
                    <a:pt x="210" y="7"/>
                    <a:pt x="214" y="11"/>
                  </a:cubicBezTo>
                  <a:cubicBezTo>
                    <a:pt x="212" y="13"/>
                    <a:pt x="210" y="11"/>
                    <a:pt x="208" y="13"/>
                  </a:cubicBezTo>
                  <a:cubicBezTo>
                    <a:pt x="182" y="14"/>
                    <a:pt x="155" y="15"/>
                    <a:pt x="128" y="16"/>
                  </a:cubicBezTo>
                  <a:cubicBezTo>
                    <a:pt x="91" y="17"/>
                    <a:pt x="53" y="18"/>
                    <a:pt x="15" y="19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7" y="20"/>
                    <a:pt x="5" y="20"/>
                    <a:pt x="3" y="20"/>
                  </a:cubicBezTo>
                  <a:cubicBezTo>
                    <a:pt x="2" y="20"/>
                    <a:pt x="0" y="20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4" y="13"/>
                    <a:pt x="7" y="9"/>
                    <a:pt x="12" y="7"/>
                  </a:cubicBezTo>
                  <a:cubicBezTo>
                    <a:pt x="31" y="6"/>
                    <a:pt x="51" y="6"/>
                    <a:pt x="71" y="5"/>
                  </a:cubicBezTo>
                  <a:cubicBezTo>
                    <a:pt x="108" y="4"/>
                    <a:pt x="144" y="2"/>
                    <a:pt x="181" y="1"/>
                  </a:cubicBezTo>
                  <a:cubicBezTo>
                    <a:pt x="188" y="1"/>
                    <a:pt x="195" y="1"/>
                    <a:pt x="202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92C6EE41-C029-A01D-184F-8ECA2567A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" y="790"/>
              <a:ext cx="386" cy="35"/>
            </a:xfrm>
            <a:custGeom>
              <a:avLst/>
              <a:gdLst>
                <a:gd name="T0" fmla="*/ 220 w 220"/>
                <a:gd name="T1" fmla="*/ 19 h 20"/>
                <a:gd name="T2" fmla="*/ 128 w 220"/>
                <a:gd name="T3" fmla="*/ 19 h 20"/>
                <a:gd name="T4" fmla="*/ 22 w 220"/>
                <a:gd name="T5" fmla="*/ 12 h 20"/>
                <a:gd name="T6" fmla="*/ 17 w 220"/>
                <a:gd name="T7" fmla="*/ 11 h 20"/>
                <a:gd name="T8" fmla="*/ 0 w 220"/>
                <a:gd name="T9" fmla="*/ 0 h 20"/>
                <a:gd name="T10" fmla="*/ 20 w 220"/>
                <a:gd name="T11" fmla="*/ 2 h 20"/>
                <a:gd name="T12" fmla="*/ 172 w 220"/>
                <a:gd name="T13" fmla="*/ 7 h 20"/>
                <a:gd name="T14" fmla="*/ 211 w 220"/>
                <a:gd name="T15" fmla="*/ 7 h 20"/>
                <a:gd name="T16" fmla="*/ 217 w 220"/>
                <a:gd name="T17" fmla="*/ 12 h 20"/>
                <a:gd name="T18" fmla="*/ 220 w 220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0">
                  <a:moveTo>
                    <a:pt x="220" y="19"/>
                  </a:moveTo>
                  <a:cubicBezTo>
                    <a:pt x="189" y="20"/>
                    <a:pt x="159" y="20"/>
                    <a:pt x="128" y="19"/>
                  </a:cubicBezTo>
                  <a:cubicBezTo>
                    <a:pt x="92" y="18"/>
                    <a:pt x="57" y="15"/>
                    <a:pt x="22" y="12"/>
                  </a:cubicBezTo>
                  <a:cubicBezTo>
                    <a:pt x="20" y="12"/>
                    <a:pt x="18" y="12"/>
                    <a:pt x="17" y="11"/>
                  </a:cubicBezTo>
                  <a:cubicBezTo>
                    <a:pt x="11" y="8"/>
                    <a:pt x="6" y="4"/>
                    <a:pt x="0" y="0"/>
                  </a:cubicBezTo>
                  <a:cubicBezTo>
                    <a:pt x="7" y="1"/>
                    <a:pt x="13" y="1"/>
                    <a:pt x="20" y="2"/>
                  </a:cubicBezTo>
                  <a:cubicBezTo>
                    <a:pt x="71" y="7"/>
                    <a:pt x="121" y="8"/>
                    <a:pt x="172" y="7"/>
                  </a:cubicBezTo>
                  <a:cubicBezTo>
                    <a:pt x="185" y="7"/>
                    <a:pt x="198" y="7"/>
                    <a:pt x="211" y="7"/>
                  </a:cubicBezTo>
                  <a:cubicBezTo>
                    <a:pt x="217" y="6"/>
                    <a:pt x="217" y="6"/>
                    <a:pt x="217" y="12"/>
                  </a:cubicBezTo>
                  <a:cubicBezTo>
                    <a:pt x="218" y="14"/>
                    <a:pt x="220" y="16"/>
                    <a:pt x="22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2197D23A-F71F-305F-E8CB-777D5D7B9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" y="823"/>
              <a:ext cx="369" cy="35"/>
            </a:xfrm>
            <a:custGeom>
              <a:avLst/>
              <a:gdLst>
                <a:gd name="T0" fmla="*/ 210 w 210"/>
                <a:gd name="T1" fmla="*/ 19 h 20"/>
                <a:gd name="T2" fmla="*/ 121 w 210"/>
                <a:gd name="T3" fmla="*/ 19 h 20"/>
                <a:gd name="T4" fmla="*/ 53 w 210"/>
                <a:gd name="T5" fmla="*/ 15 h 20"/>
                <a:gd name="T6" fmla="*/ 21 w 210"/>
                <a:gd name="T7" fmla="*/ 12 h 20"/>
                <a:gd name="T8" fmla="*/ 20 w 210"/>
                <a:gd name="T9" fmla="*/ 12 h 20"/>
                <a:gd name="T10" fmla="*/ 0 w 210"/>
                <a:gd name="T11" fmla="*/ 0 h 20"/>
                <a:gd name="T12" fmla="*/ 182 w 210"/>
                <a:gd name="T13" fmla="*/ 7 h 20"/>
                <a:gd name="T14" fmla="*/ 184 w 210"/>
                <a:gd name="T15" fmla="*/ 7 h 20"/>
                <a:gd name="T16" fmla="*/ 197 w 210"/>
                <a:gd name="T17" fmla="*/ 7 h 20"/>
                <a:gd name="T18" fmla="*/ 200 w 210"/>
                <a:gd name="T19" fmla="*/ 8 h 20"/>
                <a:gd name="T20" fmla="*/ 210 w 210"/>
                <a:gd name="T2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0">
                  <a:moveTo>
                    <a:pt x="210" y="19"/>
                  </a:moveTo>
                  <a:cubicBezTo>
                    <a:pt x="180" y="20"/>
                    <a:pt x="151" y="20"/>
                    <a:pt x="121" y="19"/>
                  </a:cubicBezTo>
                  <a:cubicBezTo>
                    <a:pt x="98" y="18"/>
                    <a:pt x="76" y="16"/>
                    <a:pt x="53" y="15"/>
                  </a:cubicBezTo>
                  <a:cubicBezTo>
                    <a:pt x="42" y="14"/>
                    <a:pt x="32" y="13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ubicBezTo>
                    <a:pt x="13" y="8"/>
                    <a:pt x="7" y="4"/>
                    <a:pt x="0" y="0"/>
                  </a:cubicBezTo>
                  <a:cubicBezTo>
                    <a:pt x="61" y="6"/>
                    <a:pt x="121" y="8"/>
                    <a:pt x="182" y="7"/>
                  </a:cubicBezTo>
                  <a:cubicBezTo>
                    <a:pt x="183" y="7"/>
                    <a:pt x="184" y="7"/>
                    <a:pt x="184" y="7"/>
                  </a:cubicBezTo>
                  <a:cubicBezTo>
                    <a:pt x="189" y="7"/>
                    <a:pt x="193" y="7"/>
                    <a:pt x="197" y="7"/>
                  </a:cubicBezTo>
                  <a:cubicBezTo>
                    <a:pt x="198" y="7"/>
                    <a:pt x="199" y="7"/>
                    <a:pt x="200" y="8"/>
                  </a:cubicBezTo>
                  <a:cubicBezTo>
                    <a:pt x="203" y="12"/>
                    <a:pt x="208" y="13"/>
                    <a:pt x="21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2A351920-D05B-EBB9-1308-369CE1D69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86"/>
              <a:ext cx="305" cy="35"/>
            </a:xfrm>
            <a:custGeom>
              <a:avLst/>
              <a:gdLst>
                <a:gd name="T0" fmla="*/ 158 w 174"/>
                <a:gd name="T1" fmla="*/ 1 h 20"/>
                <a:gd name="T2" fmla="*/ 163 w 174"/>
                <a:gd name="T3" fmla="*/ 3 h 20"/>
                <a:gd name="T4" fmla="*/ 174 w 174"/>
                <a:gd name="T5" fmla="*/ 12 h 20"/>
                <a:gd name="T6" fmla="*/ 166 w 174"/>
                <a:gd name="T7" fmla="*/ 13 h 20"/>
                <a:gd name="T8" fmla="*/ 84 w 174"/>
                <a:gd name="T9" fmla="*/ 16 h 20"/>
                <a:gd name="T10" fmla="*/ 5 w 174"/>
                <a:gd name="T11" fmla="*/ 19 h 20"/>
                <a:gd name="T12" fmla="*/ 5 w 174"/>
                <a:gd name="T13" fmla="*/ 19 h 20"/>
                <a:gd name="T14" fmla="*/ 0 w 174"/>
                <a:gd name="T15" fmla="*/ 18 h 20"/>
                <a:gd name="T16" fmla="*/ 2 w 174"/>
                <a:gd name="T17" fmla="*/ 15 h 20"/>
                <a:gd name="T18" fmla="*/ 12 w 174"/>
                <a:gd name="T19" fmla="*/ 6 h 20"/>
                <a:gd name="T20" fmla="*/ 50 w 174"/>
                <a:gd name="T21" fmla="*/ 5 h 20"/>
                <a:gd name="T22" fmla="*/ 153 w 174"/>
                <a:gd name="T23" fmla="*/ 1 h 20"/>
                <a:gd name="T24" fmla="*/ 158 w 174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20">
                  <a:moveTo>
                    <a:pt x="158" y="1"/>
                  </a:moveTo>
                  <a:cubicBezTo>
                    <a:pt x="160" y="0"/>
                    <a:pt x="161" y="1"/>
                    <a:pt x="163" y="3"/>
                  </a:cubicBezTo>
                  <a:cubicBezTo>
                    <a:pt x="166" y="6"/>
                    <a:pt x="170" y="9"/>
                    <a:pt x="174" y="12"/>
                  </a:cubicBezTo>
                  <a:cubicBezTo>
                    <a:pt x="171" y="13"/>
                    <a:pt x="168" y="12"/>
                    <a:pt x="166" y="13"/>
                  </a:cubicBezTo>
                  <a:cubicBezTo>
                    <a:pt x="139" y="14"/>
                    <a:pt x="111" y="15"/>
                    <a:pt x="84" y="16"/>
                  </a:cubicBezTo>
                  <a:cubicBezTo>
                    <a:pt x="58" y="17"/>
                    <a:pt x="31" y="18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1" y="20"/>
                    <a:pt x="0" y="18"/>
                  </a:cubicBezTo>
                  <a:cubicBezTo>
                    <a:pt x="0" y="17"/>
                    <a:pt x="1" y="16"/>
                    <a:pt x="2" y="15"/>
                  </a:cubicBezTo>
                  <a:cubicBezTo>
                    <a:pt x="6" y="12"/>
                    <a:pt x="8" y="8"/>
                    <a:pt x="12" y="6"/>
                  </a:cubicBezTo>
                  <a:cubicBezTo>
                    <a:pt x="25" y="6"/>
                    <a:pt x="37" y="5"/>
                    <a:pt x="50" y="5"/>
                  </a:cubicBezTo>
                  <a:cubicBezTo>
                    <a:pt x="84" y="3"/>
                    <a:pt x="118" y="2"/>
                    <a:pt x="153" y="1"/>
                  </a:cubicBezTo>
                  <a:cubicBezTo>
                    <a:pt x="154" y="1"/>
                    <a:pt x="156" y="1"/>
                    <a:pt x="158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E7FF3B12-F64B-4A4D-6CB0-984C42559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" y="753"/>
              <a:ext cx="221" cy="30"/>
            </a:xfrm>
            <a:custGeom>
              <a:avLst/>
              <a:gdLst>
                <a:gd name="T0" fmla="*/ 105 w 126"/>
                <a:gd name="T1" fmla="*/ 0 h 17"/>
                <a:gd name="T2" fmla="*/ 119 w 126"/>
                <a:gd name="T3" fmla="*/ 7 h 17"/>
                <a:gd name="T4" fmla="*/ 126 w 126"/>
                <a:gd name="T5" fmla="*/ 11 h 17"/>
                <a:gd name="T6" fmla="*/ 123 w 126"/>
                <a:gd name="T7" fmla="*/ 13 h 17"/>
                <a:gd name="T8" fmla="*/ 29 w 126"/>
                <a:gd name="T9" fmla="*/ 16 h 17"/>
                <a:gd name="T10" fmla="*/ 0 w 126"/>
                <a:gd name="T11" fmla="*/ 17 h 17"/>
                <a:gd name="T12" fmla="*/ 0 w 126"/>
                <a:gd name="T13" fmla="*/ 16 h 17"/>
                <a:gd name="T14" fmla="*/ 5 w 126"/>
                <a:gd name="T15" fmla="*/ 5 h 17"/>
                <a:gd name="T16" fmla="*/ 31 w 126"/>
                <a:gd name="T17" fmla="*/ 3 h 17"/>
                <a:gd name="T18" fmla="*/ 105 w 126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7">
                  <a:moveTo>
                    <a:pt x="105" y="0"/>
                  </a:moveTo>
                  <a:cubicBezTo>
                    <a:pt x="110" y="1"/>
                    <a:pt x="114" y="5"/>
                    <a:pt x="119" y="7"/>
                  </a:cubicBezTo>
                  <a:cubicBezTo>
                    <a:pt x="122" y="8"/>
                    <a:pt x="124" y="10"/>
                    <a:pt x="126" y="11"/>
                  </a:cubicBezTo>
                  <a:cubicBezTo>
                    <a:pt x="126" y="13"/>
                    <a:pt x="124" y="11"/>
                    <a:pt x="123" y="13"/>
                  </a:cubicBezTo>
                  <a:cubicBezTo>
                    <a:pt x="91" y="14"/>
                    <a:pt x="60" y="15"/>
                    <a:pt x="29" y="16"/>
                  </a:cubicBezTo>
                  <a:cubicBezTo>
                    <a:pt x="19" y="17"/>
                    <a:pt x="1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3" y="13"/>
                    <a:pt x="4" y="9"/>
                    <a:pt x="5" y="5"/>
                  </a:cubicBezTo>
                  <a:cubicBezTo>
                    <a:pt x="14" y="3"/>
                    <a:pt x="23" y="4"/>
                    <a:pt x="31" y="3"/>
                  </a:cubicBezTo>
                  <a:cubicBezTo>
                    <a:pt x="56" y="2"/>
                    <a:pt x="80" y="1"/>
                    <a:pt x="10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49FD0C13-D8B5-05CE-1CEB-B8EC23A69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" y="721"/>
              <a:ext cx="181" cy="26"/>
            </a:xfrm>
            <a:custGeom>
              <a:avLst/>
              <a:gdLst>
                <a:gd name="T0" fmla="*/ 73 w 103"/>
                <a:gd name="T1" fmla="*/ 0 h 15"/>
                <a:gd name="T2" fmla="*/ 92 w 103"/>
                <a:gd name="T3" fmla="*/ 7 h 15"/>
                <a:gd name="T4" fmla="*/ 103 w 103"/>
                <a:gd name="T5" fmla="*/ 11 h 15"/>
                <a:gd name="T6" fmla="*/ 46 w 103"/>
                <a:gd name="T7" fmla="*/ 14 h 15"/>
                <a:gd name="T8" fmla="*/ 13 w 103"/>
                <a:gd name="T9" fmla="*/ 15 h 15"/>
                <a:gd name="T10" fmla="*/ 2 w 103"/>
                <a:gd name="T11" fmla="*/ 5 h 15"/>
                <a:gd name="T12" fmla="*/ 1 w 103"/>
                <a:gd name="T13" fmla="*/ 3 h 15"/>
                <a:gd name="T14" fmla="*/ 68 w 103"/>
                <a:gd name="T15" fmla="*/ 0 h 15"/>
                <a:gd name="T16" fmla="*/ 73 w 103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5">
                  <a:moveTo>
                    <a:pt x="73" y="0"/>
                  </a:moveTo>
                  <a:cubicBezTo>
                    <a:pt x="79" y="3"/>
                    <a:pt x="85" y="4"/>
                    <a:pt x="92" y="7"/>
                  </a:cubicBezTo>
                  <a:cubicBezTo>
                    <a:pt x="95" y="8"/>
                    <a:pt x="99" y="9"/>
                    <a:pt x="103" y="11"/>
                  </a:cubicBezTo>
                  <a:cubicBezTo>
                    <a:pt x="84" y="13"/>
                    <a:pt x="65" y="13"/>
                    <a:pt x="46" y="14"/>
                  </a:cubicBezTo>
                  <a:cubicBezTo>
                    <a:pt x="35" y="14"/>
                    <a:pt x="24" y="15"/>
                    <a:pt x="13" y="15"/>
                  </a:cubicBezTo>
                  <a:cubicBezTo>
                    <a:pt x="9" y="12"/>
                    <a:pt x="6" y="8"/>
                    <a:pt x="2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24" y="2"/>
                    <a:pt x="46" y="1"/>
                    <a:pt x="68" y="0"/>
                  </a:cubicBezTo>
                  <a:cubicBezTo>
                    <a:pt x="70" y="0"/>
                    <a:pt x="71" y="0"/>
                    <a:pt x="73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id="{533C49FE-7FD7-1E76-D414-EF5B4BFE3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" y="394"/>
              <a:ext cx="62" cy="77"/>
            </a:xfrm>
            <a:custGeom>
              <a:avLst/>
              <a:gdLst>
                <a:gd name="T0" fmla="*/ 34 w 35"/>
                <a:gd name="T1" fmla="*/ 44 h 44"/>
                <a:gd name="T2" fmla="*/ 16 w 35"/>
                <a:gd name="T3" fmla="*/ 33 h 44"/>
                <a:gd name="T4" fmla="*/ 3 w 35"/>
                <a:gd name="T5" fmla="*/ 24 h 44"/>
                <a:gd name="T6" fmla="*/ 3 w 35"/>
                <a:gd name="T7" fmla="*/ 20 h 44"/>
                <a:gd name="T8" fmla="*/ 30 w 35"/>
                <a:gd name="T9" fmla="*/ 2 h 44"/>
                <a:gd name="T10" fmla="*/ 34 w 35"/>
                <a:gd name="T11" fmla="*/ 1 h 44"/>
                <a:gd name="T12" fmla="*/ 34 w 35"/>
                <a:gd name="T13" fmla="*/ 4 h 44"/>
                <a:gd name="T14" fmla="*/ 34 w 35"/>
                <a:gd name="T15" fmla="*/ 42 h 44"/>
                <a:gd name="T16" fmla="*/ 34 w 3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34" y="44"/>
                  </a:moveTo>
                  <a:cubicBezTo>
                    <a:pt x="27" y="41"/>
                    <a:pt x="22" y="36"/>
                    <a:pt x="16" y="33"/>
                  </a:cubicBezTo>
                  <a:cubicBezTo>
                    <a:pt x="11" y="30"/>
                    <a:pt x="7" y="27"/>
                    <a:pt x="3" y="24"/>
                  </a:cubicBezTo>
                  <a:cubicBezTo>
                    <a:pt x="1" y="23"/>
                    <a:pt x="0" y="22"/>
                    <a:pt x="3" y="20"/>
                  </a:cubicBezTo>
                  <a:cubicBezTo>
                    <a:pt x="12" y="14"/>
                    <a:pt x="21" y="8"/>
                    <a:pt x="30" y="2"/>
                  </a:cubicBezTo>
                  <a:cubicBezTo>
                    <a:pt x="31" y="1"/>
                    <a:pt x="32" y="0"/>
                    <a:pt x="34" y="1"/>
                  </a:cubicBezTo>
                  <a:cubicBezTo>
                    <a:pt x="35" y="1"/>
                    <a:pt x="34" y="3"/>
                    <a:pt x="34" y="4"/>
                  </a:cubicBezTo>
                  <a:cubicBezTo>
                    <a:pt x="33" y="16"/>
                    <a:pt x="33" y="29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4">
              <a:extLst>
                <a:ext uri="{FF2B5EF4-FFF2-40B4-BE49-F238E27FC236}">
                  <a16:creationId xmlns:a16="http://schemas.microsoft.com/office/drawing/2014/main" id="{114A4F9D-A92E-B969-4A98-240C10019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119"/>
              <a:ext cx="67" cy="72"/>
            </a:xfrm>
            <a:custGeom>
              <a:avLst/>
              <a:gdLst>
                <a:gd name="T0" fmla="*/ 2 w 38"/>
                <a:gd name="T1" fmla="*/ 41 h 41"/>
                <a:gd name="T2" fmla="*/ 1 w 38"/>
                <a:gd name="T3" fmla="*/ 26 h 41"/>
                <a:gd name="T4" fmla="*/ 1 w 38"/>
                <a:gd name="T5" fmla="*/ 5 h 41"/>
                <a:gd name="T6" fmla="*/ 3 w 38"/>
                <a:gd name="T7" fmla="*/ 2 h 41"/>
                <a:gd name="T8" fmla="*/ 36 w 38"/>
                <a:gd name="T9" fmla="*/ 14 h 41"/>
                <a:gd name="T10" fmla="*/ 36 w 38"/>
                <a:gd name="T11" fmla="*/ 17 h 41"/>
                <a:gd name="T12" fmla="*/ 3 w 38"/>
                <a:gd name="T13" fmla="*/ 41 h 41"/>
                <a:gd name="T14" fmla="*/ 2 w 38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2" y="41"/>
                  </a:moveTo>
                  <a:cubicBezTo>
                    <a:pt x="2" y="36"/>
                    <a:pt x="1" y="31"/>
                    <a:pt x="1" y="26"/>
                  </a:cubicBezTo>
                  <a:cubicBezTo>
                    <a:pt x="1" y="19"/>
                    <a:pt x="1" y="12"/>
                    <a:pt x="1" y="5"/>
                  </a:cubicBezTo>
                  <a:cubicBezTo>
                    <a:pt x="0" y="3"/>
                    <a:pt x="0" y="0"/>
                    <a:pt x="3" y="2"/>
                  </a:cubicBezTo>
                  <a:cubicBezTo>
                    <a:pt x="14" y="6"/>
                    <a:pt x="25" y="9"/>
                    <a:pt x="36" y="14"/>
                  </a:cubicBezTo>
                  <a:cubicBezTo>
                    <a:pt x="38" y="15"/>
                    <a:pt x="38" y="16"/>
                    <a:pt x="36" y="17"/>
                  </a:cubicBezTo>
                  <a:cubicBezTo>
                    <a:pt x="25" y="24"/>
                    <a:pt x="14" y="32"/>
                    <a:pt x="3" y="41"/>
                  </a:cubicBezTo>
                  <a:cubicBezTo>
                    <a:pt x="3" y="41"/>
                    <a:pt x="3" y="41"/>
                    <a:pt x="2" y="41"/>
                  </a:cubicBezTo>
                  <a:close/>
                </a:path>
              </a:pathLst>
            </a:custGeom>
            <a:solidFill>
              <a:srgbClr val="E3A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5">
              <a:extLst>
                <a:ext uri="{FF2B5EF4-FFF2-40B4-BE49-F238E27FC236}">
                  <a16:creationId xmlns:a16="http://schemas.microsoft.com/office/drawing/2014/main" id="{A42A6EC2-AAE6-B1BC-BC45-54991622D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" y="47"/>
              <a:ext cx="79" cy="60"/>
            </a:xfrm>
            <a:custGeom>
              <a:avLst/>
              <a:gdLst>
                <a:gd name="T0" fmla="*/ 22 w 45"/>
                <a:gd name="T1" fmla="*/ 0 h 34"/>
                <a:gd name="T2" fmla="*/ 31 w 45"/>
                <a:gd name="T3" fmla="*/ 13 h 34"/>
                <a:gd name="T4" fmla="*/ 43 w 45"/>
                <a:gd name="T5" fmla="*/ 31 h 34"/>
                <a:gd name="T6" fmla="*/ 44 w 45"/>
                <a:gd name="T7" fmla="*/ 33 h 34"/>
                <a:gd name="T8" fmla="*/ 41 w 45"/>
                <a:gd name="T9" fmla="*/ 34 h 34"/>
                <a:gd name="T10" fmla="*/ 15 w 45"/>
                <a:gd name="T11" fmla="*/ 33 h 34"/>
                <a:gd name="T12" fmla="*/ 4 w 45"/>
                <a:gd name="T13" fmla="*/ 34 h 34"/>
                <a:gd name="T14" fmla="*/ 1 w 45"/>
                <a:gd name="T15" fmla="*/ 33 h 34"/>
                <a:gd name="T16" fmla="*/ 2 w 45"/>
                <a:gd name="T17" fmla="*/ 30 h 34"/>
                <a:gd name="T18" fmla="*/ 17 w 45"/>
                <a:gd name="T19" fmla="*/ 8 h 34"/>
                <a:gd name="T20" fmla="*/ 22 w 45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34">
                  <a:moveTo>
                    <a:pt x="22" y="0"/>
                  </a:moveTo>
                  <a:cubicBezTo>
                    <a:pt x="26" y="4"/>
                    <a:pt x="28" y="9"/>
                    <a:pt x="31" y="13"/>
                  </a:cubicBezTo>
                  <a:cubicBezTo>
                    <a:pt x="35" y="19"/>
                    <a:pt x="39" y="25"/>
                    <a:pt x="43" y="31"/>
                  </a:cubicBezTo>
                  <a:cubicBezTo>
                    <a:pt x="44" y="31"/>
                    <a:pt x="45" y="32"/>
                    <a:pt x="44" y="33"/>
                  </a:cubicBezTo>
                  <a:cubicBezTo>
                    <a:pt x="44" y="34"/>
                    <a:pt x="42" y="34"/>
                    <a:pt x="41" y="34"/>
                  </a:cubicBezTo>
                  <a:cubicBezTo>
                    <a:pt x="32" y="33"/>
                    <a:pt x="24" y="33"/>
                    <a:pt x="15" y="33"/>
                  </a:cubicBezTo>
                  <a:cubicBezTo>
                    <a:pt x="11" y="33"/>
                    <a:pt x="8" y="34"/>
                    <a:pt x="4" y="34"/>
                  </a:cubicBezTo>
                  <a:cubicBezTo>
                    <a:pt x="3" y="34"/>
                    <a:pt x="2" y="34"/>
                    <a:pt x="1" y="33"/>
                  </a:cubicBezTo>
                  <a:cubicBezTo>
                    <a:pt x="0" y="32"/>
                    <a:pt x="1" y="31"/>
                    <a:pt x="2" y="30"/>
                  </a:cubicBezTo>
                  <a:cubicBezTo>
                    <a:pt x="7" y="23"/>
                    <a:pt x="12" y="16"/>
                    <a:pt x="17" y="8"/>
                  </a:cubicBezTo>
                  <a:cubicBezTo>
                    <a:pt x="19" y="6"/>
                    <a:pt x="20" y="3"/>
                    <a:pt x="22" y="0"/>
                  </a:cubicBezTo>
                  <a:close/>
                </a:path>
              </a:pathLst>
            </a:custGeom>
            <a:solidFill>
              <a:srgbClr val="E8A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6">
              <a:extLst>
                <a:ext uri="{FF2B5EF4-FFF2-40B4-BE49-F238E27FC236}">
                  <a16:creationId xmlns:a16="http://schemas.microsoft.com/office/drawing/2014/main" id="{80E32F57-E315-ED88-8DAE-66C10D66A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594"/>
              <a:ext cx="70" cy="65"/>
            </a:xfrm>
            <a:custGeom>
              <a:avLst/>
              <a:gdLst>
                <a:gd name="T0" fmla="*/ 32 w 40"/>
                <a:gd name="T1" fmla="*/ 36 h 37"/>
                <a:gd name="T2" fmla="*/ 5 w 40"/>
                <a:gd name="T3" fmla="*/ 36 h 37"/>
                <a:gd name="T4" fmla="*/ 0 w 40"/>
                <a:gd name="T5" fmla="*/ 35 h 37"/>
                <a:gd name="T6" fmla="*/ 2 w 40"/>
                <a:gd name="T7" fmla="*/ 31 h 37"/>
                <a:gd name="T8" fmla="*/ 23 w 40"/>
                <a:gd name="T9" fmla="*/ 2 h 37"/>
                <a:gd name="T10" fmla="*/ 25 w 40"/>
                <a:gd name="T11" fmla="*/ 0 h 37"/>
                <a:gd name="T12" fmla="*/ 27 w 40"/>
                <a:gd name="T13" fmla="*/ 2 h 37"/>
                <a:gd name="T14" fmla="*/ 39 w 40"/>
                <a:gd name="T15" fmla="*/ 34 h 37"/>
                <a:gd name="T16" fmla="*/ 36 w 40"/>
                <a:gd name="T17" fmla="*/ 37 h 37"/>
                <a:gd name="T18" fmla="*/ 32 w 40"/>
                <a:gd name="T19" fmla="*/ 37 h 37"/>
                <a:gd name="T20" fmla="*/ 32 w 40"/>
                <a:gd name="T2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7">
                  <a:moveTo>
                    <a:pt x="32" y="36"/>
                  </a:moveTo>
                  <a:cubicBezTo>
                    <a:pt x="23" y="36"/>
                    <a:pt x="14" y="36"/>
                    <a:pt x="5" y="36"/>
                  </a:cubicBezTo>
                  <a:cubicBezTo>
                    <a:pt x="3" y="36"/>
                    <a:pt x="1" y="36"/>
                    <a:pt x="0" y="35"/>
                  </a:cubicBezTo>
                  <a:cubicBezTo>
                    <a:pt x="0" y="33"/>
                    <a:pt x="2" y="32"/>
                    <a:pt x="2" y="31"/>
                  </a:cubicBezTo>
                  <a:cubicBezTo>
                    <a:pt x="10" y="22"/>
                    <a:pt x="18" y="13"/>
                    <a:pt x="23" y="2"/>
                  </a:cubicBezTo>
                  <a:cubicBezTo>
                    <a:pt x="24" y="1"/>
                    <a:pt x="24" y="0"/>
                    <a:pt x="25" y="0"/>
                  </a:cubicBezTo>
                  <a:cubicBezTo>
                    <a:pt x="27" y="0"/>
                    <a:pt x="27" y="1"/>
                    <a:pt x="27" y="2"/>
                  </a:cubicBezTo>
                  <a:cubicBezTo>
                    <a:pt x="31" y="13"/>
                    <a:pt x="35" y="23"/>
                    <a:pt x="39" y="34"/>
                  </a:cubicBezTo>
                  <a:cubicBezTo>
                    <a:pt x="40" y="36"/>
                    <a:pt x="39" y="37"/>
                    <a:pt x="36" y="37"/>
                  </a:cubicBezTo>
                  <a:cubicBezTo>
                    <a:pt x="35" y="37"/>
                    <a:pt x="34" y="37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7">
              <a:extLst>
                <a:ext uri="{FF2B5EF4-FFF2-40B4-BE49-F238E27FC236}">
                  <a16:creationId xmlns:a16="http://schemas.microsoft.com/office/drawing/2014/main" id="{B1B66725-A041-0132-A888-AF1AB2A52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" y="119"/>
              <a:ext cx="65" cy="72"/>
            </a:xfrm>
            <a:custGeom>
              <a:avLst/>
              <a:gdLst>
                <a:gd name="T0" fmla="*/ 36 w 37"/>
                <a:gd name="T1" fmla="*/ 41 h 41"/>
                <a:gd name="T2" fmla="*/ 17 w 37"/>
                <a:gd name="T3" fmla="*/ 27 h 41"/>
                <a:gd name="T4" fmla="*/ 2 w 37"/>
                <a:gd name="T5" fmla="*/ 17 h 41"/>
                <a:gd name="T6" fmla="*/ 0 w 37"/>
                <a:gd name="T7" fmla="*/ 15 h 41"/>
                <a:gd name="T8" fmla="*/ 2 w 37"/>
                <a:gd name="T9" fmla="*/ 14 h 41"/>
                <a:gd name="T10" fmla="*/ 34 w 37"/>
                <a:gd name="T11" fmla="*/ 2 h 41"/>
                <a:gd name="T12" fmla="*/ 37 w 37"/>
                <a:gd name="T13" fmla="*/ 4 h 41"/>
                <a:gd name="T14" fmla="*/ 36 w 37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1">
                  <a:moveTo>
                    <a:pt x="36" y="41"/>
                  </a:moveTo>
                  <a:cubicBezTo>
                    <a:pt x="29" y="36"/>
                    <a:pt x="23" y="32"/>
                    <a:pt x="17" y="27"/>
                  </a:cubicBezTo>
                  <a:cubicBezTo>
                    <a:pt x="12" y="23"/>
                    <a:pt x="7" y="20"/>
                    <a:pt x="2" y="17"/>
                  </a:cubicBezTo>
                  <a:cubicBezTo>
                    <a:pt x="1" y="16"/>
                    <a:pt x="0" y="16"/>
                    <a:pt x="0" y="15"/>
                  </a:cubicBezTo>
                  <a:cubicBezTo>
                    <a:pt x="0" y="14"/>
                    <a:pt x="1" y="14"/>
                    <a:pt x="2" y="14"/>
                  </a:cubicBezTo>
                  <a:cubicBezTo>
                    <a:pt x="13" y="10"/>
                    <a:pt x="23" y="6"/>
                    <a:pt x="34" y="2"/>
                  </a:cubicBezTo>
                  <a:cubicBezTo>
                    <a:pt x="37" y="0"/>
                    <a:pt x="37" y="2"/>
                    <a:pt x="37" y="4"/>
                  </a:cubicBezTo>
                  <a:cubicBezTo>
                    <a:pt x="36" y="16"/>
                    <a:pt x="37" y="29"/>
                    <a:pt x="36" y="41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8">
              <a:extLst>
                <a:ext uri="{FF2B5EF4-FFF2-40B4-BE49-F238E27FC236}">
                  <a16:creationId xmlns:a16="http://schemas.microsoft.com/office/drawing/2014/main" id="{37AB491F-BADE-FEFE-B15A-C2735F48B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9" y="394"/>
              <a:ext cx="58" cy="77"/>
            </a:xfrm>
            <a:custGeom>
              <a:avLst/>
              <a:gdLst>
                <a:gd name="T0" fmla="*/ 1 w 33"/>
                <a:gd name="T1" fmla="*/ 42 h 44"/>
                <a:gd name="T2" fmla="*/ 1 w 33"/>
                <a:gd name="T3" fmla="*/ 3 h 44"/>
                <a:gd name="T4" fmla="*/ 1 w 33"/>
                <a:gd name="T5" fmla="*/ 1 h 44"/>
                <a:gd name="T6" fmla="*/ 4 w 33"/>
                <a:gd name="T7" fmla="*/ 2 h 44"/>
                <a:gd name="T8" fmla="*/ 27 w 33"/>
                <a:gd name="T9" fmla="*/ 17 h 44"/>
                <a:gd name="T10" fmla="*/ 33 w 33"/>
                <a:gd name="T11" fmla="*/ 22 h 44"/>
                <a:gd name="T12" fmla="*/ 27 w 33"/>
                <a:gd name="T13" fmla="*/ 27 h 44"/>
                <a:gd name="T14" fmla="*/ 4 w 33"/>
                <a:gd name="T15" fmla="*/ 43 h 44"/>
                <a:gd name="T16" fmla="*/ 1 w 33"/>
                <a:gd name="T17" fmla="*/ 44 h 44"/>
                <a:gd name="T18" fmla="*/ 1 w 33"/>
                <a:gd name="T1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4">
                  <a:moveTo>
                    <a:pt x="1" y="42"/>
                  </a:moveTo>
                  <a:cubicBezTo>
                    <a:pt x="2" y="29"/>
                    <a:pt x="2" y="16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12" y="7"/>
                    <a:pt x="19" y="12"/>
                    <a:pt x="27" y="17"/>
                  </a:cubicBezTo>
                  <a:cubicBezTo>
                    <a:pt x="29" y="18"/>
                    <a:pt x="33" y="20"/>
                    <a:pt x="33" y="22"/>
                  </a:cubicBezTo>
                  <a:cubicBezTo>
                    <a:pt x="33" y="25"/>
                    <a:pt x="29" y="26"/>
                    <a:pt x="27" y="27"/>
                  </a:cubicBezTo>
                  <a:cubicBezTo>
                    <a:pt x="19" y="33"/>
                    <a:pt x="11" y="38"/>
                    <a:pt x="4" y="43"/>
                  </a:cubicBezTo>
                  <a:cubicBezTo>
                    <a:pt x="3" y="43"/>
                    <a:pt x="2" y="44"/>
                    <a:pt x="1" y="44"/>
                  </a:cubicBezTo>
                  <a:cubicBezTo>
                    <a:pt x="0" y="43"/>
                    <a:pt x="1" y="42"/>
                    <a:pt x="1" y="42"/>
                  </a:cubicBezTo>
                  <a:close/>
                </a:path>
              </a:pathLst>
            </a:custGeom>
            <a:solidFill>
              <a:srgbClr val="EA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9">
              <a:extLst>
                <a:ext uri="{FF2B5EF4-FFF2-40B4-BE49-F238E27FC236}">
                  <a16:creationId xmlns:a16="http://schemas.microsoft.com/office/drawing/2014/main" id="{454B9B79-1ADF-6F22-A4B4-1C87D213F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494"/>
              <a:ext cx="68" cy="77"/>
            </a:xfrm>
            <a:custGeom>
              <a:avLst/>
              <a:gdLst>
                <a:gd name="T0" fmla="*/ 25 w 39"/>
                <a:gd name="T1" fmla="*/ 0 h 44"/>
                <a:gd name="T2" fmla="*/ 38 w 39"/>
                <a:gd name="T3" fmla="*/ 40 h 44"/>
                <a:gd name="T4" fmla="*/ 36 w 39"/>
                <a:gd name="T5" fmla="*/ 43 h 44"/>
                <a:gd name="T6" fmla="*/ 3 w 39"/>
                <a:gd name="T7" fmla="*/ 34 h 44"/>
                <a:gd name="T8" fmla="*/ 2 w 39"/>
                <a:gd name="T9" fmla="*/ 31 h 44"/>
                <a:gd name="T10" fmla="*/ 25 w 39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4">
                  <a:moveTo>
                    <a:pt x="25" y="0"/>
                  </a:moveTo>
                  <a:cubicBezTo>
                    <a:pt x="29" y="15"/>
                    <a:pt x="33" y="28"/>
                    <a:pt x="38" y="40"/>
                  </a:cubicBezTo>
                  <a:cubicBezTo>
                    <a:pt x="39" y="43"/>
                    <a:pt x="38" y="44"/>
                    <a:pt x="36" y="43"/>
                  </a:cubicBezTo>
                  <a:cubicBezTo>
                    <a:pt x="25" y="40"/>
                    <a:pt x="14" y="37"/>
                    <a:pt x="3" y="34"/>
                  </a:cubicBezTo>
                  <a:cubicBezTo>
                    <a:pt x="1" y="33"/>
                    <a:pt x="0" y="33"/>
                    <a:pt x="2" y="31"/>
                  </a:cubicBezTo>
                  <a:cubicBezTo>
                    <a:pt x="9" y="21"/>
                    <a:pt x="17" y="11"/>
                    <a:pt x="25" y="0"/>
                  </a:cubicBezTo>
                  <a:close/>
                </a:path>
              </a:pathLst>
            </a:custGeom>
            <a:solidFill>
              <a:srgbClr val="E8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30">
              <a:extLst>
                <a:ext uri="{FF2B5EF4-FFF2-40B4-BE49-F238E27FC236}">
                  <a16:creationId xmlns:a16="http://schemas.microsoft.com/office/drawing/2014/main" id="{667857FD-BB0B-8339-249D-D5DE2F973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594"/>
              <a:ext cx="70" cy="65"/>
            </a:xfrm>
            <a:custGeom>
              <a:avLst/>
              <a:gdLst>
                <a:gd name="T0" fmla="*/ 40 w 40"/>
                <a:gd name="T1" fmla="*/ 35 h 37"/>
                <a:gd name="T2" fmla="*/ 35 w 40"/>
                <a:gd name="T3" fmla="*/ 36 h 37"/>
                <a:gd name="T4" fmla="*/ 5 w 40"/>
                <a:gd name="T5" fmla="*/ 37 h 37"/>
                <a:gd name="T6" fmla="*/ 2 w 40"/>
                <a:gd name="T7" fmla="*/ 33 h 37"/>
                <a:gd name="T8" fmla="*/ 13 w 40"/>
                <a:gd name="T9" fmla="*/ 2 h 37"/>
                <a:gd name="T10" fmla="*/ 14 w 40"/>
                <a:gd name="T11" fmla="*/ 0 h 37"/>
                <a:gd name="T12" fmla="*/ 17 w 40"/>
                <a:gd name="T13" fmla="*/ 2 h 37"/>
                <a:gd name="T14" fmla="*/ 34 w 40"/>
                <a:gd name="T15" fmla="*/ 27 h 37"/>
                <a:gd name="T16" fmla="*/ 40 w 40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7">
                  <a:moveTo>
                    <a:pt x="40" y="35"/>
                  </a:moveTo>
                  <a:cubicBezTo>
                    <a:pt x="38" y="36"/>
                    <a:pt x="37" y="36"/>
                    <a:pt x="35" y="36"/>
                  </a:cubicBezTo>
                  <a:cubicBezTo>
                    <a:pt x="25" y="36"/>
                    <a:pt x="15" y="37"/>
                    <a:pt x="5" y="37"/>
                  </a:cubicBezTo>
                  <a:cubicBezTo>
                    <a:pt x="1" y="37"/>
                    <a:pt x="0" y="36"/>
                    <a:pt x="2" y="33"/>
                  </a:cubicBezTo>
                  <a:cubicBezTo>
                    <a:pt x="5" y="23"/>
                    <a:pt x="9" y="12"/>
                    <a:pt x="13" y="2"/>
                  </a:cubicBezTo>
                  <a:cubicBezTo>
                    <a:pt x="13" y="1"/>
                    <a:pt x="13" y="0"/>
                    <a:pt x="14" y="0"/>
                  </a:cubicBezTo>
                  <a:cubicBezTo>
                    <a:pt x="15" y="0"/>
                    <a:pt x="16" y="1"/>
                    <a:pt x="17" y="2"/>
                  </a:cubicBezTo>
                  <a:cubicBezTo>
                    <a:pt x="21" y="11"/>
                    <a:pt x="28" y="18"/>
                    <a:pt x="34" y="27"/>
                  </a:cubicBezTo>
                  <a:cubicBezTo>
                    <a:pt x="36" y="29"/>
                    <a:pt x="39" y="31"/>
                    <a:pt x="40" y="35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31">
              <a:extLst>
                <a:ext uri="{FF2B5EF4-FFF2-40B4-BE49-F238E27FC236}">
                  <a16:creationId xmlns:a16="http://schemas.microsoft.com/office/drawing/2014/main" id="{BC860FBB-1088-1C73-BA0C-CEE111A70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" y="293"/>
              <a:ext cx="70" cy="76"/>
            </a:xfrm>
            <a:custGeom>
              <a:avLst/>
              <a:gdLst>
                <a:gd name="T0" fmla="*/ 0 w 40"/>
                <a:gd name="T1" fmla="*/ 0 h 43"/>
                <a:gd name="T2" fmla="*/ 18 w 40"/>
                <a:gd name="T3" fmla="*/ 5 h 43"/>
                <a:gd name="T4" fmla="*/ 37 w 40"/>
                <a:gd name="T5" fmla="*/ 10 h 43"/>
                <a:gd name="T6" fmla="*/ 39 w 40"/>
                <a:gd name="T7" fmla="*/ 14 h 43"/>
                <a:gd name="T8" fmla="*/ 16 w 40"/>
                <a:gd name="T9" fmla="*/ 42 h 43"/>
                <a:gd name="T10" fmla="*/ 14 w 40"/>
                <a:gd name="T11" fmla="*/ 43 h 43"/>
                <a:gd name="T12" fmla="*/ 0 w 40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0" y="0"/>
                  </a:moveTo>
                  <a:cubicBezTo>
                    <a:pt x="7" y="2"/>
                    <a:pt x="13" y="3"/>
                    <a:pt x="18" y="5"/>
                  </a:cubicBezTo>
                  <a:cubicBezTo>
                    <a:pt x="25" y="7"/>
                    <a:pt x="31" y="8"/>
                    <a:pt x="37" y="10"/>
                  </a:cubicBezTo>
                  <a:cubicBezTo>
                    <a:pt x="39" y="11"/>
                    <a:pt x="40" y="11"/>
                    <a:pt x="39" y="14"/>
                  </a:cubicBezTo>
                  <a:cubicBezTo>
                    <a:pt x="31" y="23"/>
                    <a:pt x="23" y="33"/>
                    <a:pt x="16" y="42"/>
                  </a:cubicBezTo>
                  <a:cubicBezTo>
                    <a:pt x="15" y="43"/>
                    <a:pt x="15" y="43"/>
                    <a:pt x="14" y="43"/>
                  </a:cubicBezTo>
                  <a:cubicBezTo>
                    <a:pt x="11" y="28"/>
                    <a:pt x="7" y="15"/>
                    <a:pt x="0" y="0"/>
                  </a:cubicBezTo>
                  <a:close/>
                </a:path>
              </a:pathLst>
            </a:custGeom>
            <a:solidFill>
              <a:srgbClr val="E9A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32">
              <a:extLst>
                <a:ext uri="{FF2B5EF4-FFF2-40B4-BE49-F238E27FC236}">
                  <a16:creationId xmlns:a16="http://schemas.microsoft.com/office/drawing/2014/main" id="{3B590CA2-D171-B309-BA97-A55FDE78E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293"/>
              <a:ext cx="70" cy="76"/>
            </a:xfrm>
            <a:custGeom>
              <a:avLst/>
              <a:gdLst>
                <a:gd name="T0" fmla="*/ 25 w 40"/>
                <a:gd name="T1" fmla="*/ 43 h 43"/>
                <a:gd name="T2" fmla="*/ 2 w 40"/>
                <a:gd name="T3" fmla="*/ 14 h 43"/>
                <a:gd name="T4" fmla="*/ 3 w 40"/>
                <a:gd name="T5" fmla="*/ 10 h 43"/>
                <a:gd name="T6" fmla="*/ 36 w 40"/>
                <a:gd name="T7" fmla="*/ 1 h 43"/>
                <a:gd name="T8" fmla="*/ 38 w 40"/>
                <a:gd name="T9" fmla="*/ 3 h 43"/>
                <a:gd name="T10" fmla="*/ 26 w 40"/>
                <a:gd name="T11" fmla="*/ 42 h 43"/>
                <a:gd name="T12" fmla="*/ 25 w 40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25" y="43"/>
                  </a:moveTo>
                  <a:cubicBezTo>
                    <a:pt x="17" y="33"/>
                    <a:pt x="10" y="24"/>
                    <a:pt x="2" y="14"/>
                  </a:cubicBezTo>
                  <a:cubicBezTo>
                    <a:pt x="1" y="13"/>
                    <a:pt x="0" y="11"/>
                    <a:pt x="3" y="10"/>
                  </a:cubicBezTo>
                  <a:cubicBezTo>
                    <a:pt x="14" y="7"/>
                    <a:pt x="25" y="4"/>
                    <a:pt x="36" y="1"/>
                  </a:cubicBezTo>
                  <a:cubicBezTo>
                    <a:pt x="38" y="0"/>
                    <a:pt x="40" y="1"/>
                    <a:pt x="38" y="3"/>
                  </a:cubicBezTo>
                  <a:cubicBezTo>
                    <a:pt x="33" y="16"/>
                    <a:pt x="29" y="29"/>
                    <a:pt x="26" y="42"/>
                  </a:cubicBezTo>
                  <a:cubicBezTo>
                    <a:pt x="26" y="43"/>
                    <a:pt x="25" y="43"/>
                    <a:pt x="25" y="43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33">
              <a:extLst>
                <a:ext uri="{FF2B5EF4-FFF2-40B4-BE49-F238E27FC236}">
                  <a16:creationId xmlns:a16="http://schemas.microsoft.com/office/drawing/2014/main" id="{7D94552C-1564-F914-D5B3-DBD483702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" y="496"/>
              <a:ext cx="68" cy="75"/>
            </a:xfrm>
            <a:custGeom>
              <a:avLst/>
              <a:gdLst>
                <a:gd name="T0" fmla="*/ 14 w 39"/>
                <a:gd name="T1" fmla="*/ 0 h 43"/>
                <a:gd name="T2" fmla="*/ 27 w 39"/>
                <a:gd name="T3" fmla="*/ 17 h 43"/>
                <a:gd name="T4" fmla="*/ 37 w 39"/>
                <a:gd name="T5" fmla="*/ 29 h 43"/>
                <a:gd name="T6" fmla="*/ 36 w 39"/>
                <a:gd name="T7" fmla="*/ 33 h 43"/>
                <a:gd name="T8" fmla="*/ 4 w 39"/>
                <a:gd name="T9" fmla="*/ 42 h 43"/>
                <a:gd name="T10" fmla="*/ 1 w 39"/>
                <a:gd name="T11" fmla="*/ 42 h 43"/>
                <a:gd name="T12" fmla="*/ 1 w 39"/>
                <a:gd name="T13" fmla="*/ 39 h 43"/>
                <a:gd name="T14" fmla="*/ 14 w 39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3">
                  <a:moveTo>
                    <a:pt x="14" y="0"/>
                  </a:moveTo>
                  <a:cubicBezTo>
                    <a:pt x="19" y="6"/>
                    <a:pt x="23" y="11"/>
                    <a:pt x="27" y="17"/>
                  </a:cubicBezTo>
                  <a:cubicBezTo>
                    <a:pt x="31" y="21"/>
                    <a:pt x="34" y="25"/>
                    <a:pt x="37" y="29"/>
                  </a:cubicBezTo>
                  <a:cubicBezTo>
                    <a:pt x="39" y="31"/>
                    <a:pt x="39" y="32"/>
                    <a:pt x="36" y="33"/>
                  </a:cubicBezTo>
                  <a:cubicBezTo>
                    <a:pt x="25" y="36"/>
                    <a:pt x="15" y="39"/>
                    <a:pt x="4" y="42"/>
                  </a:cubicBezTo>
                  <a:cubicBezTo>
                    <a:pt x="3" y="42"/>
                    <a:pt x="1" y="43"/>
                    <a:pt x="1" y="42"/>
                  </a:cubicBezTo>
                  <a:cubicBezTo>
                    <a:pt x="0" y="41"/>
                    <a:pt x="1" y="40"/>
                    <a:pt x="1" y="39"/>
                  </a:cubicBezTo>
                  <a:cubicBezTo>
                    <a:pt x="7" y="27"/>
                    <a:pt x="10" y="14"/>
                    <a:pt x="14" y="0"/>
                  </a:cubicBezTo>
                  <a:close/>
                </a:path>
              </a:pathLst>
            </a:custGeom>
            <a:solidFill>
              <a:srgbClr val="EB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34">
              <a:extLst>
                <a:ext uri="{FF2B5EF4-FFF2-40B4-BE49-F238E27FC236}">
                  <a16:creationId xmlns:a16="http://schemas.microsoft.com/office/drawing/2014/main" id="{9E99F6CB-B78C-6571-DCC1-4424BDABD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66"/>
              <a:ext cx="73" cy="67"/>
            </a:xfrm>
            <a:custGeom>
              <a:avLst/>
              <a:gdLst>
                <a:gd name="T0" fmla="*/ 2 w 42"/>
                <a:gd name="T1" fmla="*/ 38 h 38"/>
                <a:gd name="T2" fmla="*/ 1 w 42"/>
                <a:gd name="T3" fmla="*/ 35 h 38"/>
                <a:gd name="T4" fmla="*/ 10 w 42"/>
                <a:gd name="T5" fmla="*/ 3 h 38"/>
                <a:gd name="T6" fmla="*/ 14 w 42"/>
                <a:gd name="T7" fmla="*/ 2 h 38"/>
                <a:gd name="T8" fmla="*/ 29 w 42"/>
                <a:gd name="T9" fmla="*/ 14 h 38"/>
                <a:gd name="T10" fmla="*/ 39 w 42"/>
                <a:gd name="T11" fmla="*/ 22 h 38"/>
                <a:gd name="T12" fmla="*/ 42 w 42"/>
                <a:gd name="T13" fmla="*/ 25 h 38"/>
                <a:gd name="T14" fmla="*/ 38 w 42"/>
                <a:gd name="T15" fmla="*/ 26 h 38"/>
                <a:gd name="T16" fmla="*/ 17 w 42"/>
                <a:gd name="T17" fmla="*/ 32 h 38"/>
                <a:gd name="T18" fmla="*/ 5 w 42"/>
                <a:gd name="T19" fmla="*/ 37 h 38"/>
                <a:gd name="T20" fmla="*/ 2 w 42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38">
                  <a:moveTo>
                    <a:pt x="2" y="38"/>
                  </a:moveTo>
                  <a:cubicBezTo>
                    <a:pt x="0" y="38"/>
                    <a:pt x="0" y="37"/>
                    <a:pt x="1" y="35"/>
                  </a:cubicBezTo>
                  <a:cubicBezTo>
                    <a:pt x="4" y="24"/>
                    <a:pt x="7" y="14"/>
                    <a:pt x="10" y="3"/>
                  </a:cubicBezTo>
                  <a:cubicBezTo>
                    <a:pt x="10" y="0"/>
                    <a:pt x="12" y="1"/>
                    <a:pt x="14" y="2"/>
                  </a:cubicBezTo>
                  <a:cubicBezTo>
                    <a:pt x="19" y="6"/>
                    <a:pt x="24" y="10"/>
                    <a:pt x="29" y="14"/>
                  </a:cubicBezTo>
                  <a:cubicBezTo>
                    <a:pt x="33" y="17"/>
                    <a:pt x="36" y="19"/>
                    <a:pt x="39" y="22"/>
                  </a:cubicBezTo>
                  <a:cubicBezTo>
                    <a:pt x="40" y="23"/>
                    <a:pt x="42" y="23"/>
                    <a:pt x="42" y="25"/>
                  </a:cubicBezTo>
                  <a:cubicBezTo>
                    <a:pt x="41" y="26"/>
                    <a:pt x="40" y="26"/>
                    <a:pt x="38" y="26"/>
                  </a:cubicBezTo>
                  <a:cubicBezTo>
                    <a:pt x="31" y="28"/>
                    <a:pt x="24" y="30"/>
                    <a:pt x="17" y="32"/>
                  </a:cubicBezTo>
                  <a:cubicBezTo>
                    <a:pt x="13" y="34"/>
                    <a:pt x="9" y="35"/>
                    <a:pt x="5" y="37"/>
                  </a:cubicBezTo>
                  <a:cubicBezTo>
                    <a:pt x="4" y="37"/>
                    <a:pt x="3" y="38"/>
                    <a:pt x="2" y="38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35">
              <a:extLst>
                <a:ext uri="{FF2B5EF4-FFF2-40B4-BE49-F238E27FC236}">
                  <a16:creationId xmlns:a16="http://schemas.microsoft.com/office/drawing/2014/main" id="{755982AD-E453-1EAF-9F85-C80F9E7F6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" y="66"/>
              <a:ext cx="73" cy="69"/>
            </a:xfrm>
            <a:custGeom>
              <a:avLst/>
              <a:gdLst>
                <a:gd name="T0" fmla="*/ 42 w 42"/>
                <a:gd name="T1" fmla="*/ 36 h 39"/>
                <a:gd name="T2" fmla="*/ 39 w 42"/>
                <a:gd name="T3" fmla="*/ 38 h 39"/>
                <a:gd name="T4" fmla="*/ 27 w 42"/>
                <a:gd name="T5" fmla="*/ 33 h 39"/>
                <a:gd name="T6" fmla="*/ 4 w 42"/>
                <a:gd name="T7" fmla="*/ 27 h 39"/>
                <a:gd name="T8" fmla="*/ 0 w 42"/>
                <a:gd name="T9" fmla="*/ 25 h 39"/>
                <a:gd name="T10" fmla="*/ 3 w 42"/>
                <a:gd name="T11" fmla="*/ 22 h 39"/>
                <a:gd name="T12" fmla="*/ 27 w 42"/>
                <a:gd name="T13" fmla="*/ 3 h 39"/>
                <a:gd name="T14" fmla="*/ 33 w 42"/>
                <a:gd name="T15" fmla="*/ 5 h 39"/>
                <a:gd name="T16" fmla="*/ 40 w 42"/>
                <a:gd name="T17" fmla="*/ 31 h 39"/>
                <a:gd name="T18" fmla="*/ 42 w 42"/>
                <a:gd name="T1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9">
                  <a:moveTo>
                    <a:pt x="42" y="36"/>
                  </a:moveTo>
                  <a:cubicBezTo>
                    <a:pt x="42" y="39"/>
                    <a:pt x="40" y="38"/>
                    <a:pt x="39" y="38"/>
                  </a:cubicBezTo>
                  <a:cubicBezTo>
                    <a:pt x="35" y="36"/>
                    <a:pt x="31" y="35"/>
                    <a:pt x="27" y="33"/>
                  </a:cubicBezTo>
                  <a:cubicBezTo>
                    <a:pt x="20" y="30"/>
                    <a:pt x="12" y="28"/>
                    <a:pt x="4" y="27"/>
                  </a:cubicBezTo>
                  <a:cubicBezTo>
                    <a:pt x="3" y="26"/>
                    <a:pt x="1" y="26"/>
                    <a:pt x="0" y="25"/>
                  </a:cubicBezTo>
                  <a:cubicBezTo>
                    <a:pt x="0" y="23"/>
                    <a:pt x="2" y="23"/>
                    <a:pt x="3" y="22"/>
                  </a:cubicBezTo>
                  <a:cubicBezTo>
                    <a:pt x="11" y="15"/>
                    <a:pt x="19" y="9"/>
                    <a:pt x="27" y="3"/>
                  </a:cubicBezTo>
                  <a:cubicBezTo>
                    <a:pt x="31" y="0"/>
                    <a:pt x="31" y="0"/>
                    <a:pt x="33" y="5"/>
                  </a:cubicBezTo>
                  <a:cubicBezTo>
                    <a:pt x="35" y="13"/>
                    <a:pt x="38" y="22"/>
                    <a:pt x="40" y="31"/>
                  </a:cubicBezTo>
                  <a:cubicBezTo>
                    <a:pt x="41" y="33"/>
                    <a:pt x="41" y="34"/>
                    <a:pt x="4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36">
              <a:extLst>
                <a:ext uri="{FF2B5EF4-FFF2-40B4-BE49-F238E27FC236}">
                  <a16:creationId xmlns:a16="http://schemas.microsoft.com/office/drawing/2014/main" id="{745F1A55-A5E8-F3BA-B443-BDC5AAB1E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205"/>
              <a:ext cx="72" cy="65"/>
            </a:xfrm>
            <a:custGeom>
              <a:avLst/>
              <a:gdLst>
                <a:gd name="T0" fmla="*/ 41 w 41"/>
                <a:gd name="T1" fmla="*/ 2 h 37"/>
                <a:gd name="T2" fmla="*/ 26 w 41"/>
                <a:gd name="T3" fmla="*/ 21 h 37"/>
                <a:gd name="T4" fmla="*/ 17 w 41"/>
                <a:gd name="T5" fmla="*/ 34 h 37"/>
                <a:gd name="T6" fmla="*/ 15 w 41"/>
                <a:gd name="T7" fmla="*/ 37 h 37"/>
                <a:gd name="T8" fmla="*/ 13 w 41"/>
                <a:gd name="T9" fmla="*/ 34 h 37"/>
                <a:gd name="T10" fmla="*/ 1 w 41"/>
                <a:gd name="T11" fmla="*/ 3 h 37"/>
                <a:gd name="T12" fmla="*/ 3 w 41"/>
                <a:gd name="T13" fmla="*/ 0 h 37"/>
                <a:gd name="T14" fmla="*/ 41 w 41"/>
                <a:gd name="T1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41" y="2"/>
                  </a:moveTo>
                  <a:cubicBezTo>
                    <a:pt x="35" y="9"/>
                    <a:pt x="30" y="15"/>
                    <a:pt x="26" y="21"/>
                  </a:cubicBezTo>
                  <a:cubicBezTo>
                    <a:pt x="23" y="26"/>
                    <a:pt x="20" y="30"/>
                    <a:pt x="17" y="34"/>
                  </a:cubicBezTo>
                  <a:cubicBezTo>
                    <a:pt x="16" y="35"/>
                    <a:pt x="16" y="37"/>
                    <a:pt x="15" y="37"/>
                  </a:cubicBezTo>
                  <a:cubicBezTo>
                    <a:pt x="13" y="37"/>
                    <a:pt x="13" y="35"/>
                    <a:pt x="13" y="34"/>
                  </a:cubicBezTo>
                  <a:cubicBezTo>
                    <a:pt x="9" y="24"/>
                    <a:pt x="5" y="14"/>
                    <a:pt x="1" y="3"/>
                  </a:cubicBezTo>
                  <a:cubicBezTo>
                    <a:pt x="1" y="1"/>
                    <a:pt x="0" y="0"/>
                    <a:pt x="3" y="0"/>
                  </a:cubicBezTo>
                  <a:cubicBezTo>
                    <a:pt x="15" y="1"/>
                    <a:pt x="28" y="0"/>
                    <a:pt x="41" y="2"/>
                  </a:cubicBezTo>
                  <a:close/>
                </a:path>
              </a:pathLst>
            </a:custGeom>
            <a:solidFill>
              <a:srgbClr val="E3A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37">
              <a:extLst>
                <a:ext uri="{FF2B5EF4-FFF2-40B4-BE49-F238E27FC236}">
                  <a16:creationId xmlns:a16="http://schemas.microsoft.com/office/drawing/2014/main" id="{FCD8DBAE-39C8-C18B-BE1E-330E07850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" y="725"/>
              <a:ext cx="120" cy="26"/>
            </a:xfrm>
            <a:custGeom>
              <a:avLst/>
              <a:gdLst>
                <a:gd name="T0" fmla="*/ 12 w 68"/>
                <a:gd name="T1" fmla="*/ 3 h 15"/>
                <a:gd name="T2" fmla="*/ 14 w 68"/>
                <a:gd name="T3" fmla="*/ 2 h 15"/>
                <a:gd name="T4" fmla="*/ 53 w 68"/>
                <a:gd name="T5" fmla="*/ 1 h 15"/>
                <a:gd name="T6" fmla="*/ 60 w 68"/>
                <a:gd name="T7" fmla="*/ 3 h 15"/>
                <a:gd name="T8" fmla="*/ 66 w 68"/>
                <a:gd name="T9" fmla="*/ 9 h 15"/>
                <a:gd name="T10" fmla="*/ 68 w 68"/>
                <a:gd name="T11" fmla="*/ 12 h 15"/>
                <a:gd name="T12" fmla="*/ 65 w 68"/>
                <a:gd name="T13" fmla="*/ 13 h 15"/>
                <a:gd name="T14" fmla="*/ 63 w 68"/>
                <a:gd name="T15" fmla="*/ 14 h 15"/>
                <a:gd name="T16" fmla="*/ 0 w 68"/>
                <a:gd name="T17" fmla="*/ 15 h 15"/>
                <a:gd name="T18" fmla="*/ 12 w 68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5">
                  <a:moveTo>
                    <a:pt x="12" y="3"/>
                  </a:moveTo>
                  <a:cubicBezTo>
                    <a:pt x="13" y="3"/>
                    <a:pt x="13" y="2"/>
                    <a:pt x="14" y="2"/>
                  </a:cubicBezTo>
                  <a:cubicBezTo>
                    <a:pt x="27" y="2"/>
                    <a:pt x="40" y="2"/>
                    <a:pt x="53" y="1"/>
                  </a:cubicBezTo>
                  <a:cubicBezTo>
                    <a:pt x="56" y="0"/>
                    <a:pt x="58" y="1"/>
                    <a:pt x="60" y="3"/>
                  </a:cubicBezTo>
                  <a:cubicBezTo>
                    <a:pt x="62" y="5"/>
                    <a:pt x="64" y="7"/>
                    <a:pt x="66" y="9"/>
                  </a:cubicBezTo>
                  <a:cubicBezTo>
                    <a:pt x="67" y="10"/>
                    <a:pt x="68" y="11"/>
                    <a:pt x="68" y="12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4" y="13"/>
                    <a:pt x="64" y="13"/>
                    <a:pt x="63" y="14"/>
                  </a:cubicBezTo>
                  <a:cubicBezTo>
                    <a:pt x="42" y="14"/>
                    <a:pt x="21" y="15"/>
                    <a:pt x="0" y="15"/>
                  </a:cubicBezTo>
                  <a:cubicBezTo>
                    <a:pt x="2" y="10"/>
                    <a:pt x="7" y="6"/>
                    <a:pt x="12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38">
              <a:extLst>
                <a:ext uri="{FF2B5EF4-FFF2-40B4-BE49-F238E27FC236}">
                  <a16:creationId xmlns:a16="http://schemas.microsoft.com/office/drawing/2014/main" id="{453D7D80-A51B-FB98-A1DF-6449F543C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207"/>
              <a:ext cx="61" cy="65"/>
            </a:xfrm>
            <a:custGeom>
              <a:avLst/>
              <a:gdLst>
                <a:gd name="T0" fmla="*/ 34 w 35"/>
                <a:gd name="T1" fmla="*/ 14 h 37"/>
                <a:gd name="T2" fmla="*/ 26 w 35"/>
                <a:gd name="T3" fmla="*/ 37 h 37"/>
                <a:gd name="T4" fmla="*/ 23 w 35"/>
                <a:gd name="T5" fmla="*/ 34 h 37"/>
                <a:gd name="T6" fmla="*/ 3 w 35"/>
                <a:gd name="T7" fmla="*/ 6 h 37"/>
                <a:gd name="T8" fmla="*/ 1 w 35"/>
                <a:gd name="T9" fmla="*/ 2 h 37"/>
                <a:gd name="T10" fmla="*/ 4 w 35"/>
                <a:gd name="T11" fmla="*/ 1 h 37"/>
                <a:gd name="T12" fmla="*/ 18 w 35"/>
                <a:gd name="T13" fmla="*/ 0 h 37"/>
                <a:gd name="T14" fmla="*/ 22 w 35"/>
                <a:gd name="T15" fmla="*/ 3 h 37"/>
                <a:gd name="T16" fmla="*/ 32 w 35"/>
                <a:gd name="T17" fmla="*/ 11 h 37"/>
                <a:gd name="T18" fmla="*/ 34 w 35"/>
                <a:gd name="T1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7">
                  <a:moveTo>
                    <a:pt x="34" y="14"/>
                  </a:moveTo>
                  <a:cubicBezTo>
                    <a:pt x="32" y="22"/>
                    <a:pt x="29" y="29"/>
                    <a:pt x="26" y="37"/>
                  </a:cubicBezTo>
                  <a:cubicBezTo>
                    <a:pt x="25" y="36"/>
                    <a:pt x="24" y="35"/>
                    <a:pt x="23" y="34"/>
                  </a:cubicBezTo>
                  <a:cubicBezTo>
                    <a:pt x="17" y="24"/>
                    <a:pt x="11" y="14"/>
                    <a:pt x="3" y="6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9" y="0"/>
                    <a:pt x="13" y="0"/>
                    <a:pt x="18" y="0"/>
                  </a:cubicBezTo>
                  <a:cubicBezTo>
                    <a:pt x="20" y="0"/>
                    <a:pt x="21" y="1"/>
                    <a:pt x="22" y="3"/>
                  </a:cubicBezTo>
                  <a:cubicBezTo>
                    <a:pt x="24" y="7"/>
                    <a:pt x="27" y="10"/>
                    <a:pt x="32" y="11"/>
                  </a:cubicBezTo>
                  <a:cubicBezTo>
                    <a:pt x="34" y="11"/>
                    <a:pt x="35" y="12"/>
                    <a:pt x="34" y="14"/>
                  </a:cubicBezTo>
                  <a:close/>
                </a:path>
              </a:pathLst>
            </a:custGeom>
            <a:solidFill>
              <a:srgbClr val="E7A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39">
              <a:extLst>
                <a:ext uri="{FF2B5EF4-FFF2-40B4-BE49-F238E27FC236}">
                  <a16:creationId xmlns:a16="http://schemas.microsoft.com/office/drawing/2014/main" id="{35F120E0-D8B9-8F84-7EC4-812937B55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" y="799"/>
              <a:ext cx="95" cy="24"/>
            </a:xfrm>
            <a:custGeom>
              <a:avLst/>
              <a:gdLst>
                <a:gd name="T0" fmla="*/ 7 w 54"/>
                <a:gd name="T1" fmla="*/ 1 h 14"/>
                <a:gd name="T2" fmla="*/ 54 w 54"/>
                <a:gd name="T3" fmla="*/ 0 h 14"/>
                <a:gd name="T4" fmla="*/ 51 w 54"/>
                <a:gd name="T5" fmla="*/ 4 h 14"/>
                <a:gd name="T6" fmla="*/ 42 w 54"/>
                <a:gd name="T7" fmla="*/ 13 h 14"/>
                <a:gd name="T8" fmla="*/ 7 w 54"/>
                <a:gd name="T9" fmla="*/ 13 h 14"/>
                <a:gd name="T10" fmla="*/ 1 w 54"/>
                <a:gd name="T11" fmla="*/ 9 h 14"/>
                <a:gd name="T12" fmla="*/ 1 w 54"/>
                <a:gd name="T13" fmla="*/ 3 h 14"/>
                <a:gd name="T14" fmla="*/ 5 w 54"/>
                <a:gd name="T15" fmla="*/ 2 h 14"/>
                <a:gd name="T16" fmla="*/ 7 w 54"/>
                <a:gd name="T1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4">
                  <a:moveTo>
                    <a:pt x="7" y="1"/>
                  </a:moveTo>
                  <a:cubicBezTo>
                    <a:pt x="23" y="1"/>
                    <a:pt x="38" y="1"/>
                    <a:pt x="54" y="0"/>
                  </a:cubicBezTo>
                  <a:cubicBezTo>
                    <a:pt x="54" y="2"/>
                    <a:pt x="52" y="3"/>
                    <a:pt x="51" y="4"/>
                  </a:cubicBezTo>
                  <a:cubicBezTo>
                    <a:pt x="48" y="7"/>
                    <a:pt x="46" y="11"/>
                    <a:pt x="42" y="13"/>
                  </a:cubicBezTo>
                  <a:cubicBezTo>
                    <a:pt x="30" y="13"/>
                    <a:pt x="19" y="14"/>
                    <a:pt x="7" y="13"/>
                  </a:cubicBezTo>
                  <a:cubicBezTo>
                    <a:pt x="5" y="12"/>
                    <a:pt x="3" y="11"/>
                    <a:pt x="1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1" y="1"/>
                    <a:pt x="3" y="2"/>
                    <a:pt x="5" y="2"/>
                  </a:cubicBezTo>
                  <a:cubicBezTo>
                    <a:pt x="6" y="2"/>
                    <a:pt x="7" y="2"/>
                    <a:pt x="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40">
              <a:extLst>
                <a:ext uri="{FF2B5EF4-FFF2-40B4-BE49-F238E27FC236}">
                  <a16:creationId xmlns:a16="http://schemas.microsoft.com/office/drawing/2014/main" id="{5D5A4325-66ED-B187-05A3-704A75226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0" y="763"/>
              <a:ext cx="88" cy="25"/>
            </a:xfrm>
            <a:custGeom>
              <a:avLst/>
              <a:gdLst>
                <a:gd name="T0" fmla="*/ 48 w 50"/>
                <a:gd name="T1" fmla="*/ 12 h 14"/>
                <a:gd name="T2" fmla="*/ 0 w 50"/>
                <a:gd name="T3" fmla="*/ 14 h 14"/>
                <a:gd name="T4" fmla="*/ 3 w 50"/>
                <a:gd name="T5" fmla="*/ 12 h 14"/>
                <a:gd name="T6" fmla="*/ 7 w 50"/>
                <a:gd name="T7" fmla="*/ 12 h 14"/>
                <a:gd name="T8" fmla="*/ 14 w 50"/>
                <a:gd name="T9" fmla="*/ 4 h 14"/>
                <a:gd name="T10" fmla="*/ 11 w 50"/>
                <a:gd name="T11" fmla="*/ 3 h 14"/>
                <a:gd name="T12" fmla="*/ 6 w 50"/>
                <a:gd name="T13" fmla="*/ 1 h 14"/>
                <a:gd name="T14" fmla="*/ 19 w 50"/>
                <a:gd name="T15" fmla="*/ 1 h 14"/>
                <a:gd name="T16" fmla="*/ 47 w 50"/>
                <a:gd name="T17" fmla="*/ 0 h 14"/>
                <a:gd name="T18" fmla="*/ 48 w 50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4">
                  <a:moveTo>
                    <a:pt x="48" y="12"/>
                  </a:moveTo>
                  <a:cubicBezTo>
                    <a:pt x="32" y="13"/>
                    <a:pt x="16" y="13"/>
                    <a:pt x="0" y="14"/>
                  </a:cubicBezTo>
                  <a:cubicBezTo>
                    <a:pt x="0" y="12"/>
                    <a:pt x="1" y="12"/>
                    <a:pt x="3" y="12"/>
                  </a:cubicBezTo>
                  <a:cubicBezTo>
                    <a:pt x="4" y="12"/>
                    <a:pt x="6" y="12"/>
                    <a:pt x="7" y="12"/>
                  </a:cubicBezTo>
                  <a:cubicBezTo>
                    <a:pt x="14" y="12"/>
                    <a:pt x="15" y="10"/>
                    <a:pt x="14" y="4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8" y="3"/>
                    <a:pt x="6" y="1"/>
                  </a:cubicBezTo>
                  <a:cubicBezTo>
                    <a:pt x="11" y="0"/>
                    <a:pt x="15" y="1"/>
                    <a:pt x="19" y="1"/>
                  </a:cubicBezTo>
                  <a:cubicBezTo>
                    <a:pt x="28" y="0"/>
                    <a:pt x="38" y="0"/>
                    <a:pt x="47" y="0"/>
                  </a:cubicBezTo>
                  <a:cubicBezTo>
                    <a:pt x="49" y="4"/>
                    <a:pt x="50" y="8"/>
                    <a:pt x="48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41">
              <a:extLst>
                <a:ext uri="{FF2B5EF4-FFF2-40B4-BE49-F238E27FC236}">
                  <a16:creationId xmlns:a16="http://schemas.microsoft.com/office/drawing/2014/main" id="{F5E115BF-860A-77D4-62EE-E89E6E693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" y="686"/>
              <a:ext cx="88" cy="24"/>
            </a:xfrm>
            <a:custGeom>
              <a:avLst/>
              <a:gdLst>
                <a:gd name="T0" fmla="*/ 49 w 50"/>
                <a:gd name="T1" fmla="*/ 4 h 14"/>
                <a:gd name="T2" fmla="*/ 49 w 50"/>
                <a:gd name="T3" fmla="*/ 5 h 14"/>
                <a:gd name="T4" fmla="*/ 50 w 50"/>
                <a:gd name="T5" fmla="*/ 5 h 14"/>
                <a:gd name="T6" fmla="*/ 48 w 50"/>
                <a:gd name="T7" fmla="*/ 14 h 14"/>
                <a:gd name="T8" fmla="*/ 19 w 50"/>
                <a:gd name="T9" fmla="*/ 12 h 14"/>
                <a:gd name="T10" fmla="*/ 5 w 50"/>
                <a:gd name="T11" fmla="*/ 4 h 14"/>
                <a:gd name="T12" fmla="*/ 0 w 50"/>
                <a:gd name="T13" fmla="*/ 0 h 14"/>
                <a:gd name="T14" fmla="*/ 40 w 50"/>
                <a:gd name="T15" fmla="*/ 4 h 14"/>
                <a:gd name="T16" fmla="*/ 49 w 50"/>
                <a:gd name="T1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">
                  <a:moveTo>
                    <a:pt x="49" y="4"/>
                  </a:moveTo>
                  <a:cubicBezTo>
                    <a:pt x="49" y="4"/>
                    <a:pt x="49" y="4"/>
                    <a:pt x="49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8" y="8"/>
                    <a:pt x="48" y="11"/>
                    <a:pt x="48" y="14"/>
                  </a:cubicBezTo>
                  <a:cubicBezTo>
                    <a:pt x="38" y="14"/>
                    <a:pt x="28" y="13"/>
                    <a:pt x="19" y="12"/>
                  </a:cubicBezTo>
                  <a:cubicBezTo>
                    <a:pt x="14" y="11"/>
                    <a:pt x="10" y="7"/>
                    <a:pt x="5" y="4"/>
                  </a:cubicBezTo>
                  <a:cubicBezTo>
                    <a:pt x="3" y="3"/>
                    <a:pt x="2" y="2"/>
                    <a:pt x="0" y="0"/>
                  </a:cubicBezTo>
                  <a:cubicBezTo>
                    <a:pt x="13" y="1"/>
                    <a:pt x="26" y="3"/>
                    <a:pt x="40" y="4"/>
                  </a:cubicBezTo>
                  <a:cubicBezTo>
                    <a:pt x="42" y="5"/>
                    <a:pt x="46" y="4"/>
                    <a:pt x="49" y="4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42">
              <a:extLst>
                <a:ext uri="{FF2B5EF4-FFF2-40B4-BE49-F238E27FC236}">
                  <a16:creationId xmlns:a16="http://schemas.microsoft.com/office/drawing/2014/main" id="{CC88DAA8-C91E-1831-9468-D001ABCC8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" y="760"/>
              <a:ext cx="60" cy="24"/>
            </a:xfrm>
            <a:custGeom>
              <a:avLst/>
              <a:gdLst>
                <a:gd name="T0" fmla="*/ 1 w 34"/>
                <a:gd name="T1" fmla="*/ 14 h 14"/>
                <a:gd name="T2" fmla="*/ 0 w 34"/>
                <a:gd name="T3" fmla="*/ 2 h 14"/>
                <a:gd name="T4" fmla="*/ 32 w 34"/>
                <a:gd name="T5" fmla="*/ 1 h 14"/>
                <a:gd name="T6" fmla="*/ 24 w 34"/>
                <a:gd name="T7" fmla="*/ 13 h 14"/>
                <a:gd name="T8" fmla="*/ 10 w 34"/>
                <a:gd name="T9" fmla="*/ 14 h 14"/>
                <a:gd name="T10" fmla="*/ 1 w 34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">
                  <a:moveTo>
                    <a:pt x="1" y="14"/>
                  </a:moveTo>
                  <a:cubicBezTo>
                    <a:pt x="1" y="10"/>
                    <a:pt x="0" y="6"/>
                    <a:pt x="0" y="2"/>
                  </a:cubicBezTo>
                  <a:cubicBezTo>
                    <a:pt x="10" y="2"/>
                    <a:pt x="21" y="0"/>
                    <a:pt x="32" y="1"/>
                  </a:cubicBezTo>
                  <a:cubicBezTo>
                    <a:pt x="34" y="6"/>
                    <a:pt x="30" y="12"/>
                    <a:pt x="24" y="13"/>
                  </a:cubicBezTo>
                  <a:cubicBezTo>
                    <a:pt x="20" y="14"/>
                    <a:pt x="15" y="13"/>
                    <a:pt x="10" y="14"/>
                  </a:cubicBezTo>
                  <a:cubicBezTo>
                    <a:pt x="7" y="14"/>
                    <a:pt x="4" y="14"/>
                    <a:pt x="1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43">
              <a:extLst>
                <a:ext uri="{FF2B5EF4-FFF2-40B4-BE49-F238E27FC236}">
                  <a16:creationId xmlns:a16="http://schemas.microsoft.com/office/drawing/2014/main" id="{1091EA07-2DB0-EB9C-E8D5-0AB89AA7E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797"/>
              <a:ext cx="56" cy="24"/>
            </a:xfrm>
            <a:custGeom>
              <a:avLst/>
              <a:gdLst>
                <a:gd name="T0" fmla="*/ 0 w 32"/>
                <a:gd name="T1" fmla="*/ 14 h 14"/>
                <a:gd name="T2" fmla="*/ 12 w 32"/>
                <a:gd name="T3" fmla="*/ 1 h 14"/>
                <a:gd name="T4" fmla="*/ 32 w 32"/>
                <a:gd name="T5" fmla="*/ 0 h 14"/>
                <a:gd name="T6" fmla="*/ 21 w 32"/>
                <a:gd name="T7" fmla="*/ 12 h 14"/>
                <a:gd name="T8" fmla="*/ 25 w 32"/>
                <a:gd name="T9" fmla="*/ 13 h 14"/>
                <a:gd name="T10" fmla="*/ 0 w 3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cubicBezTo>
                    <a:pt x="4" y="9"/>
                    <a:pt x="8" y="5"/>
                    <a:pt x="12" y="1"/>
                  </a:cubicBezTo>
                  <a:cubicBezTo>
                    <a:pt x="18" y="1"/>
                    <a:pt x="25" y="0"/>
                    <a:pt x="32" y="0"/>
                  </a:cubicBezTo>
                  <a:cubicBezTo>
                    <a:pt x="28" y="4"/>
                    <a:pt x="25" y="8"/>
                    <a:pt x="21" y="12"/>
                  </a:cubicBezTo>
                  <a:cubicBezTo>
                    <a:pt x="22" y="13"/>
                    <a:pt x="24" y="13"/>
                    <a:pt x="25" y="13"/>
                  </a:cubicBezTo>
                  <a:cubicBezTo>
                    <a:pt x="17" y="14"/>
                    <a:pt x="8" y="14"/>
                    <a:pt x="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44">
              <a:extLst>
                <a:ext uri="{FF2B5EF4-FFF2-40B4-BE49-F238E27FC236}">
                  <a16:creationId xmlns:a16="http://schemas.microsoft.com/office/drawing/2014/main" id="{42147743-3082-B3D1-1087-ECF4A5635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" y="719"/>
              <a:ext cx="61" cy="28"/>
            </a:xfrm>
            <a:custGeom>
              <a:avLst/>
              <a:gdLst>
                <a:gd name="T0" fmla="*/ 25 w 35"/>
                <a:gd name="T1" fmla="*/ 3 h 16"/>
                <a:gd name="T2" fmla="*/ 27 w 35"/>
                <a:gd name="T3" fmla="*/ 8 h 16"/>
                <a:gd name="T4" fmla="*/ 32 w 35"/>
                <a:gd name="T5" fmla="*/ 11 h 16"/>
                <a:gd name="T6" fmla="*/ 34 w 35"/>
                <a:gd name="T7" fmla="*/ 14 h 16"/>
                <a:gd name="T8" fmla="*/ 31 w 35"/>
                <a:gd name="T9" fmla="*/ 16 h 16"/>
                <a:gd name="T10" fmla="*/ 25 w 35"/>
                <a:gd name="T11" fmla="*/ 14 h 16"/>
                <a:gd name="T12" fmla="*/ 19 w 35"/>
                <a:gd name="T13" fmla="*/ 16 h 16"/>
                <a:gd name="T14" fmla="*/ 1 w 35"/>
                <a:gd name="T15" fmla="*/ 9 h 16"/>
                <a:gd name="T16" fmla="*/ 4 w 35"/>
                <a:gd name="T17" fmla="*/ 4 h 16"/>
                <a:gd name="T18" fmla="*/ 7 w 35"/>
                <a:gd name="T19" fmla="*/ 1 h 16"/>
                <a:gd name="T20" fmla="*/ 25 w 35"/>
                <a:gd name="T2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6">
                  <a:moveTo>
                    <a:pt x="25" y="3"/>
                  </a:moveTo>
                  <a:cubicBezTo>
                    <a:pt x="23" y="6"/>
                    <a:pt x="23" y="8"/>
                    <a:pt x="27" y="8"/>
                  </a:cubicBezTo>
                  <a:cubicBezTo>
                    <a:pt x="29" y="9"/>
                    <a:pt x="30" y="10"/>
                    <a:pt x="32" y="11"/>
                  </a:cubicBezTo>
                  <a:cubicBezTo>
                    <a:pt x="33" y="12"/>
                    <a:pt x="35" y="12"/>
                    <a:pt x="34" y="14"/>
                  </a:cubicBezTo>
                  <a:cubicBezTo>
                    <a:pt x="33" y="15"/>
                    <a:pt x="32" y="16"/>
                    <a:pt x="31" y="16"/>
                  </a:cubicBezTo>
                  <a:cubicBezTo>
                    <a:pt x="29" y="16"/>
                    <a:pt x="27" y="15"/>
                    <a:pt x="25" y="14"/>
                  </a:cubicBezTo>
                  <a:cubicBezTo>
                    <a:pt x="23" y="12"/>
                    <a:pt x="20" y="11"/>
                    <a:pt x="19" y="16"/>
                  </a:cubicBezTo>
                  <a:cubicBezTo>
                    <a:pt x="13" y="14"/>
                    <a:pt x="7" y="11"/>
                    <a:pt x="1" y="9"/>
                  </a:cubicBezTo>
                  <a:cubicBezTo>
                    <a:pt x="0" y="6"/>
                    <a:pt x="3" y="6"/>
                    <a:pt x="4" y="4"/>
                  </a:cubicBezTo>
                  <a:cubicBezTo>
                    <a:pt x="5" y="3"/>
                    <a:pt x="7" y="2"/>
                    <a:pt x="7" y="1"/>
                  </a:cubicBezTo>
                  <a:cubicBezTo>
                    <a:pt x="14" y="0"/>
                    <a:pt x="20" y="1"/>
                    <a:pt x="25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45">
              <a:extLst>
                <a:ext uri="{FF2B5EF4-FFF2-40B4-BE49-F238E27FC236}">
                  <a16:creationId xmlns:a16="http://schemas.microsoft.com/office/drawing/2014/main" id="{D0087A4C-1864-1D52-F651-4E3CE0FAE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" y="765"/>
              <a:ext cx="42" cy="23"/>
            </a:xfrm>
            <a:custGeom>
              <a:avLst/>
              <a:gdLst>
                <a:gd name="T0" fmla="*/ 14 w 24"/>
                <a:gd name="T1" fmla="*/ 0 h 13"/>
                <a:gd name="T2" fmla="*/ 23 w 24"/>
                <a:gd name="T3" fmla="*/ 1 h 13"/>
                <a:gd name="T4" fmla="*/ 23 w 24"/>
                <a:gd name="T5" fmla="*/ 9 h 13"/>
                <a:gd name="T6" fmla="*/ 20 w 24"/>
                <a:gd name="T7" fmla="*/ 12 h 13"/>
                <a:gd name="T8" fmla="*/ 8 w 24"/>
                <a:gd name="T9" fmla="*/ 13 h 13"/>
                <a:gd name="T10" fmla="*/ 7 w 24"/>
                <a:gd name="T11" fmla="*/ 13 h 13"/>
                <a:gd name="T12" fmla="*/ 3 w 24"/>
                <a:gd name="T13" fmla="*/ 1 h 13"/>
                <a:gd name="T14" fmla="*/ 14 w 2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3">
                  <a:moveTo>
                    <a:pt x="14" y="0"/>
                  </a:moveTo>
                  <a:cubicBezTo>
                    <a:pt x="17" y="1"/>
                    <a:pt x="21" y="0"/>
                    <a:pt x="23" y="1"/>
                  </a:cubicBezTo>
                  <a:cubicBezTo>
                    <a:pt x="24" y="2"/>
                    <a:pt x="22" y="6"/>
                    <a:pt x="23" y="9"/>
                  </a:cubicBezTo>
                  <a:cubicBezTo>
                    <a:pt x="24" y="12"/>
                    <a:pt x="22" y="12"/>
                    <a:pt x="20" y="12"/>
                  </a:cubicBezTo>
                  <a:cubicBezTo>
                    <a:pt x="16" y="12"/>
                    <a:pt x="12" y="11"/>
                    <a:pt x="8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" y="9"/>
                    <a:pt x="0" y="5"/>
                    <a:pt x="3" y="1"/>
                  </a:cubicBezTo>
                  <a:cubicBezTo>
                    <a:pt x="7" y="1"/>
                    <a:pt x="11" y="0"/>
                    <a:pt x="14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46">
              <a:extLst>
                <a:ext uri="{FF2B5EF4-FFF2-40B4-BE49-F238E27FC236}">
                  <a16:creationId xmlns:a16="http://schemas.microsoft.com/office/drawing/2014/main" id="{512C1A43-A163-1743-8E0D-662F53497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" y="835"/>
              <a:ext cx="50" cy="22"/>
            </a:xfrm>
            <a:custGeom>
              <a:avLst/>
              <a:gdLst>
                <a:gd name="T0" fmla="*/ 19 w 28"/>
                <a:gd name="T1" fmla="*/ 12 h 12"/>
                <a:gd name="T2" fmla="*/ 12 w 28"/>
                <a:gd name="T3" fmla="*/ 12 h 12"/>
                <a:gd name="T4" fmla="*/ 1 w 28"/>
                <a:gd name="T5" fmla="*/ 2 h 12"/>
                <a:gd name="T6" fmla="*/ 1 w 28"/>
                <a:gd name="T7" fmla="*/ 0 h 12"/>
                <a:gd name="T8" fmla="*/ 24 w 28"/>
                <a:gd name="T9" fmla="*/ 0 h 12"/>
                <a:gd name="T10" fmla="*/ 19 w 28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2">
                  <a:moveTo>
                    <a:pt x="19" y="12"/>
                  </a:moveTo>
                  <a:cubicBezTo>
                    <a:pt x="17" y="12"/>
                    <a:pt x="14" y="12"/>
                    <a:pt x="12" y="12"/>
                  </a:cubicBezTo>
                  <a:cubicBezTo>
                    <a:pt x="7" y="10"/>
                    <a:pt x="4" y="6"/>
                    <a:pt x="1" y="2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9" y="0"/>
                    <a:pt x="17" y="0"/>
                    <a:pt x="24" y="0"/>
                  </a:cubicBezTo>
                  <a:cubicBezTo>
                    <a:pt x="28" y="6"/>
                    <a:pt x="26" y="10"/>
                    <a:pt x="19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47">
              <a:extLst>
                <a:ext uri="{FF2B5EF4-FFF2-40B4-BE49-F238E27FC236}">
                  <a16:creationId xmlns:a16="http://schemas.microsoft.com/office/drawing/2014/main" id="{B2027BBD-0F26-8373-591C-A37306554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205"/>
              <a:ext cx="63" cy="27"/>
            </a:xfrm>
            <a:custGeom>
              <a:avLst/>
              <a:gdLst>
                <a:gd name="T0" fmla="*/ 30 w 36"/>
                <a:gd name="T1" fmla="*/ 15 h 15"/>
                <a:gd name="T2" fmla="*/ 29 w 36"/>
                <a:gd name="T3" fmla="*/ 13 h 15"/>
                <a:gd name="T4" fmla="*/ 16 w 36"/>
                <a:gd name="T5" fmla="*/ 4 h 15"/>
                <a:gd name="T6" fmla="*/ 12 w 36"/>
                <a:gd name="T7" fmla="*/ 2 h 15"/>
                <a:gd name="T8" fmla="*/ 0 w 36"/>
                <a:gd name="T9" fmla="*/ 2 h 15"/>
                <a:gd name="T10" fmla="*/ 14 w 36"/>
                <a:gd name="T11" fmla="*/ 1 h 15"/>
                <a:gd name="T12" fmla="*/ 32 w 36"/>
                <a:gd name="T13" fmla="*/ 0 h 15"/>
                <a:gd name="T14" fmla="*/ 35 w 36"/>
                <a:gd name="T15" fmla="*/ 4 h 15"/>
                <a:gd name="T16" fmla="*/ 30 w 36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5">
                  <a:moveTo>
                    <a:pt x="30" y="15"/>
                  </a:moveTo>
                  <a:cubicBezTo>
                    <a:pt x="30" y="14"/>
                    <a:pt x="30" y="13"/>
                    <a:pt x="29" y="13"/>
                  </a:cubicBezTo>
                  <a:cubicBezTo>
                    <a:pt x="22" y="13"/>
                    <a:pt x="19" y="9"/>
                    <a:pt x="16" y="4"/>
                  </a:cubicBezTo>
                  <a:cubicBezTo>
                    <a:pt x="15" y="2"/>
                    <a:pt x="14" y="2"/>
                    <a:pt x="12" y="2"/>
                  </a:cubicBezTo>
                  <a:cubicBezTo>
                    <a:pt x="8" y="2"/>
                    <a:pt x="4" y="2"/>
                    <a:pt x="0" y="2"/>
                  </a:cubicBezTo>
                  <a:cubicBezTo>
                    <a:pt x="4" y="0"/>
                    <a:pt x="9" y="1"/>
                    <a:pt x="14" y="1"/>
                  </a:cubicBezTo>
                  <a:cubicBezTo>
                    <a:pt x="20" y="1"/>
                    <a:pt x="26" y="1"/>
                    <a:pt x="32" y="0"/>
                  </a:cubicBezTo>
                  <a:cubicBezTo>
                    <a:pt x="35" y="0"/>
                    <a:pt x="36" y="1"/>
                    <a:pt x="35" y="4"/>
                  </a:cubicBezTo>
                  <a:cubicBezTo>
                    <a:pt x="33" y="8"/>
                    <a:pt x="32" y="11"/>
                    <a:pt x="30" y="15"/>
                  </a:cubicBezTo>
                  <a:close/>
                </a:path>
              </a:pathLst>
            </a:custGeom>
            <a:solidFill>
              <a:srgbClr val="EEC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48">
              <a:extLst>
                <a:ext uri="{FF2B5EF4-FFF2-40B4-BE49-F238E27FC236}">
                  <a16:creationId xmlns:a16="http://schemas.microsoft.com/office/drawing/2014/main" id="{D0F9CE6F-2E8D-868F-6A38-2D134CE9C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" y="755"/>
              <a:ext cx="37" cy="42"/>
            </a:xfrm>
            <a:custGeom>
              <a:avLst/>
              <a:gdLst>
                <a:gd name="T0" fmla="*/ 21 w 21"/>
                <a:gd name="T1" fmla="*/ 6 h 24"/>
                <a:gd name="T2" fmla="*/ 20 w 21"/>
                <a:gd name="T3" fmla="*/ 7 h 24"/>
                <a:gd name="T4" fmla="*/ 10 w 21"/>
                <a:gd name="T5" fmla="*/ 22 h 24"/>
                <a:gd name="T6" fmla="*/ 8 w 21"/>
                <a:gd name="T7" fmla="*/ 22 h 24"/>
                <a:gd name="T8" fmla="*/ 7 w 21"/>
                <a:gd name="T9" fmla="*/ 19 h 24"/>
                <a:gd name="T10" fmla="*/ 13 w 21"/>
                <a:gd name="T11" fmla="*/ 13 h 24"/>
                <a:gd name="T12" fmla="*/ 13 w 21"/>
                <a:gd name="T13" fmla="*/ 8 h 24"/>
                <a:gd name="T14" fmla="*/ 8 w 21"/>
                <a:gd name="T15" fmla="*/ 8 h 24"/>
                <a:gd name="T16" fmla="*/ 4 w 21"/>
                <a:gd name="T17" fmla="*/ 11 h 24"/>
                <a:gd name="T18" fmla="*/ 1 w 21"/>
                <a:gd name="T19" fmla="*/ 12 h 24"/>
                <a:gd name="T20" fmla="*/ 1 w 21"/>
                <a:gd name="T21" fmla="*/ 8 h 24"/>
                <a:gd name="T22" fmla="*/ 5 w 21"/>
                <a:gd name="T23" fmla="*/ 0 h 24"/>
                <a:gd name="T24" fmla="*/ 21 w 21"/>
                <a:gd name="T2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4">
                  <a:moveTo>
                    <a:pt x="21" y="6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15"/>
                    <a:pt x="13" y="17"/>
                    <a:pt x="10" y="22"/>
                  </a:cubicBezTo>
                  <a:cubicBezTo>
                    <a:pt x="9" y="24"/>
                    <a:pt x="8" y="23"/>
                    <a:pt x="8" y="22"/>
                  </a:cubicBezTo>
                  <a:cubicBezTo>
                    <a:pt x="6" y="21"/>
                    <a:pt x="6" y="20"/>
                    <a:pt x="7" y="19"/>
                  </a:cubicBezTo>
                  <a:cubicBezTo>
                    <a:pt x="9" y="17"/>
                    <a:pt x="11" y="15"/>
                    <a:pt x="13" y="13"/>
                  </a:cubicBezTo>
                  <a:cubicBezTo>
                    <a:pt x="14" y="12"/>
                    <a:pt x="15" y="10"/>
                    <a:pt x="13" y="8"/>
                  </a:cubicBezTo>
                  <a:cubicBezTo>
                    <a:pt x="12" y="6"/>
                    <a:pt x="10" y="7"/>
                    <a:pt x="8" y="8"/>
                  </a:cubicBezTo>
                  <a:cubicBezTo>
                    <a:pt x="7" y="9"/>
                    <a:pt x="6" y="10"/>
                    <a:pt x="4" y="11"/>
                  </a:cubicBezTo>
                  <a:cubicBezTo>
                    <a:pt x="3" y="11"/>
                    <a:pt x="3" y="13"/>
                    <a:pt x="1" y="12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4" y="5"/>
                    <a:pt x="6" y="3"/>
                    <a:pt x="5" y="0"/>
                  </a:cubicBezTo>
                  <a:cubicBezTo>
                    <a:pt x="11" y="1"/>
                    <a:pt x="16" y="4"/>
                    <a:pt x="21" y="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49">
              <a:extLst>
                <a:ext uri="{FF2B5EF4-FFF2-40B4-BE49-F238E27FC236}">
                  <a16:creationId xmlns:a16="http://schemas.microsoft.com/office/drawing/2014/main" id="{3A6BFB11-60AF-CE40-D3A3-F0A1AB32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" y="723"/>
              <a:ext cx="54" cy="24"/>
            </a:xfrm>
            <a:custGeom>
              <a:avLst/>
              <a:gdLst>
                <a:gd name="T0" fmla="*/ 21 w 31"/>
                <a:gd name="T1" fmla="*/ 2 h 14"/>
                <a:gd name="T2" fmla="*/ 24 w 31"/>
                <a:gd name="T3" fmla="*/ 6 h 14"/>
                <a:gd name="T4" fmla="*/ 29 w 31"/>
                <a:gd name="T5" fmla="*/ 9 h 14"/>
                <a:gd name="T6" fmla="*/ 30 w 31"/>
                <a:gd name="T7" fmla="*/ 13 h 14"/>
                <a:gd name="T8" fmla="*/ 0 w 31"/>
                <a:gd name="T9" fmla="*/ 0 h 14"/>
                <a:gd name="T10" fmla="*/ 10 w 31"/>
                <a:gd name="T11" fmla="*/ 1 h 14"/>
                <a:gd name="T12" fmla="*/ 21 w 31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21" y="2"/>
                  </a:moveTo>
                  <a:cubicBezTo>
                    <a:pt x="21" y="4"/>
                    <a:pt x="21" y="6"/>
                    <a:pt x="24" y="6"/>
                  </a:cubicBezTo>
                  <a:cubicBezTo>
                    <a:pt x="26" y="7"/>
                    <a:pt x="27" y="8"/>
                    <a:pt x="29" y="9"/>
                  </a:cubicBezTo>
                  <a:cubicBezTo>
                    <a:pt x="31" y="10"/>
                    <a:pt x="31" y="11"/>
                    <a:pt x="30" y="13"/>
                  </a:cubicBezTo>
                  <a:cubicBezTo>
                    <a:pt x="18" y="14"/>
                    <a:pt x="9" y="6"/>
                    <a:pt x="0" y="0"/>
                  </a:cubicBezTo>
                  <a:cubicBezTo>
                    <a:pt x="3" y="0"/>
                    <a:pt x="7" y="1"/>
                    <a:pt x="10" y="1"/>
                  </a:cubicBezTo>
                  <a:cubicBezTo>
                    <a:pt x="14" y="1"/>
                    <a:pt x="18" y="2"/>
                    <a:pt x="21" y="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50">
              <a:extLst>
                <a:ext uri="{FF2B5EF4-FFF2-40B4-BE49-F238E27FC236}">
                  <a16:creationId xmlns:a16="http://schemas.microsoft.com/office/drawing/2014/main" id="{3490B61E-8D31-967A-79C9-58C50B126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" y="719"/>
              <a:ext cx="57" cy="16"/>
            </a:xfrm>
            <a:custGeom>
              <a:avLst/>
              <a:gdLst>
                <a:gd name="T0" fmla="*/ 30 w 32"/>
                <a:gd name="T1" fmla="*/ 1 h 9"/>
                <a:gd name="T2" fmla="*/ 28 w 32"/>
                <a:gd name="T3" fmla="*/ 5 h 9"/>
                <a:gd name="T4" fmla="*/ 24 w 32"/>
                <a:gd name="T5" fmla="*/ 9 h 9"/>
                <a:gd name="T6" fmla="*/ 0 w 32"/>
                <a:gd name="T7" fmla="*/ 2 h 9"/>
                <a:gd name="T8" fmla="*/ 3 w 32"/>
                <a:gd name="T9" fmla="*/ 1 h 9"/>
                <a:gd name="T10" fmla="*/ 30 w 32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9">
                  <a:moveTo>
                    <a:pt x="30" y="1"/>
                  </a:moveTo>
                  <a:cubicBezTo>
                    <a:pt x="32" y="3"/>
                    <a:pt x="29" y="3"/>
                    <a:pt x="28" y="5"/>
                  </a:cubicBezTo>
                  <a:cubicBezTo>
                    <a:pt x="27" y="6"/>
                    <a:pt x="25" y="7"/>
                    <a:pt x="24" y="9"/>
                  </a:cubicBezTo>
                  <a:cubicBezTo>
                    <a:pt x="16" y="7"/>
                    <a:pt x="8" y="3"/>
                    <a:pt x="0" y="2"/>
                  </a:cubicBezTo>
                  <a:cubicBezTo>
                    <a:pt x="0" y="0"/>
                    <a:pt x="2" y="1"/>
                    <a:pt x="3" y="1"/>
                  </a:cubicBezTo>
                  <a:cubicBezTo>
                    <a:pt x="12" y="1"/>
                    <a:pt x="21" y="1"/>
                    <a:pt x="30" y="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51">
              <a:extLst>
                <a:ext uri="{FF2B5EF4-FFF2-40B4-BE49-F238E27FC236}">
                  <a16:creationId xmlns:a16="http://schemas.microsoft.com/office/drawing/2014/main" id="{F6A16DB7-983A-0581-68CA-706031E55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" y="693"/>
              <a:ext cx="42" cy="21"/>
            </a:xfrm>
            <a:custGeom>
              <a:avLst/>
              <a:gdLst>
                <a:gd name="T0" fmla="*/ 4 w 24"/>
                <a:gd name="T1" fmla="*/ 10 h 12"/>
                <a:gd name="T2" fmla="*/ 5 w 24"/>
                <a:gd name="T3" fmla="*/ 1 h 12"/>
                <a:gd name="T4" fmla="*/ 17 w 24"/>
                <a:gd name="T5" fmla="*/ 1 h 12"/>
                <a:gd name="T6" fmla="*/ 12 w 24"/>
                <a:gd name="T7" fmla="*/ 2 h 12"/>
                <a:gd name="T8" fmla="*/ 8 w 24"/>
                <a:gd name="T9" fmla="*/ 5 h 12"/>
                <a:gd name="T10" fmla="*/ 10 w 24"/>
                <a:gd name="T11" fmla="*/ 9 h 12"/>
                <a:gd name="T12" fmla="*/ 14 w 24"/>
                <a:gd name="T13" fmla="*/ 7 h 12"/>
                <a:gd name="T14" fmla="*/ 19 w 24"/>
                <a:gd name="T15" fmla="*/ 3 h 12"/>
                <a:gd name="T16" fmla="*/ 22 w 24"/>
                <a:gd name="T17" fmla="*/ 4 h 12"/>
                <a:gd name="T18" fmla="*/ 22 w 24"/>
                <a:gd name="T19" fmla="*/ 7 h 12"/>
                <a:gd name="T20" fmla="*/ 19 w 24"/>
                <a:gd name="T21" fmla="*/ 10 h 12"/>
                <a:gd name="T22" fmla="*/ 24 w 24"/>
                <a:gd name="T23" fmla="*/ 12 h 12"/>
                <a:gd name="T24" fmla="*/ 4 w 24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2">
                  <a:moveTo>
                    <a:pt x="4" y="10"/>
                  </a:moveTo>
                  <a:cubicBezTo>
                    <a:pt x="0" y="6"/>
                    <a:pt x="3" y="4"/>
                    <a:pt x="5" y="1"/>
                  </a:cubicBezTo>
                  <a:cubicBezTo>
                    <a:pt x="9" y="1"/>
                    <a:pt x="13" y="0"/>
                    <a:pt x="17" y="1"/>
                  </a:cubicBezTo>
                  <a:cubicBezTo>
                    <a:pt x="15" y="1"/>
                    <a:pt x="14" y="1"/>
                    <a:pt x="12" y="2"/>
                  </a:cubicBezTo>
                  <a:cubicBezTo>
                    <a:pt x="10" y="2"/>
                    <a:pt x="9" y="4"/>
                    <a:pt x="8" y="5"/>
                  </a:cubicBezTo>
                  <a:cubicBezTo>
                    <a:pt x="8" y="7"/>
                    <a:pt x="9" y="8"/>
                    <a:pt x="10" y="9"/>
                  </a:cubicBezTo>
                  <a:cubicBezTo>
                    <a:pt x="12" y="10"/>
                    <a:pt x="13" y="8"/>
                    <a:pt x="14" y="7"/>
                  </a:cubicBezTo>
                  <a:cubicBezTo>
                    <a:pt x="16" y="6"/>
                    <a:pt x="17" y="5"/>
                    <a:pt x="19" y="3"/>
                  </a:cubicBezTo>
                  <a:cubicBezTo>
                    <a:pt x="20" y="2"/>
                    <a:pt x="21" y="3"/>
                    <a:pt x="22" y="4"/>
                  </a:cubicBezTo>
                  <a:cubicBezTo>
                    <a:pt x="23" y="5"/>
                    <a:pt x="23" y="5"/>
                    <a:pt x="22" y="7"/>
                  </a:cubicBezTo>
                  <a:cubicBezTo>
                    <a:pt x="21" y="8"/>
                    <a:pt x="20" y="9"/>
                    <a:pt x="19" y="10"/>
                  </a:cubicBezTo>
                  <a:cubicBezTo>
                    <a:pt x="20" y="12"/>
                    <a:pt x="23" y="10"/>
                    <a:pt x="24" y="12"/>
                  </a:cubicBezTo>
                  <a:cubicBezTo>
                    <a:pt x="17" y="12"/>
                    <a:pt x="10" y="11"/>
                    <a:pt x="4" y="10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52">
              <a:extLst>
                <a:ext uri="{FF2B5EF4-FFF2-40B4-BE49-F238E27FC236}">
                  <a16:creationId xmlns:a16="http://schemas.microsoft.com/office/drawing/2014/main" id="{102A90B7-7605-CB92-8870-0603E0D75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" y="834"/>
              <a:ext cx="35" cy="24"/>
            </a:xfrm>
            <a:custGeom>
              <a:avLst/>
              <a:gdLst>
                <a:gd name="T0" fmla="*/ 0 w 20"/>
                <a:gd name="T1" fmla="*/ 13 h 14"/>
                <a:gd name="T2" fmla="*/ 5 w 20"/>
                <a:gd name="T3" fmla="*/ 1 h 14"/>
                <a:gd name="T4" fmla="*/ 20 w 20"/>
                <a:gd name="T5" fmla="*/ 0 h 14"/>
                <a:gd name="T6" fmla="*/ 8 w 20"/>
                <a:gd name="T7" fmla="*/ 11 h 14"/>
                <a:gd name="T8" fmla="*/ 9 w 20"/>
                <a:gd name="T9" fmla="*/ 12 h 14"/>
                <a:gd name="T10" fmla="*/ 17 w 20"/>
                <a:gd name="T11" fmla="*/ 12 h 14"/>
                <a:gd name="T12" fmla="*/ 0 w 20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0" y="13"/>
                  </a:moveTo>
                  <a:cubicBezTo>
                    <a:pt x="6" y="11"/>
                    <a:pt x="7" y="6"/>
                    <a:pt x="5" y="1"/>
                  </a:cubicBezTo>
                  <a:cubicBezTo>
                    <a:pt x="10" y="0"/>
                    <a:pt x="15" y="0"/>
                    <a:pt x="20" y="0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8" y="11"/>
                    <a:pt x="8" y="11"/>
                    <a:pt x="9" y="12"/>
                  </a:cubicBezTo>
                  <a:cubicBezTo>
                    <a:pt x="11" y="12"/>
                    <a:pt x="14" y="12"/>
                    <a:pt x="17" y="12"/>
                  </a:cubicBezTo>
                  <a:cubicBezTo>
                    <a:pt x="11" y="14"/>
                    <a:pt x="6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53">
              <a:extLst>
                <a:ext uri="{FF2B5EF4-FFF2-40B4-BE49-F238E27FC236}">
                  <a16:creationId xmlns:a16="http://schemas.microsoft.com/office/drawing/2014/main" id="{B98EF086-BC67-6516-64EE-012EC9C36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" y="834"/>
              <a:ext cx="56" cy="23"/>
            </a:xfrm>
            <a:custGeom>
              <a:avLst/>
              <a:gdLst>
                <a:gd name="T0" fmla="*/ 21 w 32"/>
                <a:gd name="T1" fmla="*/ 1 h 13"/>
                <a:gd name="T2" fmla="*/ 22 w 32"/>
                <a:gd name="T3" fmla="*/ 3 h 13"/>
                <a:gd name="T4" fmla="*/ 32 w 32"/>
                <a:gd name="T5" fmla="*/ 13 h 13"/>
                <a:gd name="T6" fmla="*/ 26 w 32"/>
                <a:gd name="T7" fmla="*/ 13 h 13"/>
                <a:gd name="T8" fmla="*/ 15 w 32"/>
                <a:gd name="T9" fmla="*/ 2 h 13"/>
                <a:gd name="T10" fmla="*/ 10 w 32"/>
                <a:gd name="T11" fmla="*/ 2 h 13"/>
                <a:gd name="T12" fmla="*/ 0 w 32"/>
                <a:gd name="T13" fmla="*/ 1 h 13"/>
                <a:gd name="T14" fmla="*/ 21 w 32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3">
                  <a:moveTo>
                    <a:pt x="21" y="1"/>
                  </a:moveTo>
                  <a:cubicBezTo>
                    <a:pt x="20" y="2"/>
                    <a:pt x="21" y="3"/>
                    <a:pt x="22" y="3"/>
                  </a:cubicBezTo>
                  <a:cubicBezTo>
                    <a:pt x="26" y="6"/>
                    <a:pt x="28" y="10"/>
                    <a:pt x="32" y="13"/>
                  </a:cubicBezTo>
                  <a:cubicBezTo>
                    <a:pt x="30" y="13"/>
                    <a:pt x="28" y="13"/>
                    <a:pt x="26" y="13"/>
                  </a:cubicBezTo>
                  <a:cubicBezTo>
                    <a:pt x="23" y="9"/>
                    <a:pt x="18" y="6"/>
                    <a:pt x="15" y="2"/>
                  </a:cubicBezTo>
                  <a:cubicBezTo>
                    <a:pt x="14" y="1"/>
                    <a:pt x="12" y="2"/>
                    <a:pt x="10" y="2"/>
                  </a:cubicBezTo>
                  <a:cubicBezTo>
                    <a:pt x="7" y="2"/>
                    <a:pt x="4" y="2"/>
                    <a:pt x="0" y="1"/>
                  </a:cubicBezTo>
                  <a:cubicBezTo>
                    <a:pt x="7" y="0"/>
                    <a:pt x="14" y="1"/>
                    <a:pt x="21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54">
              <a:extLst>
                <a:ext uri="{FF2B5EF4-FFF2-40B4-BE49-F238E27FC236}">
                  <a16:creationId xmlns:a16="http://schemas.microsoft.com/office/drawing/2014/main" id="{AAB96FC4-A348-DB84-C583-7C0145538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62"/>
              <a:ext cx="47" cy="22"/>
            </a:xfrm>
            <a:custGeom>
              <a:avLst/>
              <a:gdLst>
                <a:gd name="T0" fmla="*/ 0 w 27"/>
                <a:gd name="T1" fmla="*/ 13 h 13"/>
                <a:gd name="T2" fmla="*/ 11 w 27"/>
                <a:gd name="T3" fmla="*/ 11 h 13"/>
                <a:gd name="T4" fmla="*/ 22 w 27"/>
                <a:gd name="T5" fmla="*/ 0 h 13"/>
                <a:gd name="T6" fmla="*/ 26 w 27"/>
                <a:gd name="T7" fmla="*/ 0 h 13"/>
                <a:gd name="T8" fmla="*/ 21 w 27"/>
                <a:gd name="T9" fmla="*/ 12 h 13"/>
                <a:gd name="T10" fmla="*/ 0 w 27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3">
                  <a:moveTo>
                    <a:pt x="0" y="13"/>
                  </a:moveTo>
                  <a:cubicBezTo>
                    <a:pt x="3" y="10"/>
                    <a:pt x="7" y="11"/>
                    <a:pt x="11" y="11"/>
                  </a:cubicBezTo>
                  <a:cubicBezTo>
                    <a:pt x="17" y="11"/>
                    <a:pt x="22" y="7"/>
                    <a:pt x="22" y="0"/>
                  </a:cubicBezTo>
                  <a:cubicBezTo>
                    <a:pt x="23" y="0"/>
                    <a:pt x="25" y="0"/>
                    <a:pt x="26" y="0"/>
                  </a:cubicBezTo>
                  <a:cubicBezTo>
                    <a:pt x="27" y="5"/>
                    <a:pt x="24" y="9"/>
                    <a:pt x="21" y="12"/>
                  </a:cubicBezTo>
                  <a:cubicBezTo>
                    <a:pt x="14" y="13"/>
                    <a:pt x="7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55">
              <a:extLst>
                <a:ext uri="{FF2B5EF4-FFF2-40B4-BE49-F238E27FC236}">
                  <a16:creationId xmlns:a16="http://schemas.microsoft.com/office/drawing/2014/main" id="{0F4A3EC6-CF1D-74FE-69BF-E3577AFA7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725"/>
              <a:ext cx="37" cy="24"/>
            </a:xfrm>
            <a:custGeom>
              <a:avLst/>
              <a:gdLst>
                <a:gd name="T0" fmla="*/ 10 w 21"/>
                <a:gd name="T1" fmla="*/ 14 h 14"/>
                <a:gd name="T2" fmla="*/ 15 w 21"/>
                <a:gd name="T3" fmla="*/ 12 h 14"/>
                <a:gd name="T4" fmla="*/ 0 w 21"/>
                <a:gd name="T5" fmla="*/ 1 h 14"/>
                <a:gd name="T6" fmla="*/ 2 w 21"/>
                <a:gd name="T7" fmla="*/ 0 h 14"/>
                <a:gd name="T8" fmla="*/ 9 w 21"/>
                <a:gd name="T9" fmla="*/ 1 h 14"/>
                <a:gd name="T10" fmla="*/ 18 w 21"/>
                <a:gd name="T11" fmla="*/ 9 h 14"/>
                <a:gd name="T12" fmla="*/ 21 w 21"/>
                <a:gd name="T13" fmla="*/ 13 h 14"/>
                <a:gd name="T14" fmla="*/ 10 w 2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4">
                  <a:moveTo>
                    <a:pt x="10" y="14"/>
                  </a:moveTo>
                  <a:cubicBezTo>
                    <a:pt x="12" y="13"/>
                    <a:pt x="13" y="13"/>
                    <a:pt x="15" y="12"/>
                  </a:cubicBezTo>
                  <a:cubicBezTo>
                    <a:pt x="9" y="9"/>
                    <a:pt x="7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5" y="0"/>
                    <a:pt x="7" y="0"/>
                    <a:pt x="9" y="1"/>
                  </a:cubicBezTo>
                  <a:cubicBezTo>
                    <a:pt x="11" y="4"/>
                    <a:pt x="15" y="6"/>
                    <a:pt x="18" y="9"/>
                  </a:cubicBezTo>
                  <a:cubicBezTo>
                    <a:pt x="19" y="10"/>
                    <a:pt x="20" y="12"/>
                    <a:pt x="21" y="13"/>
                  </a:cubicBezTo>
                  <a:cubicBezTo>
                    <a:pt x="17" y="13"/>
                    <a:pt x="14" y="14"/>
                    <a:pt x="1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56">
              <a:extLst>
                <a:ext uri="{FF2B5EF4-FFF2-40B4-BE49-F238E27FC236}">
                  <a16:creationId xmlns:a16="http://schemas.microsoft.com/office/drawing/2014/main" id="{1234A6EC-791B-7192-8002-1DCB2CAA6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" y="800"/>
              <a:ext cx="26" cy="23"/>
            </a:xfrm>
            <a:custGeom>
              <a:avLst/>
              <a:gdLst>
                <a:gd name="T0" fmla="*/ 15 w 15"/>
                <a:gd name="T1" fmla="*/ 0 h 13"/>
                <a:gd name="T2" fmla="*/ 13 w 15"/>
                <a:gd name="T3" fmla="*/ 10 h 13"/>
                <a:gd name="T4" fmla="*/ 15 w 15"/>
                <a:gd name="T5" fmla="*/ 12 h 13"/>
                <a:gd name="T6" fmla="*/ 9 w 15"/>
                <a:gd name="T7" fmla="*/ 13 h 13"/>
                <a:gd name="T8" fmla="*/ 5 w 15"/>
                <a:gd name="T9" fmla="*/ 6 h 13"/>
                <a:gd name="T10" fmla="*/ 0 w 15"/>
                <a:gd name="T11" fmla="*/ 1 h 13"/>
                <a:gd name="T12" fmla="*/ 15 w 1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3">
                  <a:moveTo>
                    <a:pt x="15" y="0"/>
                  </a:moveTo>
                  <a:cubicBezTo>
                    <a:pt x="8" y="3"/>
                    <a:pt x="7" y="4"/>
                    <a:pt x="13" y="10"/>
                  </a:cubicBezTo>
                  <a:cubicBezTo>
                    <a:pt x="14" y="11"/>
                    <a:pt x="15" y="12"/>
                    <a:pt x="15" y="12"/>
                  </a:cubicBezTo>
                  <a:cubicBezTo>
                    <a:pt x="13" y="13"/>
                    <a:pt x="11" y="13"/>
                    <a:pt x="9" y="13"/>
                  </a:cubicBezTo>
                  <a:cubicBezTo>
                    <a:pt x="7" y="11"/>
                    <a:pt x="5" y="9"/>
                    <a:pt x="5" y="6"/>
                  </a:cubicBezTo>
                  <a:cubicBezTo>
                    <a:pt x="6" y="2"/>
                    <a:pt x="4" y="0"/>
                    <a:pt x="0" y="1"/>
                  </a:cubicBezTo>
                  <a:cubicBezTo>
                    <a:pt x="5" y="0"/>
                    <a:pt x="10" y="0"/>
                    <a:pt x="1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57">
              <a:extLst>
                <a:ext uri="{FF2B5EF4-FFF2-40B4-BE49-F238E27FC236}">
                  <a16:creationId xmlns:a16="http://schemas.microsoft.com/office/drawing/2014/main" id="{82BC1B60-AC77-E37E-7062-6970BED7B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" y="728"/>
              <a:ext cx="30" cy="23"/>
            </a:xfrm>
            <a:custGeom>
              <a:avLst/>
              <a:gdLst>
                <a:gd name="T0" fmla="*/ 17 w 17"/>
                <a:gd name="T1" fmla="*/ 1 h 13"/>
                <a:gd name="T2" fmla="*/ 5 w 17"/>
                <a:gd name="T3" fmla="*/ 13 h 13"/>
                <a:gd name="T4" fmla="*/ 0 w 17"/>
                <a:gd name="T5" fmla="*/ 13 h 13"/>
                <a:gd name="T6" fmla="*/ 11 w 17"/>
                <a:gd name="T7" fmla="*/ 1 h 13"/>
                <a:gd name="T8" fmla="*/ 17 w 17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7" y="1"/>
                  </a:moveTo>
                  <a:cubicBezTo>
                    <a:pt x="13" y="5"/>
                    <a:pt x="9" y="9"/>
                    <a:pt x="5" y="13"/>
                  </a:cubicBezTo>
                  <a:cubicBezTo>
                    <a:pt x="3" y="13"/>
                    <a:pt x="2" y="13"/>
                    <a:pt x="0" y="13"/>
                  </a:cubicBezTo>
                  <a:cubicBezTo>
                    <a:pt x="3" y="9"/>
                    <a:pt x="8" y="6"/>
                    <a:pt x="11" y="1"/>
                  </a:cubicBezTo>
                  <a:cubicBezTo>
                    <a:pt x="13" y="1"/>
                    <a:pt x="15" y="0"/>
                    <a:pt x="1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58">
              <a:extLst>
                <a:ext uri="{FF2B5EF4-FFF2-40B4-BE49-F238E27FC236}">
                  <a16:creationId xmlns:a16="http://schemas.microsoft.com/office/drawing/2014/main" id="{E5B8516B-9936-F16E-F9F3-2E8A6E71B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" y="765"/>
              <a:ext cx="40" cy="23"/>
            </a:xfrm>
            <a:custGeom>
              <a:avLst/>
              <a:gdLst>
                <a:gd name="T0" fmla="*/ 19 w 23"/>
                <a:gd name="T1" fmla="*/ 1 h 13"/>
                <a:gd name="T2" fmla="*/ 23 w 23"/>
                <a:gd name="T3" fmla="*/ 13 h 13"/>
                <a:gd name="T4" fmla="*/ 17 w 23"/>
                <a:gd name="T5" fmla="*/ 13 h 13"/>
                <a:gd name="T6" fmla="*/ 14 w 23"/>
                <a:gd name="T7" fmla="*/ 3 h 13"/>
                <a:gd name="T8" fmla="*/ 12 w 23"/>
                <a:gd name="T9" fmla="*/ 1 h 13"/>
                <a:gd name="T10" fmla="*/ 0 w 23"/>
                <a:gd name="T11" fmla="*/ 1 h 13"/>
                <a:gd name="T12" fmla="*/ 19 w 23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">
                  <a:moveTo>
                    <a:pt x="19" y="1"/>
                  </a:moveTo>
                  <a:cubicBezTo>
                    <a:pt x="17" y="6"/>
                    <a:pt x="21" y="9"/>
                    <a:pt x="23" y="13"/>
                  </a:cubicBezTo>
                  <a:cubicBezTo>
                    <a:pt x="21" y="13"/>
                    <a:pt x="19" y="13"/>
                    <a:pt x="17" y="13"/>
                  </a:cubicBezTo>
                  <a:cubicBezTo>
                    <a:pt x="16" y="10"/>
                    <a:pt x="14" y="7"/>
                    <a:pt x="14" y="3"/>
                  </a:cubicBezTo>
                  <a:cubicBezTo>
                    <a:pt x="15" y="1"/>
                    <a:pt x="13" y="1"/>
                    <a:pt x="12" y="1"/>
                  </a:cubicBezTo>
                  <a:cubicBezTo>
                    <a:pt x="8" y="1"/>
                    <a:pt x="4" y="1"/>
                    <a:pt x="0" y="1"/>
                  </a:cubicBezTo>
                  <a:cubicBezTo>
                    <a:pt x="6" y="0"/>
                    <a:pt x="13" y="0"/>
                    <a:pt x="19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59">
              <a:extLst>
                <a:ext uri="{FF2B5EF4-FFF2-40B4-BE49-F238E27FC236}">
                  <a16:creationId xmlns:a16="http://schemas.microsoft.com/office/drawing/2014/main" id="{58105CFB-E493-1FB6-B790-DECEA3B59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" y="747"/>
              <a:ext cx="23" cy="22"/>
            </a:xfrm>
            <a:custGeom>
              <a:avLst/>
              <a:gdLst>
                <a:gd name="T0" fmla="*/ 13 w 13"/>
                <a:gd name="T1" fmla="*/ 3 h 12"/>
                <a:gd name="T2" fmla="*/ 5 w 13"/>
                <a:gd name="T3" fmla="*/ 10 h 12"/>
                <a:gd name="T4" fmla="*/ 2 w 13"/>
                <a:gd name="T5" fmla="*/ 10 h 12"/>
                <a:gd name="T6" fmla="*/ 2 w 13"/>
                <a:gd name="T7" fmla="*/ 7 h 12"/>
                <a:gd name="T8" fmla="*/ 7 w 13"/>
                <a:gd name="T9" fmla="*/ 0 h 12"/>
                <a:gd name="T10" fmla="*/ 13 w 13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13" y="3"/>
                  </a:moveTo>
                  <a:cubicBezTo>
                    <a:pt x="10" y="5"/>
                    <a:pt x="8" y="7"/>
                    <a:pt x="5" y="10"/>
                  </a:cubicBezTo>
                  <a:cubicBezTo>
                    <a:pt x="4" y="11"/>
                    <a:pt x="3" y="12"/>
                    <a:pt x="2" y="10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5"/>
                    <a:pt x="6" y="3"/>
                    <a:pt x="7" y="0"/>
                  </a:cubicBezTo>
                  <a:cubicBezTo>
                    <a:pt x="9" y="1"/>
                    <a:pt x="11" y="2"/>
                    <a:pt x="13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60">
              <a:extLst>
                <a:ext uri="{FF2B5EF4-FFF2-40B4-BE49-F238E27FC236}">
                  <a16:creationId xmlns:a16="http://schemas.microsoft.com/office/drawing/2014/main" id="{514AF651-C4C8-F8DD-056C-5F5BE8C8A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" y="691"/>
              <a:ext cx="16" cy="4"/>
            </a:xfrm>
            <a:custGeom>
              <a:avLst/>
              <a:gdLst>
                <a:gd name="T0" fmla="*/ 9 w 9"/>
                <a:gd name="T1" fmla="*/ 1 h 2"/>
                <a:gd name="T2" fmla="*/ 0 w 9"/>
                <a:gd name="T3" fmla="*/ 1 h 2"/>
                <a:gd name="T4" fmla="*/ 9 w 9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9" y="1"/>
                  </a:moveTo>
                  <a:cubicBezTo>
                    <a:pt x="6" y="2"/>
                    <a:pt x="2" y="2"/>
                    <a:pt x="0" y="1"/>
                  </a:cubicBezTo>
                  <a:cubicBezTo>
                    <a:pt x="3" y="0"/>
                    <a:pt x="6" y="1"/>
                    <a:pt x="9" y="1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61">
              <a:extLst>
                <a:ext uri="{FF2B5EF4-FFF2-40B4-BE49-F238E27FC236}">
                  <a16:creationId xmlns:a16="http://schemas.microsoft.com/office/drawing/2014/main" id="{98625201-CEE7-654A-294F-E1728C9F7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" y="682"/>
              <a:ext cx="656" cy="25"/>
            </a:xfrm>
            <a:custGeom>
              <a:avLst/>
              <a:gdLst>
                <a:gd name="T0" fmla="*/ 262 w 374"/>
                <a:gd name="T1" fmla="*/ 0 h 14"/>
                <a:gd name="T2" fmla="*/ 265 w 374"/>
                <a:gd name="T3" fmla="*/ 0 h 14"/>
                <a:gd name="T4" fmla="*/ 266 w 374"/>
                <a:gd name="T5" fmla="*/ 5 h 14"/>
                <a:gd name="T6" fmla="*/ 262 w 374"/>
                <a:gd name="T7" fmla="*/ 10 h 14"/>
                <a:gd name="T8" fmla="*/ 267 w 374"/>
                <a:gd name="T9" fmla="*/ 9 h 14"/>
                <a:gd name="T10" fmla="*/ 273 w 374"/>
                <a:gd name="T11" fmla="*/ 9 h 14"/>
                <a:gd name="T12" fmla="*/ 281 w 374"/>
                <a:gd name="T13" fmla="*/ 11 h 14"/>
                <a:gd name="T14" fmla="*/ 362 w 374"/>
                <a:gd name="T15" fmla="*/ 11 h 14"/>
                <a:gd name="T16" fmla="*/ 372 w 374"/>
                <a:gd name="T17" fmla="*/ 11 h 14"/>
                <a:gd name="T18" fmla="*/ 371 w 374"/>
                <a:gd name="T19" fmla="*/ 13 h 14"/>
                <a:gd name="T20" fmla="*/ 355 w 374"/>
                <a:gd name="T21" fmla="*/ 13 h 14"/>
                <a:gd name="T22" fmla="*/ 261 w 374"/>
                <a:gd name="T23" fmla="*/ 13 h 14"/>
                <a:gd name="T24" fmla="*/ 14 w 374"/>
                <a:gd name="T25" fmla="*/ 13 h 14"/>
                <a:gd name="T26" fmla="*/ 0 w 374"/>
                <a:gd name="T27" fmla="*/ 13 h 14"/>
                <a:gd name="T28" fmla="*/ 9 w 374"/>
                <a:gd name="T29" fmla="*/ 12 h 14"/>
                <a:gd name="T30" fmla="*/ 246 w 374"/>
                <a:gd name="T31" fmla="*/ 12 h 14"/>
                <a:gd name="T32" fmla="*/ 255 w 374"/>
                <a:gd name="T33" fmla="*/ 8 h 14"/>
                <a:gd name="T34" fmla="*/ 262 w 374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4" h="14">
                  <a:moveTo>
                    <a:pt x="262" y="0"/>
                  </a:moveTo>
                  <a:cubicBezTo>
                    <a:pt x="263" y="0"/>
                    <a:pt x="264" y="0"/>
                    <a:pt x="265" y="0"/>
                  </a:cubicBezTo>
                  <a:cubicBezTo>
                    <a:pt x="268" y="2"/>
                    <a:pt x="267" y="3"/>
                    <a:pt x="266" y="5"/>
                  </a:cubicBezTo>
                  <a:cubicBezTo>
                    <a:pt x="265" y="7"/>
                    <a:pt x="263" y="8"/>
                    <a:pt x="262" y="10"/>
                  </a:cubicBezTo>
                  <a:cubicBezTo>
                    <a:pt x="264" y="11"/>
                    <a:pt x="266" y="10"/>
                    <a:pt x="267" y="9"/>
                  </a:cubicBezTo>
                  <a:cubicBezTo>
                    <a:pt x="269" y="7"/>
                    <a:pt x="271" y="7"/>
                    <a:pt x="273" y="9"/>
                  </a:cubicBezTo>
                  <a:cubicBezTo>
                    <a:pt x="275" y="11"/>
                    <a:pt x="278" y="11"/>
                    <a:pt x="281" y="11"/>
                  </a:cubicBezTo>
                  <a:cubicBezTo>
                    <a:pt x="308" y="11"/>
                    <a:pt x="335" y="11"/>
                    <a:pt x="362" y="11"/>
                  </a:cubicBezTo>
                  <a:cubicBezTo>
                    <a:pt x="365" y="11"/>
                    <a:pt x="369" y="10"/>
                    <a:pt x="372" y="11"/>
                  </a:cubicBezTo>
                  <a:cubicBezTo>
                    <a:pt x="374" y="14"/>
                    <a:pt x="371" y="13"/>
                    <a:pt x="371" y="13"/>
                  </a:cubicBezTo>
                  <a:cubicBezTo>
                    <a:pt x="366" y="13"/>
                    <a:pt x="360" y="13"/>
                    <a:pt x="355" y="13"/>
                  </a:cubicBezTo>
                  <a:cubicBezTo>
                    <a:pt x="324" y="13"/>
                    <a:pt x="292" y="13"/>
                    <a:pt x="261" y="13"/>
                  </a:cubicBezTo>
                  <a:cubicBezTo>
                    <a:pt x="178" y="13"/>
                    <a:pt x="96" y="13"/>
                    <a:pt x="14" y="13"/>
                  </a:cubicBezTo>
                  <a:cubicBezTo>
                    <a:pt x="9" y="13"/>
                    <a:pt x="5" y="13"/>
                    <a:pt x="0" y="13"/>
                  </a:cubicBezTo>
                  <a:cubicBezTo>
                    <a:pt x="3" y="11"/>
                    <a:pt x="6" y="12"/>
                    <a:pt x="9" y="12"/>
                  </a:cubicBezTo>
                  <a:cubicBezTo>
                    <a:pt x="88" y="12"/>
                    <a:pt x="167" y="12"/>
                    <a:pt x="246" y="12"/>
                  </a:cubicBezTo>
                  <a:cubicBezTo>
                    <a:pt x="249" y="12"/>
                    <a:pt x="253" y="12"/>
                    <a:pt x="255" y="8"/>
                  </a:cubicBezTo>
                  <a:cubicBezTo>
                    <a:pt x="257" y="5"/>
                    <a:pt x="260" y="3"/>
                    <a:pt x="262" y="0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62">
              <a:extLst>
                <a:ext uri="{FF2B5EF4-FFF2-40B4-BE49-F238E27FC236}">
                  <a16:creationId xmlns:a16="http://schemas.microsoft.com/office/drawing/2014/main" id="{4B7718ED-0A19-B566-311C-64E175DB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700"/>
              <a:ext cx="67" cy="14"/>
            </a:xfrm>
            <a:custGeom>
              <a:avLst/>
              <a:gdLst>
                <a:gd name="T0" fmla="*/ 38 w 38"/>
                <a:gd name="T1" fmla="*/ 6 h 8"/>
                <a:gd name="T2" fmla="*/ 30 w 38"/>
                <a:gd name="T3" fmla="*/ 6 h 8"/>
                <a:gd name="T4" fmla="*/ 0 w 38"/>
                <a:gd name="T5" fmla="*/ 7 h 8"/>
                <a:gd name="T6" fmla="*/ 16 w 38"/>
                <a:gd name="T7" fmla="*/ 4 h 8"/>
                <a:gd name="T8" fmla="*/ 22 w 38"/>
                <a:gd name="T9" fmla="*/ 5 h 8"/>
                <a:gd name="T10" fmla="*/ 38 w 38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">
                  <a:moveTo>
                    <a:pt x="38" y="6"/>
                  </a:moveTo>
                  <a:cubicBezTo>
                    <a:pt x="36" y="7"/>
                    <a:pt x="33" y="6"/>
                    <a:pt x="30" y="6"/>
                  </a:cubicBezTo>
                  <a:cubicBezTo>
                    <a:pt x="20" y="6"/>
                    <a:pt x="10" y="8"/>
                    <a:pt x="0" y="7"/>
                  </a:cubicBezTo>
                  <a:cubicBezTo>
                    <a:pt x="4" y="1"/>
                    <a:pt x="10" y="0"/>
                    <a:pt x="16" y="4"/>
                  </a:cubicBezTo>
                  <a:cubicBezTo>
                    <a:pt x="18" y="5"/>
                    <a:pt x="20" y="6"/>
                    <a:pt x="22" y="5"/>
                  </a:cubicBezTo>
                  <a:cubicBezTo>
                    <a:pt x="27" y="3"/>
                    <a:pt x="33" y="4"/>
                    <a:pt x="38" y="6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63">
              <a:extLst>
                <a:ext uri="{FF2B5EF4-FFF2-40B4-BE49-F238E27FC236}">
                  <a16:creationId xmlns:a16="http://schemas.microsoft.com/office/drawing/2014/main" id="{01FC29BB-50A0-F4AD-A3E4-424D87A51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797"/>
              <a:ext cx="38" cy="38"/>
            </a:xfrm>
            <a:custGeom>
              <a:avLst/>
              <a:gdLst>
                <a:gd name="T0" fmla="*/ 4 w 22"/>
                <a:gd name="T1" fmla="*/ 0 h 22"/>
                <a:gd name="T2" fmla="*/ 6 w 22"/>
                <a:gd name="T3" fmla="*/ 1 h 22"/>
                <a:gd name="T4" fmla="*/ 20 w 22"/>
                <a:gd name="T5" fmla="*/ 16 h 22"/>
                <a:gd name="T6" fmla="*/ 21 w 22"/>
                <a:gd name="T7" fmla="*/ 20 h 22"/>
                <a:gd name="T8" fmla="*/ 17 w 22"/>
                <a:gd name="T9" fmla="*/ 19 h 22"/>
                <a:gd name="T10" fmla="*/ 6 w 22"/>
                <a:gd name="T11" fmla="*/ 9 h 22"/>
                <a:gd name="T12" fmla="*/ 3 w 22"/>
                <a:gd name="T13" fmla="*/ 7 h 22"/>
                <a:gd name="T14" fmla="*/ 0 w 22"/>
                <a:gd name="T15" fmla="*/ 3 h 22"/>
                <a:gd name="T16" fmla="*/ 4 w 22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4" y="0"/>
                  </a:moveTo>
                  <a:cubicBezTo>
                    <a:pt x="5" y="0"/>
                    <a:pt x="5" y="0"/>
                    <a:pt x="6" y="1"/>
                  </a:cubicBezTo>
                  <a:cubicBezTo>
                    <a:pt x="11" y="6"/>
                    <a:pt x="15" y="11"/>
                    <a:pt x="20" y="16"/>
                  </a:cubicBezTo>
                  <a:cubicBezTo>
                    <a:pt x="22" y="17"/>
                    <a:pt x="22" y="18"/>
                    <a:pt x="21" y="20"/>
                  </a:cubicBezTo>
                  <a:cubicBezTo>
                    <a:pt x="19" y="22"/>
                    <a:pt x="18" y="20"/>
                    <a:pt x="17" y="19"/>
                  </a:cubicBezTo>
                  <a:cubicBezTo>
                    <a:pt x="13" y="16"/>
                    <a:pt x="10" y="12"/>
                    <a:pt x="6" y="9"/>
                  </a:cubicBezTo>
                  <a:cubicBezTo>
                    <a:pt x="5" y="8"/>
                    <a:pt x="5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64">
              <a:extLst>
                <a:ext uri="{FF2B5EF4-FFF2-40B4-BE49-F238E27FC236}">
                  <a16:creationId xmlns:a16="http://schemas.microsoft.com/office/drawing/2014/main" id="{E3AED35A-D6E7-1C3A-7893-385F633BE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" y="679"/>
              <a:ext cx="201" cy="26"/>
            </a:xfrm>
            <a:custGeom>
              <a:avLst/>
              <a:gdLst>
                <a:gd name="T0" fmla="*/ 114 w 114"/>
                <a:gd name="T1" fmla="*/ 13 h 15"/>
                <a:gd name="T2" fmla="*/ 109 w 114"/>
                <a:gd name="T3" fmla="*/ 14 h 15"/>
                <a:gd name="T4" fmla="*/ 20 w 114"/>
                <a:gd name="T5" fmla="*/ 14 h 15"/>
                <a:gd name="T6" fmla="*/ 19 w 114"/>
                <a:gd name="T7" fmla="*/ 14 h 15"/>
                <a:gd name="T8" fmla="*/ 5 w 114"/>
                <a:gd name="T9" fmla="*/ 14 h 15"/>
                <a:gd name="T10" fmla="*/ 1 w 114"/>
                <a:gd name="T11" fmla="*/ 13 h 15"/>
                <a:gd name="T12" fmla="*/ 3 w 114"/>
                <a:gd name="T13" fmla="*/ 10 h 15"/>
                <a:gd name="T14" fmla="*/ 7 w 114"/>
                <a:gd name="T15" fmla="*/ 2 h 15"/>
                <a:gd name="T16" fmla="*/ 78 w 114"/>
                <a:gd name="T17" fmla="*/ 2 h 15"/>
                <a:gd name="T18" fmla="*/ 83 w 114"/>
                <a:gd name="T19" fmla="*/ 2 h 15"/>
                <a:gd name="T20" fmla="*/ 114 w 114"/>
                <a:gd name="T2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5">
                  <a:moveTo>
                    <a:pt x="114" y="13"/>
                  </a:moveTo>
                  <a:cubicBezTo>
                    <a:pt x="113" y="14"/>
                    <a:pt x="111" y="14"/>
                    <a:pt x="109" y="14"/>
                  </a:cubicBezTo>
                  <a:cubicBezTo>
                    <a:pt x="79" y="14"/>
                    <a:pt x="50" y="14"/>
                    <a:pt x="20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4" y="11"/>
                    <a:pt x="10" y="12"/>
                    <a:pt x="5" y="14"/>
                  </a:cubicBezTo>
                  <a:cubicBezTo>
                    <a:pt x="4" y="14"/>
                    <a:pt x="1" y="15"/>
                    <a:pt x="1" y="13"/>
                  </a:cubicBezTo>
                  <a:cubicBezTo>
                    <a:pt x="0" y="12"/>
                    <a:pt x="3" y="11"/>
                    <a:pt x="3" y="10"/>
                  </a:cubicBezTo>
                  <a:cubicBezTo>
                    <a:pt x="5" y="8"/>
                    <a:pt x="9" y="7"/>
                    <a:pt x="7" y="2"/>
                  </a:cubicBezTo>
                  <a:cubicBezTo>
                    <a:pt x="31" y="2"/>
                    <a:pt x="54" y="2"/>
                    <a:pt x="78" y="2"/>
                  </a:cubicBezTo>
                  <a:cubicBezTo>
                    <a:pt x="80" y="2"/>
                    <a:pt x="81" y="3"/>
                    <a:pt x="83" y="2"/>
                  </a:cubicBezTo>
                  <a:cubicBezTo>
                    <a:pt x="95" y="0"/>
                    <a:pt x="105" y="6"/>
                    <a:pt x="114" y="13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65">
              <a:extLst>
                <a:ext uri="{FF2B5EF4-FFF2-40B4-BE49-F238E27FC236}">
                  <a16:creationId xmlns:a16="http://schemas.microsoft.com/office/drawing/2014/main" id="{AB8BCBDF-7666-06CD-0335-27799B675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" y="723"/>
              <a:ext cx="16" cy="17"/>
            </a:xfrm>
            <a:custGeom>
              <a:avLst/>
              <a:gdLst>
                <a:gd name="T0" fmla="*/ 9 w 9"/>
                <a:gd name="T1" fmla="*/ 4 h 10"/>
                <a:gd name="T2" fmla="*/ 4 w 9"/>
                <a:gd name="T3" fmla="*/ 10 h 10"/>
                <a:gd name="T4" fmla="*/ 0 w 9"/>
                <a:gd name="T5" fmla="*/ 6 h 10"/>
                <a:gd name="T6" fmla="*/ 5 w 9"/>
                <a:gd name="T7" fmla="*/ 0 h 10"/>
                <a:gd name="T8" fmla="*/ 9 w 9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cubicBezTo>
                    <a:pt x="8" y="7"/>
                    <a:pt x="6" y="9"/>
                    <a:pt x="4" y="10"/>
                  </a:cubicBez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7" y="0"/>
                    <a:pt x="8" y="2"/>
                    <a:pt x="9" y="4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66">
              <a:extLst>
                <a:ext uri="{FF2B5EF4-FFF2-40B4-BE49-F238E27FC236}">
                  <a16:creationId xmlns:a16="http://schemas.microsoft.com/office/drawing/2014/main" id="{1759BAB4-7D74-44D9-AB76-9BF1D9AE6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" y="682"/>
              <a:ext cx="154" cy="21"/>
            </a:xfrm>
            <a:custGeom>
              <a:avLst/>
              <a:gdLst>
                <a:gd name="T0" fmla="*/ 0 w 88"/>
                <a:gd name="T1" fmla="*/ 7 h 12"/>
                <a:gd name="T2" fmla="*/ 21 w 88"/>
                <a:gd name="T3" fmla="*/ 1 h 12"/>
                <a:gd name="T4" fmla="*/ 72 w 88"/>
                <a:gd name="T5" fmla="*/ 1 h 12"/>
                <a:gd name="T6" fmla="*/ 85 w 88"/>
                <a:gd name="T7" fmla="*/ 6 h 12"/>
                <a:gd name="T8" fmla="*/ 87 w 88"/>
                <a:gd name="T9" fmla="*/ 9 h 12"/>
                <a:gd name="T10" fmla="*/ 84 w 88"/>
                <a:gd name="T11" fmla="*/ 9 h 12"/>
                <a:gd name="T12" fmla="*/ 80 w 88"/>
                <a:gd name="T13" fmla="*/ 8 h 12"/>
                <a:gd name="T14" fmla="*/ 82 w 88"/>
                <a:gd name="T15" fmla="*/ 6 h 12"/>
                <a:gd name="T16" fmla="*/ 77 w 88"/>
                <a:gd name="T17" fmla="*/ 9 h 12"/>
                <a:gd name="T18" fmla="*/ 74 w 88"/>
                <a:gd name="T19" fmla="*/ 11 h 12"/>
                <a:gd name="T20" fmla="*/ 71 w 88"/>
                <a:gd name="T21" fmla="*/ 11 h 12"/>
                <a:gd name="T22" fmla="*/ 16 w 88"/>
                <a:gd name="T23" fmla="*/ 11 h 12"/>
                <a:gd name="T24" fmla="*/ 7 w 88"/>
                <a:gd name="T25" fmla="*/ 11 h 12"/>
                <a:gd name="T26" fmla="*/ 0 w 88"/>
                <a:gd name="T2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">
                  <a:moveTo>
                    <a:pt x="0" y="7"/>
                  </a:moveTo>
                  <a:cubicBezTo>
                    <a:pt x="6" y="0"/>
                    <a:pt x="14" y="1"/>
                    <a:pt x="21" y="1"/>
                  </a:cubicBezTo>
                  <a:cubicBezTo>
                    <a:pt x="38" y="1"/>
                    <a:pt x="55" y="1"/>
                    <a:pt x="72" y="1"/>
                  </a:cubicBezTo>
                  <a:cubicBezTo>
                    <a:pt x="77" y="1"/>
                    <a:pt x="81" y="4"/>
                    <a:pt x="85" y="6"/>
                  </a:cubicBezTo>
                  <a:cubicBezTo>
                    <a:pt x="86" y="7"/>
                    <a:pt x="88" y="7"/>
                    <a:pt x="87" y="9"/>
                  </a:cubicBezTo>
                  <a:cubicBezTo>
                    <a:pt x="86" y="10"/>
                    <a:pt x="85" y="9"/>
                    <a:pt x="84" y="9"/>
                  </a:cubicBezTo>
                  <a:cubicBezTo>
                    <a:pt x="83" y="9"/>
                    <a:pt x="81" y="8"/>
                    <a:pt x="80" y="8"/>
                  </a:cubicBezTo>
                  <a:cubicBezTo>
                    <a:pt x="80" y="6"/>
                    <a:pt x="82" y="7"/>
                    <a:pt x="82" y="6"/>
                  </a:cubicBezTo>
                  <a:cubicBezTo>
                    <a:pt x="79" y="6"/>
                    <a:pt x="77" y="5"/>
                    <a:pt x="77" y="9"/>
                  </a:cubicBezTo>
                  <a:cubicBezTo>
                    <a:pt x="77" y="10"/>
                    <a:pt x="75" y="11"/>
                    <a:pt x="74" y="11"/>
                  </a:cubicBezTo>
                  <a:cubicBezTo>
                    <a:pt x="73" y="11"/>
                    <a:pt x="72" y="11"/>
                    <a:pt x="71" y="11"/>
                  </a:cubicBezTo>
                  <a:cubicBezTo>
                    <a:pt x="52" y="10"/>
                    <a:pt x="34" y="12"/>
                    <a:pt x="16" y="11"/>
                  </a:cubicBezTo>
                  <a:cubicBezTo>
                    <a:pt x="13" y="11"/>
                    <a:pt x="10" y="11"/>
                    <a:pt x="7" y="11"/>
                  </a:cubicBezTo>
                  <a:cubicBezTo>
                    <a:pt x="3" y="11"/>
                    <a:pt x="4" y="6"/>
                    <a:pt x="0" y="7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06" name="TextBox 3">
            <a:extLst>
              <a:ext uri="{FF2B5EF4-FFF2-40B4-BE49-F238E27FC236}">
                <a16:creationId xmlns:a16="http://schemas.microsoft.com/office/drawing/2014/main" id="{3B809A2B-CD9E-E508-27D8-70A795E541D7}"/>
              </a:ext>
            </a:extLst>
          </p:cNvPr>
          <p:cNvSpPr txBox="1"/>
          <p:nvPr/>
        </p:nvSpPr>
        <p:spPr>
          <a:xfrm>
            <a:off x="1391880" y="307332"/>
            <a:ext cx="697106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rgbClr val="272F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INFOGRAPHIC </a:t>
            </a:r>
            <a:r>
              <a:rPr lang="en-US" altLang="ko-KR" sz="4800" dirty="0">
                <a:solidFill>
                  <a:srgbClr val="97E42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STYLE</a:t>
            </a:r>
            <a:endParaRPr lang="ko-KR" altLang="en-US" sz="4800" dirty="0">
              <a:solidFill>
                <a:srgbClr val="97E42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7" name="TextBox 23">
            <a:extLst>
              <a:ext uri="{FF2B5EF4-FFF2-40B4-BE49-F238E27FC236}">
                <a16:creationId xmlns:a16="http://schemas.microsoft.com/office/drawing/2014/main" id="{CE4C12C0-B2C7-F5B9-BED4-94ED14B044AB}"/>
              </a:ext>
            </a:extLst>
          </p:cNvPr>
          <p:cNvSpPr txBox="1"/>
          <p:nvPr/>
        </p:nvSpPr>
        <p:spPr>
          <a:xfrm>
            <a:off x="1556677" y="1025193"/>
            <a:ext cx="4274702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YOUR SUBTITLE</a:t>
            </a:r>
            <a:endParaRPr lang="ko-KR" altLang="en-US" sz="1200" spc="6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08" name="Google Shape;1251;p61">
            <a:extLst>
              <a:ext uri="{FF2B5EF4-FFF2-40B4-BE49-F238E27FC236}">
                <a16:creationId xmlns:a16="http://schemas.microsoft.com/office/drawing/2014/main" id="{7D446084-A1D7-BC2A-FAEC-0A51A9E057A7}"/>
              </a:ext>
            </a:extLst>
          </p:cNvPr>
          <p:cNvGrpSpPr/>
          <p:nvPr/>
        </p:nvGrpSpPr>
        <p:grpSpPr>
          <a:xfrm>
            <a:off x="1061775" y="1085190"/>
            <a:ext cx="401947" cy="155195"/>
            <a:chOff x="4659775" y="2072775"/>
            <a:chExt cx="74325" cy="28700"/>
          </a:xfrm>
          <a:solidFill>
            <a:srgbClr val="97E42D"/>
          </a:solidFill>
        </p:grpSpPr>
        <p:sp>
          <p:nvSpPr>
            <p:cNvPr id="109" name="Google Shape;1252;p61">
              <a:extLst>
                <a:ext uri="{FF2B5EF4-FFF2-40B4-BE49-F238E27FC236}">
                  <a16:creationId xmlns:a16="http://schemas.microsoft.com/office/drawing/2014/main" id="{601716AD-DCF2-177B-308F-319D268D2C29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0" name="Google Shape;1253;p61">
              <a:extLst>
                <a:ext uri="{FF2B5EF4-FFF2-40B4-BE49-F238E27FC236}">
                  <a16:creationId xmlns:a16="http://schemas.microsoft.com/office/drawing/2014/main" id="{036B6B8D-4C5C-D538-520C-83DAE01F1CBA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1" name="Google Shape;1254;p61">
              <a:extLst>
                <a:ext uri="{FF2B5EF4-FFF2-40B4-BE49-F238E27FC236}">
                  <a16:creationId xmlns:a16="http://schemas.microsoft.com/office/drawing/2014/main" id="{6552D1DE-D04D-ECC5-105E-C04D651D26E3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id="{A4FBAB78-9703-D5F0-F847-A91AA5238F1F}"/>
              </a:ext>
            </a:extLst>
          </p:cNvPr>
          <p:cNvGrpSpPr/>
          <p:nvPr/>
        </p:nvGrpSpPr>
        <p:grpSpPr>
          <a:xfrm rot="10800000">
            <a:off x="9981455" y="5235954"/>
            <a:ext cx="2210545" cy="1625153"/>
            <a:chOff x="-11" y="0"/>
            <a:chExt cx="3222501" cy="1625153"/>
          </a:xfrm>
        </p:grpSpPr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2198E305-E0A2-0456-EF2A-0E9E854FAE1F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solidFill>
              <a:srgbClr val="272F1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083F963D-AC40-9ACC-387C-30230A8D3A59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97E4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/>
              </a:endParaRPr>
            </a:p>
          </p:txBody>
        </p:sp>
      </p:grpSp>
      <p:pic>
        <p:nvPicPr>
          <p:cNvPr id="116" name="Imagen 115">
            <a:extLst>
              <a:ext uri="{FF2B5EF4-FFF2-40B4-BE49-F238E27FC236}">
                <a16:creationId xmlns:a16="http://schemas.microsoft.com/office/drawing/2014/main" id="{6911AB8E-3301-731D-F285-45B7D5364E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099" y="1520334"/>
            <a:ext cx="5055311" cy="483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0262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upo 162">
            <a:extLst>
              <a:ext uri="{FF2B5EF4-FFF2-40B4-BE49-F238E27FC236}">
                <a16:creationId xmlns:a16="http://schemas.microsoft.com/office/drawing/2014/main" id="{F16D7018-E269-8EC8-651C-FCAE6030E18D}"/>
              </a:ext>
            </a:extLst>
          </p:cNvPr>
          <p:cNvGrpSpPr/>
          <p:nvPr/>
        </p:nvGrpSpPr>
        <p:grpSpPr>
          <a:xfrm>
            <a:off x="0" y="0"/>
            <a:ext cx="2210545" cy="1625153"/>
            <a:chOff x="-11" y="0"/>
            <a:chExt cx="3222501" cy="1625153"/>
          </a:xfrm>
        </p:grpSpPr>
        <p:sp>
          <p:nvSpPr>
            <p:cNvPr id="164" name="Forma libre: forma 163">
              <a:extLst>
                <a:ext uri="{FF2B5EF4-FFF2-40B4-BE49-F238E27FC236}">
                  <a16:creationId xmlns:a16="http://schemas.microsoft.com/office/drawing/2014/main" id="{D803C386-E855-B4BB-328D-1E18D7EF5044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solidFill>
              <a:srgbClr val="272F1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65" name="Forma libre: forma 164">
              <a:extLst>
                <a:ext uri="{FF2B5EF4-FFF2-40B4-BE49-F238E27FC236}">
                  <a16:creationId xmlns:a16="http://schemas.microsoft.com/office/drawing/2014/main" id="{5E5498FE-F98D-C9EA-FABA-FF38D577D035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97E4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/>
              </a:endParaRPr>
            </a:p>
          </p:txBody>
        </p:sp>
      </p:grpSp>
      <p:grpSp>
        <p:nvGrpSpPr>
          <p:cNvPr id="166" name="Group 4">
            <a:extLst>
              <a:ext uri="{FF2B5EF4-FFF2-40B4-BE49-F238E27FC236}">
                <a16:creationId xmlns:a16="http://schemas.microsoft.com/office/drawing/2014/main" id="{D64F30FB-FB0B-E243-5222-FEBA089F610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18613" y="74613"/>
            <a:ext cx="2830512" cy="1393825"/>
            <a:chOff x="5807" y="47"/>
            <a:chExt cx="1783" cy="878"/>
          </a:xfrm>
        </p:grpSpPr>
        <p:sp>
          <p:nvSpPr>
            <p:cNvPr id="167" name="Freeform 5">
              <a:extLst>
                <a:ext uri="{FF2B5EF4-FFF2-40B4-BE49-F238E27FC236}">
                  <a16:creationId xmlns:a16="http://schemas.microsoft.com/office/drawing/2014/main" id="{723353DB-864B-B48D-40ED-8314BFA6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128"/>
              <a:ext cx="604" cy="551"/>
            </a:xfrm>
            <a:custGeom>
              <a:avLst/>
              <a:gdLst>
                <a:gd name="T0" fmla="*/ 62 w 344"/>
                <a:gd name="T1" fmla="*/ 304 h 313"/>
                <a:gd name="T2" fmla="*/ 34 w 344"/>
                <a:gd name="T3" fmla="*/ 273 h 313"/>
                <a:gd name="T4" fmla="*/ 5 w 344"/>
                <a:gd name="T5" fmla="*/ 205 h 313"/>
                <a:gd name="T6" fmla="*/ 9 w 344"/>
                <a:gd name="T7" fmla="*/ 125 h 313"/>
                <a:gd name="T8" fmla="*/ 37 w 344"/>
                <a:gd name="T9" fmla="*/ 69 h 313"/>
                <a:gd name="T10" fmla="*/ 115 w 344"/>
                <a:gd name="T11" fmla="*/ 13 h 313"/>
                <a:gd name="T12" fmla="*/ 204 w 344"/>
                <a:gd name="T13" fmla="*/ 6 h 313"/>
                <a:gd name="T14" fmla="*/ 248 w 344"/>
                <a:gd name="T15" fmla="*/ 20 h 313"/>
                <a:gd name="T16" fmla="*/ 269 w 344"/>
                <a:gd name="T17" fmla="*/ 32 h 313"/>
                <a:gd name="T18" fmla="*/ 297 w 344"/>
                <a:gd name="T19" fmla="*/ 55 h 313"/>
                <a:gd name="T20" fmla="*/ 319 w 344"/>
                <a:gd name="T21" fmla="*/ 83 h 313"/>
                <a:gd name="T22" fmla="*/ 329 w 344"/>
                <a:gd name="T23" fmla="*/ 102 h 313"/>
                <a:gd name="T24" fmla="*/ 335 w 344"/>
                <a:gd name="T25" fmla="*/ 119 h 313"/>
                <a:gd name="T26" fmla="*/ 340 w 344"/>
                <a:gd name="T27" fmla="*/ 135 h 313"/>
                <a:gd name="T28" fmla="*/ 344 w 344"/>
                <a:gd name="T29" fmla="*/ 169 h 313"/>
                <a:gd name="T30" fmla="*/ 339 w 344"/>
                <a:gd name="T31" fmla="*/ 215 h 313"/>
                <a:gd name="T32" fmla="*/ 328 w 344"/>
                <a:gd name="T33" fmla="*/ 246 h 313"/>
                <a:gd name="T34" fmla="*/ 320 w 344"/>
                <a:gd name="T35" fmla="*/ 260 h 313"/>
                <a:gd name="T36" fmla="*/ 300 w 344"/>
                <a:gd name="T37" fmla="*/ 288 h 313"/>
                <a:gd name="T38" fmla="*/ 276 w 344"/>
                <a:gd name="T39" fmla="*/ 310 h 313"/>
                <a:gd name="T40" fmla="*/ 268 w 344"/>
                <a:gd name="T41" fmla="*/ 313 h 313"/>
                <a:gd name="T42" fmla="*/ 229 w 344"/>
                <a:gd name="T43" fmla="*/ 310 h 313"/>
                <a:gd name="T44" fmla="*/ 78 w 344"/>
                <a:gd name="T45" fmla="*/ 310 h 313"/>
                <a:gd name="T46" fmla="*/ 62 w 344"/>
                <a:gd name="T47" fmla="*/ 30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313">
                  <a:moveTo>
                    <a:pt x="62" y="304"/>
                  </a:moveTo>
                  <a:cubicBezTo>
                    <a:pt x="52" y="294"/>
                    <a:pt x="42" y="284"/>
                    <a:pt x="34" y="273"/>
                  </a:cubicBezTo>
                  <a:cubicBezTo>
                    <a:pt x="20" y="252"/>
                    <a:pt x="10" y="230"/>
                    <a:pt x="5" y="205"/>
                  </a:cubicBezTo>
                  <a:cubicBezTo>
                    <a:pt x="0" y="178"/>
                    <a:pt x="1" y="151"/>
                    <a:pt x="9" y="125"/>
                  </a:cubicBezTo>
                  <a:cubicBezTo>
                    <a:pt x="15" y="105"/>
                    <a:pt x="24" y="86"/>
                    <a:pt x="37" y="69"/>
                  </a:cubicBezTo>
                  <a:cubicBezTo>
                    <a:pt x="58" y="43"/>
                    <a:pt x="83" y="24"/>
                    <a:pt x="115" y="13"/>
                  </a:cubicBezTo>
                  <a:cubicBezTo>
                    <a:pt x="144" y="2"/>
                    <a:pt x="174" y="0"/>
                    <a:pt x="204" y="6"/>
                  </a:cubicBezTo>
                  <a:cubicBezTo>
                    <a:pt x="219" y="9"/>
                    <a:pt x="234" y="13"/>
                    <a:pt x="248" y="20"/>
                  </a:cubicBezTo>
                  <a:cubicBezTo>
                    <a:pt x="256" y="22"/>
                    <a:pt x="262" y="27"/>
                    <a:pt x="269" y="32"/>
                  </a:cubicBezTo>
                  <a:cubicBezTo>
                    <a:pt x="279" y="38"/>
                    <a:pt x="289" y="46"/>
                    <a:pt x="297" y="55"/>
                  </a:cubicBezTo>
                  <a:cubicBezTo>
                    <a:pt x="305" y="64"/>
                    <a:pt x="313" y="73"/>
                    <a:pt x="319" y="83"/>
                  </a:cubicBezTo>
                  <a:cubicBezTo>
                    <a:pt x="322" y="90"/>
                    <a:pt x="326" y="95"/>
                    <a:pt x="329" y="102"/>
                  </a:cubicBezTo>
                  <a:cubicBezTo>
                    <a:pt x="331" y="107"/>
                    <a:pt x="333" y="113"/>
                    <a:pt x="335" y="119"/>
                  </a:cubicBezTo>
                  <a:cubicBezTo>
                    <a:pt x="336" y="124"/>
                    <a:pt x="339" y="129"/>
                    <a:pt x="340" y="135"/>
                  </a:cubicBezTo>
                  <a:cubicBezTo>
                    <a:pt x="341" y="146"/>
                    <a:pt x="344" y="157"/>
                    <a:pt x="344" y="169"/>
                  </a:cubicBezTo>
                  <a:cubicBezTo>
                    <a:pt x="344" y="185"/>
                    <a:pt x="342" y="200"/>
                    <a:pt x="339" y="215"/>
                  </a:cubicBezTo>
                  <a:cubicBezTo>
                    <a:pt x="337" y="226"/>
                    <a:pt x="333" y="236"/>
                    <a:pt x="328" y="246"/>
                  </a:cubicBezTo>
                  <a:cubicBezTo>
                    <a:pt x="325" y="251"/>
                    <a:pt x="323" y="256"/>
                    <a:pt x="320" y="260"/>
                  </a:cubicBezTo>
                  <a:cubicBezTo>
                    <a:pt x="314" y="270"/>
                    <a:pt x="308" y="280"/>
                    <a:pt x="300" y="288"/>
                  </a:cubicBezTo>
                  <a:cubicBezTo>
                    <a:pt x="292" y="296"/>
                    <a:pt x="284" y="304"/>
                    <a:pt x="276" y="310"/>
                  </a:cubicBezTo>
                  <a:cubicBezTo>
                    <a:pt x="273" y="312"/>
                    <a:pt x="271" y="313"/>
                    <a:pt x="268" y="313"/>
                  </a:cubicBezTo>
                  <a:cubicBezTo>
                    <a:pt x="255" y="311"/>
                    <a:pt x="242" y="310"/>
                    <a:pt x="229" y="310"/>
                  </a:cubicBezTo>
                  <a:cubicBezTo>
                    <a:pt x="179" y="310"/>
                    <a:pt x="128" y="310"/>
                    <a:pt x="78" y="310"/>
                  </a:cubicBezTo>
                  <a:cubicBezTo>
                    <a:pt x="71" y="310"/>
                    <a:pt x="66" y="309"/>
                    <a:pt x="62" y="30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6">
              <a:extLst>
                <a:ext uri="{FF2B5EF4-FFF2-40B4-BE49-F238E27FC236}">
                  <a16:creationId xmlns:a16="http://schemas.microsoft.com/office/drawing/2014/main" id="{084CC5DE-6A3F-4D9F-DDC4-F742CACF8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6" y="681"/>
              <a:ext cx="1155" cy="40"/>
            </a:xfrm>
            <a:custGeom>
              <a:avLst/>
              <a:gdLst>
                <a:gd name="T0" fmla="*/ 10 w 658"/>
                <a:gd name="T1" fmla="*/ 8 h 23"/>
                <a:gd name="T2" fmla="*/ 46 w 658"/>
                <a:gd name="T3" fmla="*/ 10 h 23"/>
                <a:gd name="T4" fmla="*/ 51 w 658"/>
                <a:gd name="T5" fmla="*/ 9 h 23"/>
                <a:gd name="T6" fmla="*/ 55 w 658"/>
                <a:gd name="T7" fmla="*/ 10 h 23"/>
                <a:gd name="T8" fmla="*/ 130 w 658"/>
                <a:gd name="T9" fmla="*/ 10 h 23"/>
                <a:gd name="T10" fmla="*/ 173 w 658"/>
                <a:gd name="T11" fmla="*/ 9 h 23"/>
                <a:gd name="T12" fmla="*/ 202 w 658"/>
                <a:gd name="T13" fmla="*/ 8 h 23"/>
                <a:gd name="T14" fmla="*/ 219 w 658"/>
                <a:gd name="T15" fmla="*/ 6 h 23"/>
                <a:gd name="T16" fmla="*/ 252 w 658"/>
                <a:gd name="T17" fmla="*/ 6 h 23"/>
                <a:gd name="T18" fmla="*/ 295 w 658"/>
                <a:gd name="T19" fmla="*/ 4 h 23"/>
                <a:gd name="T20" fmla="*/ 340 w 658"/>
                <a:gd name="T21" fmla="*/ 2 h 23"/>
                <a:gd name="T22" fmla="*/ 358 w 658"/>
                <a:gd name="T23" fmla="*/ 0 h 23"/>
                <a:gd name="T24" fmla="*/ 359 w 658"/>
                <a:gd name="T25" fmla="*/ 0 h 23"/>
                <a:gd name="T26" fmla="*/ 521 w 658"/>
                <a:gd name="T27" fmla="*/ 0 h 23"/>
                <a:gd name="T28" fmla="*/ 545 w 658"/>
                <a:gd name="T29" fmla="*/ 0 h 23"/>
                <a:gd name="T30" fmla="*/ 648 w 658"/>
                <a:gd name="T31" fmla="*/ 0 h 23"/>
                <a:gd name="T32" fmla="*/ 658 w 658"/>
                <a:gd name="T33" fmla="*/ 1 h 23"/>
                <a:gd name="T34" fmla="*/ 658 w 658"/>
                <a:gd name="T35" fmla="*/ 3 h 23"/>
                <a:gd name="T36" fmla="*/ 655 w 658"/>
                <a:gd name="T37" fmla="*/ 6 h 23"/>
                <a:gd name="T38" fmla="*/ 638 w 658"/>
                <a:gd name="T39" fmla="*/ 14 h 23"/>
                <a:gd name="T40" fmla="*/ 574 w 658"/>
                <a:gd name="T41" fmla="*/ 14 h 23"/>
                <a:gd name="T42" fmla="*/ 457 w 658"/>
                <a:gd name="T43" fmla="*/ 14 h 23"/>
                <a:gd name="T44" fmla="*/ 406 w 658"/>
                <a:gd name="T45" fmla="*/ 14 h 23"/>
                <a:gd name="T46" fmla="*/ 396 w 658"/>
                <a:gd name="T47" fmla="*/ 15 h 23"/>
                <a:gd name="T48" fmla="*/ 374 w 658"/>
                <a:gd name="T49" fmla="*/ 16 h 23"/>
                <a:gd name="T50" fmla="*/ 339 w 658"/>
                <a:gd name="T51" fmla="*/ 17 h 23"/>
                <a:gd name="T52" fmla="*/ 323 w 658"/>
                <a:gd name="T53" fmla="*/ 18 h 23"/>
                <a:gd name="T54" fmla="*/ 305 w 658"/>
                <a:gd name="T55" fmla="*/ 17 h 23"/>
                <a:gd name="T56" fmla="*/ 300 w 658"/>
                <a:gd name="T57" fmla="*/ 16 h 23"/>
                <a:gd name="T58" fmla="*/ 285 w 658"/>
                <a:gd name="T59" fmla="*/ 18 h 23"/>
                <a:gd name="T60" fmla="*/ 283 w 658"/>
                <a:gd name="T61" fmla="*/ 19 h 23"/>
                <a:gd name="T62" fmla="*/ 262 w 658"/>
                <a:gd name="T63" fmla="*/ 20 h 23"/>
                <a:gd name="T64" fmla="*/ 240 w 658"/>
                <a:gd name="T65" fmla="*/ 21 h 23"/>
                <a:gd name="T66" fmla="*/ 232 w 658"/>
                <a:gd name="T67" fmla="*/ 21 h 23"/>
                <a:gd name="T68" fmla="*/ 204 w 658"/>
                <a:gd name="T69" fmla="*/ 21 h 23"/>
                <a:gd name="T70" fmla="*/ 139 w 658"/>
                <a:gd name="T71" fmla="*/ 23 h 23"/>
                <a:gd name="T72" fmla="*/ 90 w 658"/>
                <a:gd name="T73" fmla="*/ 23 h 23"/>
                <a:gd name="T74" fmla="*/ 69 w 658"/>
                <a:gd name="T75" fmla="*/ 22 h 23"/>
                <a:gd name="T76" fmla="*/ 49 w 658"/>
                <a:gd name="T77" fmla="*/ 21 h 23"/>
                <a:gd name="T78" fmla="*/ 17 w 658"/>
                <a:gd name="T79" fmla="*/ 19 h 23"/>
                <a:gd name="T80" fmla="*/ 14 w 658"/>
                <a:gd name="T81" fmla="*/ 12 h 23"/>
                <a:gd name="T82" fmla="*/ 7 w 658"/>
                <a:gd name="T83" fmla="*/ 16 h 23"/>
                <a:gd name="T84" fmla="*/ 2 w 658"/>
                <a:gd name="T85" fmla="*/ 16 h 23"/>
                <a:gd name="T86" fmla="*/ 1 w 658"/>
                <a:gd name="T87" fmla="*/ 12 h 23"/>
                <a:gd name="T88" fmla="*/ 5 w 658"/>
                <a:gd name="T89" fmla="*/ 8 h 23"/>
                <a:gd name="T90" fmla="*/ 10 w 658"/>
                <a:gd name="T91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8" h="23">
                  <a:moveTo>
                    <a:pt x="10" y="8"/>
                  </a:moveTo>
                  <a:cubicBezTo>
                    <a:pt x="22" y="9"/>
                    <a:pt x="34" y="9"/>
                    <a:pt x="46" y="10"/>
                  </a:cubicBezTo>
                  <a:cubicBezTo>
                    <a:pt x="48" y="10"/>
                    <a:pt x="49" y="10"/>
                    <a:pt x="51" y="9"/>
                  </a:cubicBezTo>
                  <a:cubicBezTo>
                    <a:pt x="52" y="10"/>
                    <a:pt x="54" y="10"/>
                    <a:pt x="55" y="10"/>
                  </a:cubicBezTo>
                  <a:cubicBezTo>
                    <a:pt x="80" y="10"/>
                    <a:pt x="105" y="10"/>
                    <a:pt x="130" y="10"/>
                  </a:cubicBezTo>
                  <a:cubicBezTo>
                    <a:pt x="144" y="9"/>
                    <a:pt x="159" y="10"/>
                    <a:pt x="173" y="9"/>
                  </a:cubicBezTo>
                  <a:cubicBezTo>
                    <a:pt x="183" y="8"/>
                    <a:pt x="192" y="9"/>
                    <a:pt x="202" y="8"/>
                  </a:cubicBezTo>
                  <a:cubicBezTo>
                    <a:pt x="208" y="7"/>
                    <a:pt x="213" y="6"/>
                    <a:pt x="219" y="6"/>
                  </a:cubicBezTo>
                  <a:cubicBezTo>
                    <a:pt x="230" y="7"/>
                    <a:pt x="241" y="6"/>
                    <a:pt x="252" y="6"/>
                  </a:cubicBezTo>
                  <a:cubicBezTo>
                    <a:pt x="266" y="5"/>
                    <a:pt x="280" y="5"/>
                    <a:pt x="295" y="4"/>
                  </a:cubicBezTo>
                  <a:cubicBezTo>
                    <a:pt x="310" y="3"/>
                    <a:pt x="325" y="3"/>
                    <a:pt x="340" y="2"/>
                  </a:cubicBezTo>
                  <a:cubicBezTo>
                    <a:pt x="346" y="1"/>
                    <a:pt x="352" y="2"/>
                    <a:pt x="358" y="0"/>
                  </a:cubicBezTo>
                  <a:cubicBezTo>
                    <a:pt x="358" y="0"/>
                    <a:pt x="359" y="0"/>
                    <a:pt x="359" y="0"/>
                  </a:cubicBezTo>
                  <a:cubicBezTo>
                    <a:pt x="413" y="0"/>
                    <a:pt x="467" y="0"/>
                    <a:pt x="521" y="0"/>
                  </a:cubicBezTo>
                  <a:cubicBezTo>
                    <a:pt x="529" y="0"/>
                    <a:pt x="537" y="0"/>
                    <a:pt x="545" y="0"/>
                  </a:cubicBezTo>
                  <a:cubicBezTo>
                    <a:pt x="579" y="0"/>
                    <a:pt x="614" y="0"/>
                    <a:pt x="648" y="0"/>
                  </a:cubicBezTo>
                  <a:cubicBezTo>
                    <a:pt x="651" y="0"/>
                    <a:pt x="654" y="1"/>
                    <a:pt x="658" y="1"/>
                  </a:cubicBezTo>
                  <a:cubicBezTo>
                    <a:pt x="658" y="2"/>
                    <a:pt x="658" y="2"/>
                    <a:pt x="658" y="3"/>
                  </a:cubicBezTo>
                  <a:cubicBezTo>
                    <a:pt x="657" y="4"/>
                    <a:pt x="656" y="5"/>
                    <a:pt x="655" y="6"/>
                  </a:cubicBezTo>
                  <a:cubicBezTo>
                    <a:pt x="651" y="12"/>
                    <a:pt x="646" y="14"/>
                    <a:pt x="638" y="14"/>
                  </a:cubicBezTo>
                  <a:cubicBezTo>
                    <a:pt x="617" y="13"/>
                    <a:pt x="596" y="14"/>
                    <a:pt x="574" y="14"/>
                  </a:cubicBezTo>
                  <a:cubicBezTo>
                    <a:pt x="535" y="14"/>
                    <a:pt x="496" y="14"/>
                    <a:pt x="457" y="14"/>
                  </a:cubicBezTo>
                  <a:cubicBezTo>
                    <a:pt x="440" y="14"/>
                    <a:pt x="423" y="14"/>
                    <a:pt x="406" y="14"/>
                  </a:cubicBezTo>
                  <a:cubicBezTo>
                    <a:pt x="403" y="14"/>
                    <a:pt x="400" y="14"/>
                    <a:pt x="396" y="15"/>
                  </a:cubicBezTo>
                  <a:cubicBezTo>
                    <a:pt x="389" y="15"/>
                    <a:pt x="381" y="15"/>
                    <a:pt x="374" y="16"/>
                  </a:cubicBezTo>
                  <a:cubicBezTo>
                    <a:pt x="362" y="16"/>
                    <a:pt x="351" y="16"/>
                    <a:pt x="339" y="17"/>
                  </a:cubicBezTo>
                  <a:cubicBezTo>
                    <a:pt x="334" y="18"/>
                    <a:pt x="329" y="17"/>
                    <a:pt x="323" y="18"/>
                  </a:cubicBezTo>
                  <a:cubicBezTo>
                    <a:pt x="317" y="17"/>
                    <a:pt x="311" y="15"/>
                    <a:pt x="305" y="17"/>
                  </a:cubicBezTo>
                  <a:cubicBezTo>
                    <a:pt x="304" y="18"/>
                    <a:pt x="302" y="17"/>
                    <a:pt x="300" y="16"/>
                  </a:cubicBezTo>
                  <a:cubicBezTo>
                    <a:pt x="295" y="13"/>
                    <a:pt x="290" y="14"/>
                    <a:pt x="285" y="18"/>
                  </a:cubicBezTo>
                  <a:cubicBezTo>
                    <a:pt x="284" y="19"/>
                    <a:pt x="284" y="19"/>
                    <a:pt x="283" y="19"/>
                  </a:cubicBezTo>
                  <a:cubicBezTo>
                    <a:pt x="276" y="19"/>
                    <a:pt x="269" y="20"/>
                    <a:pt x="262" y="20"/>
                  </a:cubicBezTo>
                  <a:cubicBezTo>
                    <a:pt x="255" y="19"/>
                    <a:pt x="248" y="20"/>
                    <a:pt x="240" y="21"/>
                  </a:cubicBezTo>
                  <a:cubicBezTo>
                    <a:pt x="238" y="21"/>
                    <a:pt x="235" y="21"/>
                    <a:pt x="232" y="21"/>
                  </a:cubicBezTo>
                  <a:cubicBezTo>
                    <a:pt x="223" y="21"/>
                    <a:pt x="213" y="21"/>
                    <a:pt x="204" y="21"/>
                  </a:cubicBezTo>
                  <a:cubicBezTo>
                    <a:pt x="182" y="22"/>
                    <a:pt x="160" y="23"/>
                    <a:pt x="139" y="23"/>
                  </a:cubicBezTo>
                  <a:cubicBezTo>
                    <a:pt x="122" y="23"/>
                    <a:pt x="106" y="23"/>
                    <a:pt x="90" y="23"/>
                  </a:cubicBezTo>
                  <a:cubicBezTo>
                    <a:pt x="83" y="23"/>
                    <a:pt x="76" y="23"/>
                    <a:pt x="69" y="22"/>
                  </a:cubicBezTo>
                  <a:cubicBezTo>
                    <a:pt x="62" y="22"/>
                    <a:pt x="56" y="22"/>
                    <a:pt x="49" y="21"/>
                  </a:cubicBezTo>
                  <a:cubicBezTo>
                    <a:pt x="38" y="20"/>
                    <a:pt x="28" y="20"/>
                    <a:pt x="17" y="19"/>
                  </a:cubicBezTo>
                  <a:cubicBezTo>
                    <a:pt x="11" y="18"/>
                    <a:pt x="11" y="18"/>
                    <a:pt x="14" y="12"/>
                  </a:cubicBezTo>
                  <a:cubicBezTo>
                    <a:pt x="11" y="12"/>
                    <a:pt x="9" y="14"/>
                    <a:pt x="7" y="16"/>
                  </a:cubicBezTo>
                  <a:cubicBezTo>
                    <a:pt x="6" y="17"/>
                    <a:pt x="4" y="18"/>
                    <a:pt x="2" y="16"/>
                  </a:cubicBezTo>
                  <a:cubicBezTo>
                    <a:pt x="1" y="15"/>
                    <a:pt x="0" y="14"/>
                    <a:pt x="1" y="12"/>
                  </a:cubicBezTo>
                  <a:cubicBezTo>
                    <a:pt x="1" y="10"/>
                    <a:pt x="2" y="8"/>
                    <a:pt x="5" y="8"/>
                  </a:cubicBezTo>
                  <a:cubicBezTo>
                    <a:pt x="7" y="8"/>
                    <a:pt x="8" y="8"/>
                    <a:pt x="10" y="8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7">
              <a:extLst>
                <a:ext uri="{FF2B5EF4-FFF2-40B4-BE49-F238E27FC236}">
                  <a16:creationId xmlns:a16="http://schemas.microsoft.com/office/drawing/2014/main" id="{349D282B-F31D-859E-4BCD-39117F6E5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" y="855"/>
              <a:ext cx="759" cy="37"/>
            </a:xfrm>
            <a:custGeom>
              <a:avLst/>
              <a:gdLst>
                <a:gd name="T0" fmla="*/ 426 w 432"/>
                <a:gd name="T1" fmla="*/ 13 h 21"/>
                <a:gd name="T2" fmla="*/ 320 w 432"/>
                <a:gd name="T3" fmla="*/ 17 h 21"/>
                <a:gd name="T4" fmla="*/ 159 w 432"/>
                <a:gd name="T5" fmla="*/ 21 h 21"/>
                <a:gd name="T6" fmla="*/ 40 w 432"/>
                <a:gd name="T7" fmla="*/ 15 h 21"/>
                <a:gd name="T8" fmla="*/ 26 w 432"/>
                <a:gd name="T9" fmla="*/ 14 h 21"/>
                <a:gd name="T10" fmla="*/ 0 w 432"/>
                <a:gd name="T11" fmla="*/ 1 h 21"/>
                <a:gd name="T12" fmla="*/ 23 w 432"/>
                <a:gd name="T13" fmla="*/ 3 h 21"/>
                <a:gd name="T14" fmla="*/ 204 w 432"/>
                <a:gd name="T15" fmla="*/ 8 h 21"/>
                <a:gd name="T16" fmla="*/ 325 w 432"/>
                <a:gd name="T17" fmla="*/ 4 h 21"/>
                <a:gd name="T18" fmla="*/ 420 w 432"/>
                <a:gd name="T19" fmla="*/ 1 h 21"/>
                <a:gd name="T20" fmla="*/ 423 w 432"/>
                <a:gd name="T21" fmla="*/ 1 h 21"/>
                <a:gd name="T22" fmla="*/ 431 w 432"/>
                <a:gd name="T23" fmla="*/ 10 h 21"/>
                <a:gd name="T24" fmla="*/ 429 w 432"/>
                <a:gd name="T25" fmla="*/ 13 h 21"/>
                <a:gd name="T26" fmla="*/ 426 w 432"/>
                <a:gd name="T27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21">
                  <a:moveTo>
                    <a:pt x="426" y="13"/>
                  </a:moveTo>
                  <a:cubicBezTo>
                    <a:pt x="390" y="15"/>
                    <a:pt x="355" y="16"/>
                    <a:pt x="320" y="17"/>
                  </a:cubicBezTo>
                  <a:cubicBezTo>
                    <a:pt x="266" y="19"/>
                    <a:pt x="212" y="21"/>
                    <a:pt x="159" y="21"/>
                  </a:cubicBezTo>
                  <a:cubicBezTo>
                    <a:pt x="119" y="20"/>
                    <a:pt x="80" y="18"/>
                    <a:pt x="40" y="15"/>
                  </a:cubicBezTo>
                  <a:cubicBezTo>
                    <a:pt x="36" y="14"/>
                    <a:pt x="31" y="14"/>
                    <a:pt x="26" y="14"/>
                  </a:cubicBezTo>
                  <a:cubicBezTo>
                    <a:pt x="15" y="14"/>
                    <a:pt x="8" y="6"/>
                    <a:pt x="0" y="1"/>
                  </a:cubicBezTo>
                  <a:cubicBezTo>
                    <a:pt x="8" y="2"/>
                    <a:pt x="15" y="2"/>
                    <a:pt x="23" y="3"/>
                  </a:cubicBezTo>
                  <a:cubicBezTo>
                    <a:pt x="83" y="9"/>
                    <a:pt x="144" y="9"/>
                    <a:pt x="204" y="8"/>
                  </a:cubicBezTo>
                  <a:cubicBezTo>
                    <a:pt x="244" y="7"/>
                    <a:pt x="284" y="6"/>
                    <a:pt x="325" y="4"/>
                  </a:cubicBezTo>
                  <a:cubicBezTo>
                    <a:pt x="356" y="3"/>
                    <a:pt x="388" y="2"/>
                    <a:pt x="420" y="1"/>
                  </a:cubicBezTo>
                  <a:cubicBezTo>
                    <a:pt x="421" y="0"/>
                    <a:pt x="422" y="0"/>
                    <a:pt x="423" y="1"/>
                  </a:cubicBezTo>
                  <a:cubicBezTo>
                    <a:pt x="426" y="4"/>
                    <a:pt x="429" y="7"/>
                    <a:pt x="431" y="10"/>
                  </a:cubicBezTo>
                  <a:cubicBezTo>
                    <a:pt x="432" y="12"/>
                    <a:pt x="432" y="13"/>
                    <a:pt x="429" y="13"/>
                  </a:cubicBezTo>
                  <a:cubicBezTo>
                    <a:pt x="428" y="13"/>
                    <a:pt x="427" y="13"/>
                    <a:pt x="426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8">
              <a:extLst>
                <a:ext uri="{FF2B5EF4-FFF2-40B4-BE49-F238E27FC236}">
                  <a16:creationId xmlns:a16="http://schemas.microsoft.com/office/drawing/2014/main" id="{CB2E3546-A9FB-6F0D-949F-1AEDEB219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" y="719"/>
              <a:ext cx="346" cy="194"/>
            </a:xfrm>
            <a:custGeom>
              <a:avLst/>
              <a:gdLst>
                <a:gd name="T0" fmla="*/ 128 w 197"/>
                <a:gd name="T1" fmla="*/ 90 h 110"/>
                <a:gd name="T2" fmla="*/ 129 w 197"/>
                <a:gd name="T3" fmla="*/ 84 h 110"/>
                <a:gd name="T4" fmla="*/ 122 w 197"/>
                <a:gd name="T5" fmla="*/ 78 h 110"/>
                <a:gd name="T6" fmla="*/ 108 w 197"/>
                <a:gd name="T7" fmla="*/ 71 h 110"/>
                <a:gd name="T8" fmla="*/ 111 w 197"/>
                <a:gd name="T9" fmla="*/ 69 h 110"/>
                <a:gd name="T10" fmla="*/ 102 w 197"/>
                <a:gd name="T11" fmla="*/ 58 h 110"/>
                <a:gd name="T12" fmla="*/ 91 w 197"/>
                <a:gd name="T13" fmla="*/ 51 h 110"/>
                <a:gd name="T14" fmla="*/ 86 w 197"/>
                <a:gd name="T15" fmla="*/ 51 h 110"/>
                <a:gd name="T16" fmla="*/ 91 w 197"/>
                <a:gd name="T17" fmla="*/ 49 h 110"/>
                <a:gd name="T18" fmla="*/ 78 w 197"/>
                <a:gd name="T19" fmla="*/ 39 h 110"/>
                <a:gd name="T20" fmla="*/ 68 w 197"/>
                <a:gd name="T21" fmla="*/ 32 h 110"/>
                <a:gd name="T22" fmla="*/ 64 w 197"/>
                <a:gd name="T23" fmla="*/ 32 h 110"/>
                <a:gd name="T24" fmla="*/ 66 w 197"/>
                <a:gd name="T25" fmla="*/ 31 h 110"/>
                <a:gd name="T26" fmla="*/ 46 w 197"/>
                <a:gd name="T27" fmla="*/ 19 h 110"/>
                <a:gd name="T28" fmla="*/ 30 w 197"/>
                <a:gd name="T29" fmla="*/ 12 h 110"/>
                <a:gd name="T30" fmla="*/ 3 w 197"/>
                <a:gd name="T31" fmla="*/ 4 h 110"/>
                <a:gd name="T32" fmla="*/ 0 w 197"/>
                <a:gd name="T33" fmla="*/ 1 h 110"/>
                <a:gd name="T34" fmla="*/ 39 w 197"/>
                <a:gd name="T35" fmla="*/ 1 h 110"/>
                <a:gd name="T36" fmla="*/ 48 w 197"/>
                <a:gd name="T37" fmla="*/ 3 h 110"/>
                <a:gd name="T38" fmla="*/ 96 w 197"/>
                <a:gd name="T39" fmla="*/ 22 h 110"/>
                <a:gd name="T40" fmla="*/ 151 w 197"/>
                <a:gd name="T41" fmla="*/ 62 h 110"/>
                <a:gd name="T42" fmla="*/ 195 w 197"/>
                <a:gd name="T43" fmla="*/ 105 h 110"/>
                <a:gd name="T44" fmla="*/ 197 w 197"/>
                <a:gd name="T45" fmla="*/ 109 h 110"/>
                <a:gd name="T46" fmla="*/ 178 w 197"/>
                <a:gd name="T47" fmla="*/ 109 h 110"/>
                <a:gd name="T48" fmla="*/ 149 w 197"/>
                <a:gd name="T49" fmla="*/ 110 h 110"/>
                <a:gd name="T50" fmla="*/ 144 w 197"/>
                <a:gd name="T51" fmla="*/ 102 h 110"/>
                <a:gd name="T52" fmla="*/ 140 w 197"/>
                <a:gd name="T53" fmla="*/ 98 h 110"/>
                <a:gd name="T54" fmla="*/ 128 w 197"/>
                <a:gd name="T55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7" h="110">
                  <a:moveTo>
                    <a:pt x="128" y="90"/>
                  </a:moveTo>
                  <a:cubicBezTo>
                    <a:pt x="134" y="89"/>
                    <a:pt x="134" y="89"/>
                    <a:pt x="129" y="84"/>
                  </a:cubicBezTo>
                  <a:cubicBezTo>
                    <a:pt x="127" y="82"/>
                    <a:pt x="126" y="79"/>
                    <a:pt x="122" y="78"/>
                  </a:cubicBezTo>
                  <a:cubicBezTo>
                    <a:pt x="119" y="72"/>
                    <a:pt x="115" y="70"/>
                    <a:pt x="108" y="71"/>
                  </a:cubicBezTo>
                  <a:cubicBezTo>
                    <a:pt x="108" y="69"/>
                    <a:pt x="111" y="70"/>
                    <a:pt x="111" y="69"/>
                  </a:cubicBezTo>
                  <a:cubicBezTo>
                    <a:pt x="109" y="64"/>
                    <a:pt x="105" y="62"/>
                    <a:pt x="102" y="58"/>
                  </a:cubicBezTo>
                  <a:cubicBezTo>
                    <a:pt x="99" y="54"/>
                    <a:pt x="96" y="50"/>
                    <a:pt x="91" y="51"/>
                  </a:cubicBezTo>
                  <a:cubicBezTo>
                    <a:pt x="89" y="51"/>
                    <a:pt x="88" y="51"/>
                    <a:pt x="86" y="51"/>
                  </a:cubicBezTo>
                  <a:cubicBezTo>
                    <a:pt x="87" y="48"/>
                    <a:pt x="89" y="50"/>
                    <a:pt x="91" y="49"/>
                  </a:cubicBezTo>
                  <a:cubicBezTo>
                    <a:pt x="87" y="46"/>
                    <a:pt x="83" y="41"/>
                    <a:pt x="78" y="39"/>
                  </a:cubicBezTo>
                  <a:cubicBezTo>
                    <a:pt x="76" y="35"/>
                    <a:pt x="72" y="33"/>
                    <a:pt x="68" y="32"/>
                  </a:cubicBezTo>
                  <a:cubicBezTo>
                    <a:pt x="66" y="32"/>
                    <a:pt x="65" y="32"/>
                    <a:pt x="64" y="32"/>
                  </a:cubicBezTo>
                  <a:cubicBezTo>
                    <a:pt x="64" y="29"/>
                    <a:pt x="66" y="30"/>
                    <a:pt x="66" y="31"/>
                  </a:cubicBezTo>
                  <a:cubicBezTo>
                    <a:pt x="60" y="27"/>
                    <a:pt x="52" y="24"/>
                    <a:pt x="46" y="19"/>
                  </a:cubicBezTo>
                  <a:cubicBezTo>
                    <a:pt x="41" y="16"/>
                    <a:pt x="35" y="14"/>
                    <a:pt x="30" y="12"/>
                  </a:cubicBezTo>
                  <a:cubicBezTo>
                    <a:pt x="21" y="11"/>
                    <a:pt x="12" y="6"/>
                    <a:pt x="3" y="4"/>
                  </a:cubicBezTo>
                  <a:cubicBezTo>
                    <a:pt x="1" y="3"/>
                    <a:pt x="0" y="3"/>
                    <a:pt x="0" y="1"/>
                  </a:cubicBezTo>
                  <a:cubicBezTo>
                    <a:pt x="13" y="1"/>
                    <a:pt x="26" y="0"/>
                    <a:pt x="39" y="1"/>
                  </a:cubicBezTo>
                  <a:cubicBezTo>
                    <a:pt x="42" y="1"/>
                    <a:pt x="45" y="2"/>
                    <a:pt x="48" y="3"/>
                  </a:cubicBezTo>
                  <a:cubicBezTo>
                    <a:pt x="65" y="9"/>
                    <a:pt x="81" y="15"/>
                    <a:pt x="96" y="22"/>
                  </a:cubicBezTo>
                  <a:cubicBezTo>
                    <a:pt x="117" y="32"/>
                    <a:pt x="135" y="46"/>
                    <a:pt x="151" y="62"/>
                  </a:cubicBezTo>
                  <a:cubicBezTo>
                    <a:pt x="166" y="76"/>
                    <a:pt x="181" y="90"/>
                    <a:pt x="195" y="105"/>
                  </a:cubicBezTo>
                  <a:cubicBezTo>
                    <a:pt x="196" y="107"/>
                    <a:pt x="197" y="107"/>
                    <a:pt x="197" y="109"/>
                  </a:cubicBezTo>
                  <a:cubicBezTo>
                    <a:pt x="191" y="109"/>
                    <a:pt x="184" y="109"/>
                    <a:pt x="178" y="109"/>
                  </a:cubicBezTo>
                  <a:cubicBezTo>
                    <a:pt x="168" y="110"/>
                    <a:pt x="159" y="110"/>
                    <a:pt x="149" y="110"/>
                  </a:cubicBezTo>
                  <a:cubicBezTo>
                    <a:pt x="149" y="106"/>
                    <a:pt x="146" y="104"/>
                    <a:pt x="144" y="102"/>
                  </a:cubicBezTo>
                  <a:cubicBezTo>
                    <a:pt x="143" y="100"/>
                    <a:pt x="141" y="99"/>
                    <a:pt x="140" y="98"/>
                  </a:cubicBezTo>
                  <a:cubicBezTo>
                    <a:pt x="138" y="92"/>
                    <a:pt x="134" y="89"/>
                    <a:pt x="128" y="9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9">
              <a:extLst>
                <a:ext uri="{FF2B5EF4-FFF2-40B4-BE49-F238E27FC236}">
                  <a16:creationId xmlns:a16="http://schemas.microsoft.com/office/drawing/2014/main" id="{2B8E0522-E1B0-A036-155E-0AD07C83B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" y="890"/>
              <a:ext cx="739" cy="35"/>
            </a:xfrm>
            <a:custGeom>
              <a:avLst/>
              <a:gdLst>
                <a:gd name="T0" fmla="*/ 409 w 421"/>
                <a:gd name="T1" fmla="*/ 1 h 20"/>
                <a:gd name="T2" fmla="*/ 419 w 421"/>
                <a:gd name="T3" fmla="*/ 11 h 20"/>
                <a:gd name="T4" fmla="*/ 418 w 421"/>
                <a:gd name="T5" fmla="*/ 13 h 20"/>
                <a:gd name="T6" fmla="*/ 304 w 421"/>
                <a:gd name="T7" fmla="*/ 17 h 20"/>
                <a:gd name="T8" fmla="*/ 166 w 421"/>
                <a:gd name="T9" fmla="*/ 20 h 20"/>
                <a:gd name="T10" fmla="*/ 53 w 421"/>
                <a:gd name="T11" fmla="*/ 14 h 20"/>
                <a:gd name="T12" fmla="*/ 24 w 421"/>
                <a:gd name="T13" fmla="*/ 12 h 20"/>
                <a:gd name="T14" fmla="*/ 15 w 421"/>
                <a:gd name="T15" fmla="*/ 9 h 20"/>
                <a:gd name="T16" fmla="*/ 0 w 421"/>
                <a:gd name="T17" fmla="*/ 0 h 20"/>
                <a:gd name="T18" fmla="*/ 13 w 421"/>
                <a:gd name="T19" fmla="*/ 1 h 20"/>
                <a:gd name="T20" fmla="*/ 73 w 421"/>
                <a:gd name="T21" fmla="*/ 5 h 20"/>
                <a:gd name="T22" fmla="*/ 232 w 421"/>
                <a:gd name="T23" fmla="*/ 6 h 20"/>
                <a:gd name="T24" fmla="*/ 401 w 421"/>
                <a:gd name="T25" fmla="*/ 1 h 20"/>
                <a:gd name="T26" fmla="*/ 409 w 421"/>
                <a:gd name="T2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20">
                  <a:moveTo>
                    <a:pt x="409" y="1"/>
                  </a:moveTo>
                  <a:cubicBezTo>
                    <a:pt x="414" y="3"/>
                    <a:pt x="416" y="7"/>
                    <a:pt x="419" y="11"/>
                  </a:cubicBezTo>
                  <a:cubicBezTo>
                    <a:pt x="421" y="12"/>
                    <a:pt x="419" y="12"/>
                    <a:pt x="418" y="13"/>
                  </a:cubicBezTo>
                  <a:cubicBezTo>
                    <a:pt x="380" y="14"/>
                    <a:pt x="342" y="16"/>
                    <a:pt x="304" y="17"/>
                  </a:cubicBezTo>
                  <a:cubicBezTo>
                    <a:pt x="258" y="18"/>
                    <a:pt x="212" y="20"/>
                    <a:pt x="166" y="20"/>
                  </a:cubicBezTo>
                  <a:cubicBezTo>
                    <a:pt x="128" y="19"/>
                    <a:pt x="90" y="17"/>
                    <a:pt x="53" y="14"/>
                  </a:cubicBezTo>
                  <a:cubicBezTo>
                    <a:pt x="43" y="14"/>
                    <a:pt x="34" y="13"/>
                    <a:pt x="24" y="12"/>
                  </a:cubicBezTo>
                  <a:cubicBezTo>
                    <a:pt x="21" y="12"/>
                    <a:pt x="18" y="11"/>
                    <a:pt x="15" y="9"/>
                  </a:cubicBezTo>
                  <a:cubicBezTo>
                    <a:pt x="11" y="6"/>
                    <a:pt x="6" y="3"/>
                    <a:pt x="0" y="0"/>
                  </a:cubicBezTo>
                  <a:cubicBezTo>
                    <a:pt x="5" y="0"/>
                    <a:pt x="9" y="1"/>
                    <a:pt x="13" y="1"/>
                  </a:cubicBezTo>
                  <a:cubicBezTo>
                    <a:pt x="33" y="3"/>
                    <a:pt x="53" y="4"/>
                    <a:pt x="73" y="5"/>
                  </a:cubicBezTo>
                  <a:cubicBezTo>
                    <a:pt x="126" y="8"/>
                    <a:pt x="179" y="8"/>
                    <a:pt x="232" y="6"/>
                  </a:cubicBezTo>
                  <a:cubicBezTo>
                    <a:pt x="288" y="5"/>
                    <a:pt x="345" y="3"/>
                    <a:pt x="401" y="1"/>
                  </a:cubicBezTo>
                  <a:cubicBezTo>
                    <a:pt x="404" y="1"/>
                    <a:pt x="407" y="1"/>
                    <a:pt x="409" y="1"/>
                  </a:cubicBezTo>
                  <a:close/>
                </a:path>
              </a:pathLst>
            </a:custGeom>
            <a:solidFill>
              <a:srgbClr val="4A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10">
              <a:extLst>
                <a:ext uri="{FF2B5EF4-FFF2-40B4-BE49-F238E27FC236}">
                  <a16:creationId xmlns:a16="http://schemas.microsoft.com/office/drawing/2014/main" id="{1AA4DB1E-9AE0-961F-5CF5-5D6F4674A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" y="719"/>
              <a:ext cx="393" cy="194"/>
            </a:xfrm>
            <a:custGeom>
              <a:avLst/>
              <a:gdLst>
                <a:gd name="T0" fmla="*/ 224 w 224"/>
                <a:gd name="T1" fmla="*/ 109 h 110"/>
                <a:gd name="T2" fmla="*/ 181 w 224"/>
                <a:gd name="T3" fmla="*/ 110 h 110"/>
                <a:gd name="T4" fmla="*/ 176 w 224"/>
                <a:gd name="T5" fmla="*/ 107 h 110"/>
                <a:gd name="T6" fmla="*/ 111 w 224"/>
                <a:gd name="T7" fmla="*/ 53 h 110"/>
                <a:gd name="T8" fmla="*/ 32 w 224"/>
                <a:gd name="T9" fmla="*/ 11 h 110"/>
                <a:gd name="T10" fmla="*/ 0 w 224"/>
                <a:gd name="T11" fmla="*/ 1 h 110"/>
                <a:gd name="T12" fmla="*/ 41 w 224"/>
                <a:gd name="T13" fmla="*/ 1 h 110"/>
                <a:gd name="T14" fmla="*/ 67 w 224"/>
                <a:gd name="T15" fmla="*/ 9 h 110"/>
                <a:gd name="T16" fmla="*/ 134 w 224"/>
                <a:gd name="T17" fmla="*/ 38 h 110"/>
                <a:gd name="T18" fmla="*/ 184 w 224"/>
                <a:gd name="T19" fmla="*/ 75 h 110"/>
                <a:gd name="T20" fmla="*/ 222 w 224"/>
                <a:gd name="T21" fmla="*/ 107 h 110"/>
                <a:gd name="T22" fmla="*/ 224 w 224"/>
                <a:gd name="T23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" h="110">
                  <a:moveTo>
                    <a:pt x="224" y="109"/>
                  </a:moveTo>
                  <a:cubicBezTo>
                    <a:pt x="209" y="109"/>
                    <a:pt x="195" y="109"/>
                    <a:pt x="181" y="110"/>
                  </a:cubicBezTo>
                  <a:cubicBezTo>
                    <a:pt x="178" y="110"/>
                    <a:pt x="177" y="108"/>
                    <a:pt x="176" y="107"/>
                  </a:cubicBezTo>
                  <a:cubicBezTo>
                    <a:pt x="155" y="88"/>
                    <a:pt x="134" y="70"/>
                    <a:pt x="111" y="53"/>
                  </a:cubicBezTo>
                  <a:cubicBezTo>
                    <a:pt x="87" y="35"/>
                    <a:pt x="60" y="22"/>
                    <a:pt x="32" y="11"/>
                  </a:cubicBezTo>
                  <a:cubicBezTo>
                    <a:pt x="22" y="8"/>
                    <a:pt x="11" y="5"/>
                    <a:pt x="0" y="1"/>
                  </a:cubicBezTo>
                  <a:cubicBezTo>
                    <a:pt x="14" y="1"/>
                    <a:pt x="27" y="0"/>
                    <a:pt x="41" y="1"/>
                  </a:cubicBezTo>
                  <a:cubicBezTo>
                    <a:pt x="50" y="2"/>
                    <a:pt x="58" y="6"/>
                    <a:pt x="67" y="9"/>
                  </a:cubicBezTo>
                  <a:cubicBezTo>
                    <a:pt x="90" y="17"/>
                    <a:pt x="113" y="26"/>
                    <a:pt x="134" y="38"/>
                  </a:cubicBezTo>
                  <a:cubicBezTo>
                    <a:pt x="152" y="49"/>
                    <a:pt x="168" y="62"/>
                    <a:pt x="184" y="75"/>
                  </a:cubicBezTo>
                  <a:cubicBezTo>
                    <a:pt x="197" y="85"/>
                    <a:pt x="210" y="96"/>
                    <a:pt x="222" y="107"/>
                  </a:cubicBezTo>
                  <a:cubicBezTo>
                    <a:pt x="223" y="108"/>
                    <a:pt x="224" y="108"/>
                    <a:pt x="224" y="109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11">
              <a:extLst>
                <a:ext uri="{FF2B5EF4-FFF2-40B4-BE49-F238E27FC236}">
                  <a16:creationId xmlns:a16="http://schemas.microsoft.com/office/drawing/2014/main" id="{7362822C-CFFC-32E4-63B3-C220469B8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" y="718"/>
              <a:ext cx="386" cy="195"/>
            </a:xfrm>
            <a:custGeom>
              <a:avLst/>
              <a:gdLst>
                <a:gd name="T0" fmla="*/ 83 w 220"/>
                <a:gd name="T1" fmla="*/ 16 h 111"/>
                <a:gd name="T2" fmla="*/ 122 w 220"/>
                <a:gd name="T3" fmla="*/ 34 h 111"/>
                <a:gd name="T4" fmla="*/ 165 w 220"/>
                <a:gd name="T5" fmla="*/ 64 h 111"/>
                <a:gd name="T6" fmla="*/ 213 w 220"/>
                <a:gd name="T7" fmla="*/ 104 h 111"/>
                <a:gd name="T8" fmla="*/ 220 w 220"/>
                <a:gd name="T9" fmla="*/ 111 h 111"/>
                <a:gd name="T10" fmla="*/ 196 w 220"/>
                <a:gd name="T11" fmla="*/ 111 h 111"/>
                <a:gd name="T12" fmla="*/ 177 w 220"/>
                <a:gd name="T13" fmla="*/ 111 h 111"/>
                <a:gd name="T14" fmla="*/ 171 w 220"/>
                <a:gd name="T15" fmla="*/ 108 h 111"/>
                <a:gd name="T16" fmla="*/ 105 w 220"/>
                <a:gd name="T17" fmla="*/ 52 h 111"/>
                <a:gd name="T18" fmla="*/ 86 w 220"/>
                <a:gd name="T19" fmla="*/ 39 h 111"/>
                <a:gd name="T20" fmla="*/ 72 w 220"/>
                <a:gd name="T21" fmla="*/ 32 h 111"/>
                <a:gd name="T22" fmla="*/ 44 w 220"/>
                <a:gd name="T23" fmla="*/ 19 h 111"/>
                <a:gd name="T24" fmla="*/ 4 w 220"/>
                <a:gd name="T25" fmla="*/ 5 h 111"/>
                <a:gd name="T26" fmla="*/ 3 w 220"/>
                <a:gd name="T27" fmla="*/ 5 h 111"/>
                <a:gd name="T28" fmla="*/ 0 w 220"/>
                <a:gd name="T29" fmla="*/ 2 h 111"/>
                <a:gd name="T30" fmla="*/ 4 w 220"/>
                <a:gd name="T31" fmla="*/ 1 h 111"/>
                <a:gd name="T32" fmla="*/ 33 w 220"/>
                <a:gd name="T33" fmla="*/ 1 h 111"/>
                <a:gd name="T34" fmla="*/ 69 w 220"/>
                <a:gd name="T35" fmla="*/ 10 h 111"/>
                <a:gd name="T36" fmla="*/ 83 w 220"/>
                <a:gd name="T37" fmla="*/ 1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" h="111">
                  <a:moveTo>
                    <a:pt x="83" y="16"/>
                  </a:moveTo>
                  <a:cubicBezTo>
                    <a:pt x="96" y="21"/>
                    <a:pt x="109" y="27"/>
                    <a:pt x="122" y="34"/>
                  </a:cubicBezTo>
                  <a:cubicBezTo>
                    <a:pt x="138" y="42"/>
                    <a:pt x="151" y="53"/>
                    <a:pt x="165" y="64"/>
                  </a:cubicBezTo>
                  <a:cubicBezTo>
                    <a:pt x="181" y="77"/>
                    <a:pt x="197" y="90"/>
                    <a:pt x="213" y="104"/>
                  </a:cubicBezTo>
                  <a:cubicBezTo>
                    <a:pt x="215" y="106"/>
                    <a:pt x="217" y="108"/>
                    <a:pt x="220" y="111"/>
                  </a:cubicBezTo>
                  <a:cubicBezTo>
                    <a:pt x="211" y="111"/>
                    <a:pt x="204" y="111"/>
                    <a:pt x="196" y="111"/>
                  </a:cubicBezTo>
                  <a:cubicBezTo>
                    <a:pt x="190" y="111"/>
                    <a:pt x="183" y="110"/>
                    <a:pt x="177" y="111"/>
                  </a:cubicBezTo>
                  <a:cubicBezTo>
                    <a:pt x="174" y="111"/>
                    <a:pt x="172" y="110"/>
                    <a:pt x="171" y="108"/>
                  </a:cubicBezTo>
                  <a:cubicBezTo>
                    <a:pt x="150" y="88"/>
                    <a:pt x="128" y="69"/>
                    <a:pt x="105" y="52"/>
                  </a:cubicBezTo>
                  <a:cubicBezTo>
                    <a:pt x="99" y="47"/>
                    <a:pt x="93" y="42"/>
                    <a:pt x="86" y="39"/>
                  </a:cubicBezTo>
                  <a:cubicBezTo>
                    <a:pt x="81" y="38"/>
                    <a:pt x="77" y="34"/>
                    <a:pt x="72" y="32"/>
                  </a:cubicBezTo>
                  <a:cubicBezTo>
                    <a:pt x="63" y="27"/>
                    <a:pt x="54" y="23"/>
                    <a:pt x="44" y="19"/>
                  </a:cubicBezTo>
                  <a:cubicBezTo>
                    <a:pt x="31" y="13"/>
                    <a:pt x="17" y="9"/>
                    <a:pt x="4" y="5"/>
                  </a:cubicBezTo>
                  <a:cubicBezTo>
                    <a:pt x="3" y="4"/>
                    <a:pt x="4" y="5"/>
                    <a:pt x="3" y="5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0"/>
                    <a:pt x="3" y="1"/>
                    <a:pt x="4" y="1"/>
                  </a:cubicBezTo>
                  <a:cubicBezTo>
                    <a:pt x="14" y="0"/>
                    <a:pt x="23" y="1"/>
                    <a:pt x="33" y="1"/>
                  </a:cubicBezTo>
                  <a:cubicBezTo>
                    <a:pt x="46" y="1"/>
                    <a:pt x="57" y="6"/>
                    <a:pt x="69" y="10"/>
                  </a:cubicBezTo>
                  <a:cubicBezTo>
                    <a:pt x="74" y="11"/>
                    <a:pt x="79" y="13"/>
                    <a:pt x="83" y="1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12">
              <a:extLst>
                <a:ext uri="{FF2B5EF4-FFF2-40B4-BE49-F238E27FC236}">
                  <a16:creationId xmlns:a16="http://schemas.microsoft.com/office/drawing/2014/main" id="{238CB3D3-A32B-1D79-FA7C-B4D940021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" y="718"/>
              <a:ext cx="358" cy="195"/>
            </a:xfrm>
            <a:custGeom>
              <a:avLst/>
              <a:gdLst>
                <a:gd name="T0" fmla="*/ 204 w 204"/>
                <a:gd name="T1" fmla="*/ 110 h 111"/>
                <a:gd name="T2" fmla="*/ 160 w 204"/>
                <a:gd name="T3" fmla="*/ 111 h 111"/>
                <a:gd name="T4" fmla="*/ 156 w 204"/>
                <a:gd name="T5" fmla="*/ 108 h 111"/>
                <a:gd name="T6" fmla="*/ 111 w 204"/>
                <a:gd name="T7" fmla="*/ 63 h 111"/>
                <a:gd name="T8" fmla="*/ 32 w 204"/>
                <a:gd name="T9" fmla="*/ 13 h 111"/>
                <a:gd name="T10" fmla="*/ 0 w 204"/>
                <a:gd name="T11" fmla="*/ 2 h 111"/>
                <a:gd name="T12" fmla="*/ 4 w 204"/>
                <a:gd name="T13" fmla="*/ 2 h 111"/>
                <a:gd name="T14" fmla="*/ 12 w 204"/>
                <a:gd name="T15" fmla="*/ 1 h 111"/>
                <a:gd name="T16" fmla="*/ 64 w 204"/>
                <a:gd name="T17" fmla="*/ 9 h 111"/>
                <a:gd name="T18" fmla="*/ 127 w 204"/>
                <a:gd name="T19" fmla="*/ 40 h 111"/>
                <a:gd name="T20" fmla="*/ 167 w 204"/>
                <a:gd name="T21" fmla="*/ 73 h 111"/>
                <a:gd name="T22" fmla="*/ 203 w 204"/>
                <a:gd name="T23" fmla="*/ 108 h 111"/>
                <a:gd name="T24" fmla="*/ 204 w 204"/>
                <a:gd name="T25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111">
                  <a:moveTo>
                    <a:pt x="204" y="110"/>
                  </a:moveTo>
                  <a:cubicBezTo>
                    <a:pt x="189" y="110"/>
                    <a:pt x="175" y="110"/>
                    <a:pt x="160" y="111"/>
                  </a:cubicBezTo>
                  <a:cubicBezTo>
                    <a:pt x="158" y="111"/>
                    <a:pt x="157" y="109"/>
                    <a:pt x="156" y="108"/>
                  </a:cubicBezTo>
                  <a:cubicBezTo>
                    <a:pt x="141" y="92"/>
                    <a:pt x="126" y="77"/>
                    <a:pt x="111" y="63"/>
                  </a:cubicBezTo>
                  <a:cubicBezTo>
                    <a:pt x="88" y="41"/>
                    <a:pt x="62" y="25"/>
                    <a:pt x="32" y="13"/>
                  </a:cubicBezTo>
                  <a:cubicBezTo>
                    <a:pt x="22" y="9"/>
                    <a:pt x="11" y="6"/>
                    <a:pt x="0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7" y="1"/>
                    <a:pt x="9" y="2"/>
                    <a:pt x="12" y="1"/>
                  </a:cubicBezTo>
                  <a:cubicBezTo>
                    <a:pt x="30" y="0"/>
                    <a:pt x="47" y="2"/>
                    <a:pt x="64" y="9"/>
                  </a:cubicBezTo>
                  <a:cubicBezTo>
                    <a:pt x="86" y="18"/>
                    <a:pt x="108" y="26"/>
                    <a:pt x="127" y="40"/>
                  </a:cubicBezTo>
                  <a:cubicBezTo>
                    <a:pt x="142" y="50"/>
                    <a:pt x="154" y="61"/>
                    <a:pt x="167" y="73"/>
                  </a:cubicBezTo>
                  <a:cubicBezTo>
                    <a:pt x="179" y="85"/>
                    <a:pt x="191" y="96"/>
                    <a:pt x="203" y="108"/>
                  </a:cubicBezTo>
                  <a:cubicBezTo>
                    <a:pt x="203" y="109"/>
                    <a:pt x="203" y="109"/>
                    <a:pt x="204" y="11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13">
              <a:extLst>
                <a:ext uri="{FF2B5EF4-FFF2-40B4-BE49-F238E27FC236}">
                  <a16:creationId xmlns:a16="http://schemas.microsoft.com/office/drawing/2014/main" id="{575C7C8D-F7BC-77F5-409F-2E4AF5F43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9" y="716"/>
              <a:ext cx="367" cy="197"/>
            </a:xfrm>
            <a:custGeom>
              <a:avLst/>
              <a:gdLst>
                <a:gd name="T0" fmla="*/ 89 w 209"/>
                <a:gd name="T1" fmla="*/ 21 h 112"/>
                <a:gd name="T2" fmla="*/ 91 w 209"/>
                <a:gd name="T3" fmla="*/ 22 h 112"/>
                <a:gd name="T4" fmla="*/ 90 w 209"/>
                <a:gd name="T5" fmla="*/ 28 h 112"/>
                <a:gd name="T6" fmla="*/ 88 w 209"/>
                <a:gd name="T7" fmla="*/ 32 h 112"/>
                <a:gd name="T8" fmla="*/ 93 w 209"/>
                <a:gd name="T9" fmla="*/ 29 h 112"/>
                <a:gd name="T10" fmla="*/ 100 w 209"/>
                <a:gd name="T11" fmla="*/ 30 h 112"/>
                <a:gd name="T12" fmla="*/ 99 w 209"/>
                <a:gd name="T13" fmla="*/ 36 h 112"/>
                <a:gd name="T14" fmla="*/ 95 w 209"/>
                <a:gd name="T15" fmla="*/ 43 h 112"/>
                <a:gd name="T16" fmla="*/ 104 w 209"/>
                <a:gd name="T17" fmla="*/ 31 h 112"/>
                <a:gd name="T18" fmla="*/ 107 w 209"/>
                <a:gd name="T19" fmla="*/ 28 h 112"/>
                <a:gd name="T20" fmla="*/ 147 w 209"/>
                <a:gd name="T21" fmla="*/ 55 h 112"/>
                <a:gd name="T22" fmla="*/ 209 w 209"/>
                <a:gd name="T23" fmla="*/ 111 h 112"/>
                <a:gd name="T24" fmla="*/ 198 w 209"/>
                <a:gd name="T25" fmla="*/ 111 h 112"/>
                <a:gd name="T26" fmla="*/ 166 w 209"/>
                <a:gd name="T27" fmla="*/ 112 h 112"/>
                <a:gd name="T28" fmla="*/ 160 w 209"/>
                <a:gd name="T29" fmla="*/ 109 h 112"/>
                <a:gd name="T30" fmla="*/ 100 w 209"/>
                <a:gd name="T31" fmla="*/ 53 h 112"/>
                <a:gd name="T32" fmla="*/ 32 w 209"/>
                <a:gd name="T33" fmla="*/ 14 h 112"/>
                <a:gd name="T34" fmla="*/ 0 w 209"/>
                <a:gd name="T35" fmla="*/ 2 h 112"/>
                <a:gd name="T36" fmla="*/ 20 w 209"/>
                <a:gd name="T37" fmla="*/ 2 h 112"/>
                <a:gd name="T38" fmla="*/ 69 w 209"/>
                <a:gd name="T39" fmla="*/ 12 h 112"/>
                <a:gd name="T40" fmla="*/ 83 w 209"/>
                <a:gd name="T41" fmla="*/ 18 h 112"/>
                <a:gd name="T42" fmla="*/ 81 w 209"/>
                <a:gd name="T43" fmla="*/ 23 h 112"/>
                <a:gd name="T44" fmla="*/ 78 w 209"/>
                <a:gd name="T45" fmla="*/ 27 h 112"/>
                <a:gd name="T46" fmla="*/ 89 w 209"/>
                <a:gd name="T47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112">
                  <a:moveTo>
                    <a:pt x="89" y="21"/>
                  </a:moveTo>
                  <a:cubicBezTo>
                    <a:pt x="90" y="21"/>
                    <a:pt x="91" y="21"/>
                    <a:pt x="91" y="22"/>
                  </a:cubicBezTo>
                  <a:cubicBezTo>
                    <a:pt x="93" y="24"/>
                    <a:pt x="92" y="26"/>
                    <a:pt x="90" y="28"/>
                  </a:cubicBezTo>
                  <a:cubicBezTo>
                    <a:pt x="89" y="29"/>
                    <a:pt x="88" y="30"/>
                    <a:pt x="88" y="32"/>
                  </a:cubicBezTo>
                  <a:cubicBezTo>
                    <a:pt x="90" y="32"/>
                    <a:pt x="91" y="30"/>
                    <a:pt x="93" y="29"/>
                  </a:cubicBezTo>
                  <a:cubicBezTo>
                    <a:pt x="95" y="28"/>
                    <a:pt x="98" y="27"/>
                    <a:pt x="100" y="30"/>
                  </a:cubicBezTo>
                  <a:cubicBezTo>
                    <a:pt x="102" y="32"/>
                    <a:pt x="101" y="34"/>
                    <a:pt x="99" y="36"/>
                  </a:cubicBezTo>
                  <a:cubicBezTo>
                    <a:pt x="97" y="38"/>
                    <a:pt x="94" y="40"/>
                    <a:pt x="95" y="43"/>
                  </a:cubicBezTo>
                  <a:cubicBezTo>
                    <a:pt x="98" y="39"/>
                    <a:pt x="104" y="37"/>
                    <a:pt x="104" y="31"/>
                  </a:cubicBezTo>
                  <a:cubicBezTo>
                    <a:pt x="105" y="29"/>
                    <a:pt x="105" y="28"/>
                    <a:pt x="107" y="28"/>
                  </a:cubicBezTo>
                  <a:cubicBezTo>
                    <a:pt x="122" y="35"/>
                    <a:pt x="135" y="45"/>
                    <a:pt x="147" y="55"/>
                  </a:cubicBezTo>
                  <a:cubicBezTo>
                    <a:pt x="168" y="72"/>
                    <a:pt x="189" y="91"/>
                    <a:pt x="209" y="111"/>
                  </a:cubicBezTo>
                  <a:cubicBezTo>
                    <a:pt x="205" y="111"/>
                    <a:pt x="202" y="111"/>
                    <a:pt x="198" y="111"/>
                  </a:cubicBezTo>
                  <a:cubicBezTo>
                    <a:pt x="187" y="111"/>
                    <a:pt x="177" y="111"/>
                    <a:pt x="166" y="112"/>
                  </a:cubicBezTo>
                  <a:cubicBezTo>
                    <a:pt x="163" y="112"/>
                    <a:pt x="162" y="111"/>
                    <a:pt x="160" y="109"/>
                  </a:cubicBezTo>
                  <a:cubicBezTo>
                    <a:pt x="141" y="89"/>
                    <a:pt x="121" y="70"/>
                    <a:pt x="100" y="53"/>
                  </a:cubicBezTo>
                  <a:cubicBezTo>
                    <a:pt x="80" y="36"/>
                    <a:pt x="57" y="24"/>
                    <a:pt x="32" y="14"/>
                  </a:cubicBezTo>
                  <a:cubicBezTo>
                    <a:pt x="22" y="10"/>
                    <a:pt x="11" y="7"/>
                    <a:pt x="0" y="2"/>
                  </a:cubicBezTo>
                  <a:cubicBezTo>
                    <a:pt x="6" y="2"/>
                    <a:pt x="13" y="3"/>
                    <a:pt x="20" y="2"/>
                  </a:cubicBezTo>
                  <a:cubicBezTo>
                    <a:pt x="37" y="0"/>
                    <a:pt x="53" y="6"/>
                    <a:pt x="69" y="12"/>
                  </a:cubicBezTo>
                  <a:cubicBezTo>
                    <a:pt x="74" y="14"/>
                    <a:pt x="78" y="16"/>
                    <a:pt x="83" y="18"/>
                  </a:cubicBezTo>
                  <a:cubicBezTo>
                    <a:pt x="84" y="20"/>
                    <a:pt x="82" y="21"/>
                    <a:pt x="81" y="23"/>
                  </a:cubicBezTo>
                  <a:cubicBezTo>
                    <a:pt x="80" y="24"/>
                    <a:pt x="79" y="25"/>
                    <a:pt x="78" y="27"/>
                  </a:cubicBezTo>
                  <a:cubicBezTo>
                    <a:pt x="83" y="26"/>
                    <a:pt x="84" y="21"/>
                    <a:pt x="89" y="2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14">
              <a:extLst>
                <a:ext uri="{FF2B5EF4-FFF2-40B4-BE49-F238E27FC236}">
                  <a16:creationId xmlns:a16="http://schemas.microsoft.com/office/drawing/2014/main" id="{4F0AE574-B19F-BB3E-5D42-340B55320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" y="725"/>
              <a:ext cx="302" cy="188"/>
            </a:xfrm>
            <a:custGeom>
              <a:avLst/>
              <a:gdLst>
                <a:gd name="T0" fmla="*/ 6 w 172"/>
                <a:gd name="T1" fmla="*/ 0 h 107"/>
                <a:gd name="T2" fmla="*/ 66 w 172"/>
                <a:gd name="T3" fmla="*/ 23 h 107"/>
                <a:gd name="T4" fmla="*/ 73 w 172"/>
                <a:gd name="T5" fmla="*/ 27 h 107"/>
                <a:gd name="T6" fmla="*/ 172 w 172"/>
                <a:gd name="T7" fmla="*/ 105 h 107"/>
                <a:gd name="T8" fmla="*/ 171 w 172"/>
                <a:gd name="T9" fmla="*/ 106 h 107"/>
                <a:gd name="T10" fmla="*/ 149 w 172"/>
                <a:gd name="T11" fmla="*/ 106 h 107"/>
                <a:gd name="T12" fmla="*/ 130 w 172"/>
                <a:gd name="T13" fmla="*/ 107 h 107"/>
                <a:gd name="T14" fmla="*/ 122 w 172"/>
                <a:gd name="T15" fmla="*/ 103 h 107"/>
                <a:gd name="T16" fmla="*/ 48 w 172"/>
                <a:gd name="T17" fmla="*/ 39 h 107"/>
                <a:gd name="T18" fmla="*/ 3 w 172"/>
                <a:gd name="T19" fmla="*/ 15 h 107"/>
                <a:gd name="T20" fmla="*/ 0 w 172"/>
                <a:gd name="T21" fmla="*/ 13 h 107"/>
                <a:gd name="T22" fmla="*/ 5 w 172"/>
                <a:gd name="T23" fmla="*/ 9 h 107"/>
                <a:gd name="T24" fmla="*/ 11 w 172"/>
                <a:gd name="T25" fmla="*/ 11 h 107"/>
                <a:gd name="T26" fmla="*/ 13 w 172"/>
                <a:gd name="T27" fmla="*/ 10 h 107"/>
                <a:gd name="T28" fmla="*/ 12 w 172"/>
                <a:gd name="T29" fmla="*/ 9 h 107"/>
                <a:gd name="T30" fmla="*/ 6 w 172"/>
                <a:gd name="T31" fmla="*/ 6 h 107"/>
                <a:gd name="T32" fmla="*/ 6 w 172"/>
                <a:gd name="T3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07">
                  <a:moveTo>
                    <a:pt x="6" y="0"/>
                  </a:moveTo>
                  <a:cubicBezTo>
                    <a:pt x="27" y="7"/>
                    <a:pt x="47" y="14"/>
                    <a:pt x="66" y="23"/>
                  </a:cubicBezTo>
                  <a:cubicBezTo>
                    <a:pt x="68" y="24"/>
                    <a:pt x="71" y="25"/>
                    <a:pt x="73" y="27"/>
                  </a:cubicBezTo>
                  <a:cubicBezTo>
                    <a:pt x="110" y="47"/>
                    <a:pt x="140" y="77"/>
                    <a:pt x="172" y="105"/>
                  </a:cubicBezTo>
                  <a:cubicBezTo>
                    <a:pt x="172" y="106"/>
                    <a:pt x="171" y="106"/>
                    <a:pt x="171" y="106"/>
                  </a:cubicBezTo>
                  <a:cubicBezTo>
                    <a:pt x="164" y="106"/>
                    <a:pt x="156" y="106"/>
                    <a:pt x="149" y="106"/>
                  </a:cubicBezTo>
                  <a:cubicBezTo>
                    <a:pt x="143" y="106"/>
                    <a:pt x="136" y="106"/>
                    <a:pt x="130" y="107"/>
                  </a:cubicBezTo>
                  <a:cubicBezTo>
                    <a:pt x="127" y="107"/>
                    <a:pt x="125" y="105"/>
                    <a:pt x="122" y="103"/>
                  </a:cubicBezTo>
                  <a:cubicBezTo>
                    <a:pt x="99" y="80"/>
                    <a:pt x="75" y="58"/>
                    <a:pt x="48" y="39"/>
                  </a:cubicBezTo>
                  <a:cubicBezTo>
                    <a:pt x="34" y="29"/>
                    <a:pt x="19" y="21"/>
                    <a:pt x="3" y="15"/>
                  </a:cubicBezTo>
                  <a:cubicBezTo>
                    <a:pt x="2" y="14"/>
                    <a:pt x="1" y="13"/>
                    <a:pt x="0" y="13"/>
                  </a:cubicBezTo>
                  <a:cubicBezTo>
                    <a:pt x="0" y="9"/>
                    <a:pt x="2" y="8"/>
                    <a:pt x="5" y="9"/>
                  </a:cubicBezTo>
                  <a:cubicBezTo>
                    <a:pt x="7" y="10"/>
                    <a:pt x="9" y="11"/>
                    <a:pt x="11" y="11"/>
                  </a:cubicBezTo>
                  <a:cubicBezTo>
                    <a:pt x="12" y="11"/>
                    <a:pt x="12" y="11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0" y="8"/>
                    <a:pt x="8" y="7"/>
                    <a:pt x="6" y="6"/>
                  </a:cubicBezTo>
                  <a:cubicBezTo>
                    <a:pt x="3" y="4"/>
                    <a:pt x="3" y="2"/>
                    <a:pt x="6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15">
              <a:extLst>
                <a:ext uri="{FF2B5EF4-FFF2-40B4-BE49-F238E27FC236}">
                  <a16:creationId xmlns:a16="http://schemas.microsoft.com/office/drawing/2014/main" id="{1F53F8B6-FDDE-81B2-5AB3-88AAC6BD3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" y="726"/>
              <a:ext cx="486" cy="32"/>
            </a:xfrm>
            <a:custGeom>
              <a:avLst/>
              <a:gdLst>
                <a:gd name="T0" fmla="*/ 235 w 277"/>
                <a:gd name="T1" fmla="*/ 3 h 18"/>
                <a:gd name="T2" fmla="*/ 274 w 277"/>
                <a:gd name="T3" fmla="*/ 2 h 18"/>
                <a:gd name="T4" fmla="*/ 276 w 277"/>
                <a:gd name="T5" fmla="*/ 2 h 18"/>
                <a:gd name="T6" fmla="*/ 274 w 277"/>
                <a:gd name="T7" fmla="*/ 7 h 18"/>
                <a:gd name="T8" fmla="*/ 265 w 277"/>
                <a:gd name="T9" fmla="*/ 14 h 18"/>
                <a:gd name="T10" fmla="*/ 256 w 277"/>
                <a:gd name="T11" fmla="*/ 15 h 18"/>
                <a:gd name="T12" fmla="*/ 111 w 277"/>
                <a:gd name="T13" fmla="*/ 17 h 18"/>
                <a:gd name="T14" fmla="*/ 11 w 277"/>
                <a:gd name="T15" fmla="*/ 11 h 18"/>
                <a:gd name="T16" fmla="*/ 4 w 277"/>
                <a:gd name="T17" fmla="*/ 5 h 18"/>
                <a:gd name="T18" fmla="*/ 2 w 277"/>
                <a:gd name="T19" fmla="*/ 0 h 18"/>
                <a:gd name="T20" fmla="*/ 45 w 277"/>
                <a:gd name="T21" fmla="*/ 3 h 18"/>
                <a:gd name="T22" fmla="*/ 148 w 277"/>
                <a:gd name="T23" fmla="*/ 5 h 18"/>
                <a:gd name="T24" fmla="*/ 230 w 277"/>
                <a:gd name="T25" fmla="*/ 3 h 18"/>
                <a:gd name="T26" fmla="*/ 235 w 277"/>
                <a:gd name="T2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18">
                  <a:moveTo>
                    <a:pt x="235" y="3"/>
                  </a:moveTo>
                  <a:cubicBezTo>
                    <a:pt x="248" y="3"/>
                    <a:pt x="261" y="2"/>
                    <a:pt x="274" y="2"/>
                  </a:cubicBezTo>
                  <a:cubicBezTo>
                    <a:pt x="275" y="2"/>
                    <a:pt x="275" y="2"/>
                    <a:pt x="276" y="2"/>
                  </a:cubicBezTo>
                  <a:cubicBezTo>
                    <a:pt x="277" y="4"/>
                    <a:pt x="275" y="5"/>
                    <a:pt x="274" y="7"/>
                  </a:cubicBezTo>
                  <a:cubicBezTo>
                    <a:pt x="271" y="10"/>
                    <a:pt x="268" y="12"/>
                    <a:pt x="265" y="14"/>
                  </a:cubicBezTo>
                  <a:cubicBezTo>
                    <a:pt x="262" y="15"/>
                    <a:pt x="259" y="15"/>
                    <a:pt x="256" y="15"/>
                  </a:cubicBezTo>
                  <a:cubicBezTo>
                    <a:pt x="208" y="17"/>
                    <a:pt x="159" y="18"/>
                    <a:pt x="111" y="17"/>
                  </a:cubicBezTo>
                  <a:cubicBezTo>
                    <a:pt x="78" y="16"/>
                    <a:pt x="44" y="14"/>
                    <a:pt x="11" y="11"/>
                  </a:cubicBezTo>
                  <a:cubicBezTo>
                    <a:pt x="10" y="8"/>
                    <a:pt x="7" y="7"/>
                    <a:pt x="4" y="5"/>
                  </a:cubicBezTo>
                  <a:cubicBezTo>
                    <a:pt x="2" y="4"/>
                    <a:pt x="0" y="3"/>
                    <a:pt x="2" y="0"/>
                  </a:cubicBezTo>
                  <a:cubicBezTo>
                    <a:pt x="16" y="1"/>
                    <a:pt x="31" y="2"/>
                    <a:pt x="45" y="3"/>
                  </a:cubicBezTo>
                  <a:cubicBezTo>
                    <a:pt x="79" y="5"/>
                    <a:pt x="113" y="6"/>
                    <a:pt x="148" y="5"/>
                  </a:cubicBezTo>
                  <a:cubicBezTo>
                    <a:pt x="175" y="5"/>
                    <a:pt x="202" y="4"/>
                    <a:pt x="230" y="3"/>
                  </a:cubicBezTo>
                  <a:cubicBezTo>
                    <a:pt x="231" y="3"/>
                    <a:pt x="233" y="3"/>
                    <a:pt x="235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16">
              <a:extLst>
                <a:ext uri="{FF2B5EF4-FFF2-40B4-BE49-F238E27FC236}">
                  <a16:creationId xmlns:a16="http://schemas.microsoft.com/office/drawing/2014/main" id="{F92D232B-ACBC-280A-445E-B5BAA741F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2" y="756"/>
              <a:ext cx="437" cy="35"/>
            </a:xfrm>
            <a:custGeom>
              <a:avLst/>
              <a:gdLst>
                <a:gd name="T0" fmla="*/ 248 w 249"/>
                <a:gd name="T1" fmla="*/ 18 h 20"/>
                <a:gd name="T2" fmla="*/ 133 w 249"/>
                <a:gd name="T3" fmla="*/ 19 h 20"/>
                <a:gd name="T4" fmla="*/ 24 w 249"/>
                <a:gd name="T5" fmla="*/ 13 h 20"/>
                <a:gd name="T6" fmla="*/ 8 w 249"/>
                <a:gd name="T7" fmla="*/ 6 h 20"/>
                <a:gd name="T8" fmla="*/ 0 w 249"/>
                <a:gd name="T9" fmla="*/ 0 h 20"/>
                <a:gd name="T10" fmla="*/ 22 w 249"/>
                <a:gd name="T11" fmla="*/ 2 h 20"/>
                <a:gd name="T12" fmla="*/ 104 w 249"/>
                <a:gd name="T13" fmla="*/ 7 h 20"/>
                <a:gd name="T14" fmla="*/ 229 w 249"/>
                <a:gd name="T15" fmla="*/ 6 h 20"/>
                <a:gd name="T16" fmla="*/ 231 w 249"/>
                <a:gd name="T17" fmla="*/ 6 h 20"/>
                <a:gd name="T18" fmla="*/ 244 w 249"/>
                <a:gd name="T19" fmla="*/ 6 h 20"/>
                <a:gd name="T20" fmla="*/ 246 w 249"/>
                <a:gd name="T21" fmla="*/ 7 h 20"/>
                <a:gd name="T22" fmla="*/ 248 w 249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9" h="20">
                  <a:moveTo>
                    <a:pt x="248" y="18"/>
                  </a:moveTo>
                  <a:cubicBezTo>
                    <a:pt x="210" y="19"/>
                    <a:pt x="172" y="20"/>
                    <a:pt x="133" y="19"/>
                  </a:cubicBezTo>
                  <a:cubicBezTo>
                    <a:pt x="97" y="18"/>
                    <a:pt x="60" y="16"/>
                    <a:pt x="24" y="13"/>
                  </a:cubicBezTo>
                  <a:cubicBezTo>
                    <a:pt x="18" y="12"/>
                    <a:pt x="13" y="8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  <a:cubicBezTo>
                    <a:pt x="8" y="1"/>
                    <a:pt x="15" y="1"/>
                    <a:pt x="22" y="2"/>
                  </a:cubicBezTo>
                  <a:cubicBezTo>
                    <a:pt x="49" y="5"/>
                    <a:pt x="77" y="6"/>
                    <a:pt x="104" y="7"/>
                  </a:cubicBezTo>
                  <a:cubicBezTo>
                    <a:pt x="145" y="8"/>
                    <a:pt x="187" y="7"/>
                    <a:pt x="229" y="6"/>
                  </a:cubicBezTo>
                  <a:cubicBezTo>
                    <a:pt x="229" y="6"/>
                    <a:pt x="230" y="6"/>
                    <a:pt x="231" y="6"/>
                  </a:cubicBezTo>
                  <a:cubicBezTo>
                    <a:pt x="235" y="6"/>
                    <a:pt x="240" y="6"/>
                    <a:pt x="244" y="6"/>
                  </a:cubicBezTo>
                  <a:cubicBezTo>
                    <a:pt x="245" y="6"/>
                    <a:pt x="246" y="6"/>
                    <a:pt x="246" y="7"/>
                  </a:cubicBezTo>
                  <a:cubicBezTo>
                    <a:pt x="247" y="11"/>
                    <a:pt x="249" y="14"/>
                    <a:pt x="248" y="18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17">
              <a:extLst>
                <a:ext uri="{FF2B5EF4-FFF2-40B4-BE49-F238E27FC236}">
                  <a16:creationId xmlns:a16="http://schemas.microsoft.com/office/drawing/2014/main" id="{88D063B7-9DB6-AC7F-7FD7-753974692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821"/>
              <a:ext cx="375" cy="36"/>
            </a:xfrm>
            <a:custGeom>
              <a:avLst/>
              <a:gdLst>
                <a:gd name="T0" fmla="*/ 202 w 214"/>
                <a:gd name="T1" fmla="*/ 0 h 20"/>
                <a:gd name="T2" fmla="*/ 214 w 214"/>
                <a:gd name="T3" fmla="*/ 11 h 20"/>
                <a:gd name="T4" fmla="*/ 208 w 214"/>
                <a:gd name="T5" fmla="*/ 13 h 20"/>
                <a:gd name="T6" fmla="*/ 128 w 214"/>
                <a:gd name="T7" fmla="*/ 16 h 20"/>
                <a:gd name="T8" fmla="*/ 15 w 214"/>
                <a:gd name="T9" fmla="*/ 19 h 20"/>
                <a:gd name="T10" fmla="*/ 9 w 214"/>
                <a:gd name="T11" fmla="*/ 19 h 20"/>
                <a:gd name="T12" fmla="*/ 3 w 214"/>
                <a:gd name="T13" fmla="*/ 20 h 20"/>
                <a:gd name="T14" fmla="*/ 0 w 214"/>
                <a:gd name="T15" fmla="*/ 19 h 20"/>
                <a:gd name="T16" fmla="*/ 1 w 214"/>
                <a:gd name="T17" fmla="*/ 16 h 20"/>
                <a:gd name="T18" fmla="*/ 12 w 214"/>
                <a:gd name="T19" fmla="*/ 7 h 20"/>
                <a:gd name="T20" fmla="*/ 71 w 214"/>
                <a:gd name="T21" fmla="*/ 5 h 20"/>
                <a:gd name="T22" fmla="*/ 181 w 214"/>
                <a:gd name="T23" fmla="*/ 1 h 20"/>
                <a:gd name="T24" fmla="*/ 202 w 214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20">
                  <a:moveTo>
                    <a:pt x="202" y="0"/>
                  </a:moveTo>
                  <a:cubicBezTo>
                    <a:pt x="208" y="2"/>
                    <a:pt x="210" y="7"/>
                    <a:pt x="214" y="11"/>
                  </a:cubicBezTo>
                  <a:cubicBezTo>
                    <a:pt x="212" y="13"/>
                    <a:pt x="210" y="11"/>
                    <a:pt x="208" y="13"/>
                  </a:cubicBezTo>
                  <a:cubicBezTo>
                    <a:pt x="182" y="14"/>
                    <a:pt x="155" y="15"/>
                    <a:pt x="128" y="16"/>
                  </a:cubicBezTo>
                  <a:cubicBezTo>
                    <a:pt x="91" y="17"/>
                    <a:pt x="53" y="18"/>
                    <a:pt x="15" y="19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7" y="20"/>
                    <a:pt x="5" y="20"/>
                    <a:pt x="3" y="20"/>
                  </a:cubicBezTo>
                  <a:cubicBezTo>
                    <a:pt x="2" y="20"/>
                    <a:pt x="0" y="20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4" y="13"/>
                    <a:pt x="7" y="9"/>
                    <a:pt x="12" y="7"/>
                  </a:cubicBezTo>
                  <a:cubicBezTo>
                    <a:pt x="31" y="6"/>
                    <a:pt x="51" y="6"/>
                    <a:pt x="71" y="5"/>
                  </a:cubicBezTo>
                  <a:cubicBezTo>
                    <a:pt x="108" y="4"/>
                    <a:pt x="144" y="2"/>
                    <a:pt x="181" y="1"/>
                  </a:cubicBezTo>
                  <a:cubicBezTo>
                    <a:pt x="188" y="1"/>
                    <a:pt x="195" y="1"/>
                    <a:pt x="202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18">
              <a:extLst>
                <a:ext uri="{FF2B5EF4-FFF2-40B4-BE49-F238E27FC236}">
                  <a16:creationId xmlns:a16="http://schemas.microsoft.com/office/drawing/2014/main" id="{BF97ABA5-64AA-CC24-3F45-40B0D863D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" y="790"/>
              <a:ext cx="386" cy="35"/>
            </a:xfrm>
            <a:custGeom>
              <a:avLst/>
              <a:gdLst>
                <a:gd name="T0" fmla="*/ 220 w 220"/>
                <a:gd name="T1" fmla="*/ 19 h 20"/>
                <a:gd name="T2" fmla="*/ 128 w 220"/>
                <a:gd name="T3" fmla="*/ 19 h 20"/>
                <a:gd name="T4" fmla="*/ 22 w 220"/>
                <a:gd name="T5" fmla="*/ 12 h 20"/>
                <a:gd name="T6" fmla="*/ 17 w 220"/>
                <a:gd name="T7" fmla="*/ 11 h 20"/>
                <a:gd name="T8" fmla="*/ 0 w 220"/>
                <a:gd name="T9" fmla="*/ 0 h 20"/>
                <a:gd name="T10" fmla="*/ 20 w 220"/>
                <a:gd name="T11" fmla="*/ 2 h 20"/>
                <a:gd name="T12" fmla="*/ 172 w 220"/>
                <a:gd name="T13" fmla="*/ 7 h 20"/>
                <a:gd name="T14" fmla="*/ 211 w 220"/>
                <a:gd name="T15" fmla="*/ 7 h 20"/>
                <a:gd name="T16" fmla="*/ 217 w 220"/>
                <a:gd name="T17" fmla="*/ 12 h 20"/>
                <a:gd name="T18" fmla="*/ 220 w 220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0">
                  <a:moveTo>
                    <a:pt x="220" y="19"/>
                  </a:moveTo>
                  <a:cubicBezTo>
                    <a:pt x="189" y="20"/>
                    <a:pt x="159" y="20"/>
                    <a:pt x="128" y="19"/>
                  </a:cubicBezTo>
                  <a:cubicBezTo>
                    <a:pt x="92" y="18"/>
                    <a:pt x="57" y="15"/>
                    <a:pt x="22" y="12"/>
                  </a:cubicBezTo>
                  <a:cubicBezTo>
                    <a:pt x="20" y="12"/>
                    <a:pt x="18" y="12"/>
                    <a:pt x="17" y="11"/>
                  </a:cubicBezTo>
                  <a:cubicBezTo>
                    <a:pt x="11" y="8"/>
                    <a:pt x="6" y="4"/>
                    <a:pt x="0" y="0"/>
                  </a:cubicBezTo>
                  <a:cubicBezTo>
                    <a:pt x="7" y="1"/>
                    <a:pt x="13" y="1"/>
                    <a:pt x="20" y="2"/>
                  </a:cubicBezTo>
                  <a:cubicBezTo>
                    <a:pt x="71" y="7"/>
                    <a:pt x="121" y="8"/>
                    <a:pt x="172" y="7"/>
                  </a:cubicBezTo>
                  <a:cubicBezTo>
                    <a:pt x="185" y="7"/>
                    <a:pt x="198" y="7"/>
                    <a:pt x="211" y="7"/>
                  </a:cubicBezTo>
                  <a:cubicBezTo>
                    <a:pt x="217" y="6"/>
                    <a:pt x="217" y="6"/>
                    <a:pt x="217" y="12"/>
                  </a:cubicBezTo>
                  <a:cubicBezTo>
                    <a:pt x="218" y="14"/>
                    <a:pt x="220" y="16"/>
                    <a:pt x="22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19">
              <a:extLst>
                <a:ext uri="{FF2B5EF4-FFF2-40B4-BE49-F238E27FC236}">
                  <a16:creationId xmlns:a16="http://schemas.microsoft.com/office/drawing/2014/main" id="{CED201D9-EC62-7724-C055-D7E197BDC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" y="823"/>
              <a:ext cx="369" cy="35"/>
            </a:xfrm>
            <a:custGeom>
              <a:avLst/>
              <a:gdLst>
                <a:gd name="T0" fmla="*/ 210 w 210"/>
                <a:gd name="T1" fmla="*/ 19 h 20"/>
                <a:gd name="T2" fmla="*/ 121 w 210"/>
                <a:gd name="T3" fmla="*/ 19 h 20"/>
                <a:gd name="T4" fmla="*/ 53 w 210"/>
                <a:gd name="T5" fmla="*/ 15 h 20"/>
                <a:gd name="T6" fmla="*/ 21 w 210"/>
                <a:gd name="T7" fmla="*/ 12 h 20"/>
                <a:gd name="T8" fmla="*/ 20 w 210"/>
                <a:gd name="T9" fmla="*/ 12 h 20"/>
                <a:gd name="T10" fmla="*/ 0 w 210"/>
                <a:gd name="T11" fmla="*/ 0 h 20"/>
                <a:gd name="T12" fmla="*/ 182 w 210"/>
                <a:gd name="T13" fmla="*/ 7 h 20"/>
                <a:gd name="T14" fmla="*/ 184 w 210"/>
                <a:gd name="T15" fmla="*/ 7 h 20"/>
                <a:gd name="T16" fmla="*/ 197 w 210"/>
                <a:gd name="T17" fmla="*/ 7 h 20"/>
                <a:gd name="T18" fmla="*/ 200 w 210"/>
                <a:gd name="T19" fmla="*/ 8 h 20"/>
                <a:gd name="T20" fmla="*/ 210 w 210"/>
                <a:gd name="T2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0">
                  <a:moveTo>
                    <a:pt x="210" y="19"/>
                  </a:moveTo>
                  <a:cubicBezTo>
                    <a:pt x="180" y="20"/>
                    <a:pt x="151" y="20"/>
                    <a:pt x="121" y="19"/>
                  </a:cubicBezTo>
                  <a:cubicBezTo>
                    <a:pt x="98" y="18"/>
                    <a:pt x="76" y="16"/>
                    <a:pt x="53" y="15"/>
                  </a:cubicBezTo>
                  <a:cubicBezTo>
                    <a:pt x="42" y="14"/>
                    <a:pt x="32" y="13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ubicBezTo>
                    <a:pt x="13" y="8"/>
                    <a:pt x="7" y="4"/>
                    <a:pt x="0" y="0"/>
                  </a:cubicBezTo>
                  <a:cubicBezTo>
                    <a:pt x="61" y="6"/>
                    <a:pt x="121" y="8"/>
                    <a:pt x="182" y="7"/>
                  </a:cubicBezTo>
                  <a:cubicBezTo>
                    <a:pt x="183" y="7"/>
                    <a:pt x="184" y="7"/>
                    <a:pt x="184" y="7"/>
                  </a:cubicBezTo>
                  <a:cubicBezTo>
                    <a:pt x="189" y="7"/>
                    <a:pt x="193" y="7"/>
                    <a:pt x="197" y="7"/>
                  </a:cubicBezTo>
                  <a:cubicBezTo>
                    <a:pt x="198" y="7"/>
                    <a:pt x="199" y="7"/>
                    <a:pt x="200" y="8"/>
                  </a:cubicBezTo>
                  <a:cubicBezTo>
                    <a:pt x="203" y="12"/>
                    <a:pt x="208" y="13"/>
                    <a:pt x="21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20">
              <a:extLst>
                <a:ext uri="{FF2B5EF4-FFF2-40B4-BE49-F238E27FC236}">
                  <a16:creationId xmlns:a16="http://schemas.microsoft.com/office/drawing/2014/main" id="{D174C846-6894-A3F3-769B-695418E85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86"/>
              <a:ext cx="305" cy="35"/>
            </a:xfrm>
            <a:custGeom>
              <a:avLst/>
              <a:gdLst>
                <a:gd name="T0" fmla="*/ 158 w 174"/>
                <a:gd name="T1" fmla="*/ 1 h 20"/>
                <a:gd name="T2" fmla="*/ 163 w 174"/>
                <a:gd name="T3" fmla="*/ 3 h 20"/>
                <a:gd name="T4" fmla="*/ 174 w 174"/>
                <a:gd name="T5" fmla="*/ 12 h 20"/>
                <a:gd name="T6" fmla="*/ 166 w 174"/>
                <a:gd name="T7" fmla="*/ 13 h 20"/>
                <a:gd name="T8" fmla="*/ 84 w 174"/>
                <a:gd name="T9" fmla="*/ 16 h 20"/>
                <a:gd name="T10" fmla="*/ 5 w 174"/>
                <a:gd name="T11" fmla="*/ 19 h 20"/>
                <a:gd name="T12" fmla="*/ 5 w 174"/>
                <a:gd name="T13" fmla="*/ 19 h 20"/>
                <a:gd name="T14" fmla="*/ 0 w 174"/>
                <a:gd name="T15" fmla="*/ 18 h 20"/>
                <a:gd name="T16" fmla="*/ 2 w 174"/>
                <a:gd name="T17" fmla="*/ 15 h 20"/>
                <a:gd name="T18" fmla="*/ 12 w 174"/>
                <a:gd name="T19" fmla="*/ 6 h 20"/>
                <a:gd name="T20" fmla="*/ 50 w 174"/>
                <a:gd name="T21" fmla="*/ 5 h 20"/>
                <a:gd name="T22" fmla="*/ 153 w 174"/>
                <a:gd name="T23" fmla="*/ 1 h 20"/>
                <a:gd name="T24" fmla="*/ 158 w 174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20">
                  <a:moveTo>
                    <a:pt x="158" y="1"/>
                  </a:moveTo>
                  <a:cubicBezTo>
                    <a:pt x="160" y="0"/>
                    <a:pt x="161" y="1"/>
                    <a:pt x="163" y="3"/>
                  </a:cubicBezTo>
                  <a:cubicBezTo>
                    <a:pt x="166" y="6"/>
                    <a:pt x="170" y="9"/>
                    <a:pt x="174" y="12"/>
                  </a:cubicBezTo>
                  <a:cubicBezTo>
                    <a:pt x="171" y="13"/>
                    <a:pt x="168" y="12"/>
                    <a:pt x="166" y="13"/>
                  </a:cubicBezTo>
                  <a:cubicBezTo>
                    <a:pt x="139" y="14"/>
                    <a:pt x="111" y="15"/>
                    <a:pt x="84" y="16"/>
                  </a:cubicBezTo>
                  <a:cubicBezTo>
                    <a:pt x="58" y="17"/>
                    <a:pt x="31" y="18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1" y="20"/>
                    <a:pt x="0" y="18"/>
                  </a:cubicBezTo>
                  <a:cubicBezTo>
                    <a:pt x="0" y="17"/>
                    <a:pt x="1" y="16"/>
                    <a:pt x="2" y="15"/>
                  </a:cubicBezTo>
                  <a:cubicBezTo>
                    <a:pt x="6" y="12"/>
                    <a:pt x="8" y="8"/>
                    <a:pt x="12" y="6"/>
                  </a:cubicBezTo>
                  <a:cubicBezTo>
                    <a:pt x="25" y="6"/>
                    <a:pt x="37" y="5"/>
                    <a:pt x="50" y="5"/>
                  </a:cubicBezTo>
                  <a:cubicBezTo>
                    <a:pt x="84" y="3"/>
                    <a:pt x="118" y="2"/>
                    <a:pt x="153" y="1"/>
                  </a:cubicBezTo>
                  <a:cubicBezTo>
                    <a:pt x="154" y="1"/>
                    <a:pt x="156" y="1"/>
                    <a:pt x="158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Freeform 21">
              <a:extLst>
                <a:ext uri="{FF2B5EF4-FFF2-40B4-BE49-F238E27FC236}">
                  <a16:creationId xmlns:a16="http://schemas.microsoft.com/office/drawing/2014/main" id="{A40019C5-C4B1-AC18-083D-928A931B8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" y="753"/>
              <a:ext cx="221" cy="30"/>
            </a:xfrm>
            <a:custGeom>
              <a:avLst/>
              <a:gdLst>
                <a:gd name="T0" fmla="*/ 105 w 126"/>
                <a:gd name="T1" fmla="*/ 0 h 17"/>
                <a:gd name="T2" fmla="*/ 119 w 126"/>
                <a:gd name="T3" fmla="*/ 7 h 17"/>
                <a:gd name="T4" fmla="*/ 126 w 126"/>
                <a:gd name="T5" fmla="*/ 11 h 17"/>
                <a:gd name="T6" fmla="*/ 123 w 126"/>
                <a:gd name="T7" fmla="*/ 13 h 17"/>
                <a:gd name="T8" fmla="*/ 29 w 126"/>
                <a:gd name="T9" fmla="*/ 16 h 17"/>
                <a:gd name="T10" fmla="*/ 0 w 126"/>
                <a:gd name="T11" fmla="*/ 17 h 17"/>
                <a:gd name="T12" fmla="*/ 0 w 126"/>
                <a:gd name="T13" fmla="*/ 16 h 17"/>
                <a:gd name="T14" fmla="*/ 5 w 126"/>
                <a:gd name="T15" fmla="*/ 5 h 17"/>
                <a:gd name="T16" fmla="*/ 31 w 126"/>
                <a:gd name="T17" fmla="*/ 3 h 17"/>
                <a:gd name="T18" fmla="*/ 105 w 126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7">
                  <a:moveTo>
                    <a:pt x="105" y="0"/>
                  </a:moveTo>
                  <a:cubicBezTo>
                    <a:pt x="110" y="1"/>
                    <a:pt x="114" y="5"/>
                    <a:pt x="119" y="7"/>
                  </a:cubicBezTo>
                  <a:cubicBezTo>
                    <a:pt x="122" y="8"/>
                    <a:pt x="124" y="10"/>
                    <a:pt x="126" y="11"/>
                  </a:cubicBezTo>
                  <a:cubicBezTo>
                    <a:pt x="126" y="13"/>
                    <a:pt x="124" y="11"/>
                    <a:pt x="123" y="13"/>
                  </a:cubicBezTo>
                  <a:cubicBezTo>
                    <a:pt x="91" y="14"/>
                    <a:pt x="60" y="15"/>
                    <a:pt x="29" y="16"/>
                  </a:cubicBezTo>
                  <a:cubicBezTo>
                    <a:pt x="19" y="17"/>
                    <a:pt x="1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3" y="13"/>
                    <a:pt x="4" y="9"/>
                    <a:pt x="5" y="5"/>
                  </a:cubicBezTo>
                  <a:cubicBezTo>
                    <a:pt x="14" y="3"/>
                    <a:pt x="23" y="4"/>
                    <a:pt x="31" y="3"/>
                  </a:cubicBezTo>
                  <a:cubicBezTo>
                    <a:pt x="56" y="2"/>
                    <a:pt x="80" y="1"/>
                    <a:pt x="10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22">
              <a:extLst>
                <a:ext uri="{FF2B5EF4-FFF2-40B4-BE49-F238E27FC236}">
                  <a16:creationId xmlns:a16="http://schemas.microsoft.com/office/drawing/2014/main" id="{9C4C2E89-063E-4A32-DD09-513F45EC9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" y="721"/>
              <a:ext cx="181" cy="26"/>
            </a:xfrm>
            <a:custGeom>
              <a:avLst/>
              <a:gdLst>
                <a:gd name="T0" fmla="*/ 73 w 103"/>
                <a:gd name="T1" fmla="*/ 0 h 15"/>
                <a:gd name="T2" fmla="*/ 92 w 103"/>
                <a:gd name="T3" fmla="*/ 7 h 15"/>
                <a:gd name="T4" fmla="*/ 103 w 103"/>
                <a:gd name="T5" fmla="*/ 11 h 15"/>
                <a:gd name="T6" fmla="*/ 46 w 103"/>
                <a:gd name="T7" fmla="*/ 14 h 15"/>
                <a:gd name="T8" fmla="*/ 13 w 103"/>
                <a:gd name="T9" fmla="*/ 15 h 15"/>
                <a:gd name="T10" fmla="*/ 2 w 103"/>
                <a:gd name="T11" fmla="*/ 5 h 15"/>
                <a:gd name="T12" fmla="*/ 1 w 103"/>
                <a:gd name="T13" fmla="*/ 3 h 15"/>
                <a:gd name="T14" fmla="*/ 68 w 103"/>
                <a:gd name="T15" fmla="*/ 0 h 15"/>
                <a:gd name="T16" fmla="*/ 73 w 103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5">
                  <a:moveTo>
                    <a:pt x="73" y="0"/>
                  </a:moveTo>
                  <a:cubicBezTo>
                    <a:pt x="79" y="3"/>
                    <a:pt x="85" y="4"/>
                    <a:pt x="92" y="7"/>
                  </a:cubicBezTo>
                  <a:cubicBezTo>
                    <a:pt x="95" y="8"/>
                    <a:pt x="99" y="9"/>
                    <a:pt x="103" y="11"/>
                  </a:cubicBezTo>
                  <a:cubicBezTo>
                    <a:pt x="84" y="13"/>
                    <a:pt x="65" y="13"/>
                    <a:pt x="46" y="14"/>
                  </a:cubicBezTo>
                  <a:cubicBezTo>
                    <a:pt x="35" y="14"/>
                    <a:pt x="24" y="15"/>
                    <a:pt x="13" y="15"/>
                  </a:cubicBezTo>
                  <a:cubicBezTo>
                    <a:pt x="9" y="12"/>
                    <a:pt x="6" y="8"/>
                    <a:pt x="2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24" y="2"/>
                    <a:pt x="46" y="1"/>
                    <a:pt x="68" y="0"/>
                  </a:cubicBezTo>
                  <a:cubicBezTo>
                    <a:pt x="70" y="0"/>
                    <a:pt x="71" y="0"/>
                    <a:pt x="73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Freeform 23">
              <a:extLst>
                <a:ext uri="{FF2B5EF4-FFF2-40B4-BE49-F238E27FC236}">
                  <a16:creationId xmlns:a16="http://schemas.microsoft.com/office/drawing/2014/main" id="{66341C9F-C552-1CA6-CBFC-040BFF535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" y="394"/>
              <a:ext cx="62" cy="77"/>
            </a:xfrm>
            <a:custGeom>
              <a:avLst/>
              <a:gdLst>
                <a:gd name="T0" fmla="*/ 34 w 35"/>
                <a:gd name="T1" fmla="*/ 44 h 44"/>
                <a:gd name="T2" fmla="*/ 16 w 35"/>
                <a:gd name="T3" fmla="*/ 33 h 44"/>
                <a:gd name="T4" fmla="*/ 3 w 35"/>
                <a:gd name="T5" fmla="*/ 24 h 44"/>
                <a:gd name="T6" fmla="*/ 3 w 35"/>
                <a:gd name="T7" fmla="*/ 20 h 44"/>
                <a:gd name="T8" fmla="*/ 30 w 35"/>
                <a:gd name="T9" fmla="*/ 2 h 44"/>
                <a:gd name="T10" fmla="*/ 34 w 35"/>
                <a:gd name="T11" fmla="*/ 1 h 44"/>
                <a:gd name="T12" fmla="*/ 34 w 35"/>
                <a:gd name="T13" fmla="*/ 4 h 44"/>
                <a:gd name="T14" fmla="*/ 34 w 35"/>
                <a:gd name="T15" fmla="*/ 42 h 44"/>
                <a:gd name="T16" fmla="*/ 34 w 3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34" y="44"/>
                  </a:moveTo>
                  <a:cubicBezTo>
                    <a:pt x="27" y="41"/>
                    <a:pt x="22" y="36"/>
                    <a:pt x="16" y="33"/>
                  </a:cubicBezTo>
                  <a:cubicBezTo>
                    <a:pt x="11" y="30"/>
                    <a:pt x="7" y="27"/>
                    <a:pt x="3" y="24"/>
                  </a:cubicBezTo>
                  <a:cubicBezTo>
                    <a:pt x="1" y="23"/>
                    <a:pt x="0" y="22"/>
                    <a:pt x="3" y="20"/>
                  </a:cubicBezTo>
                  <a:cubicBezTo>
                    <a:pt x="12" y="14"/>
                    <a:pt x="21" y="8"/>
                    <a:pt x="30" y="2"/>
                  </a:cubicBezTo>
                  <a:cubicBezTo>
                    <a:pt x="31" y="1"/>
                    <a:pt x="32" y="0"/>
                    <a:pt x="34" y="1"/>
                  </a:cubicBezTo>
                  <a:cubicBezTo>
                    <a:pt x="35" y="1"/>
                    <a:pt x="34" y="3"/>
                    <a:pt x="34" y="4"/>
                  </a:cubicBezTo>
                  <a:cubicBezTo>
                    <a:pt x="33" y="16"/>
                    <a:pt x="33" y="29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Freeform 24">
              <a:extLst>
                <a:ext uri="{FF2B5EF4-FFF2-40B4-BE49-F238E27FC236}">
                  <a16:creationId xmlns:a16="http://schemas.microsoft.com/office/drawing/2014/main" id="{89B6F21B-D3C9-AF07-0A2B-1E932E8F4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119"/>
              <a:ext cx="67" cy="72"/>
            </a:xfrm>
            <a:custGeom>
              <a:avLst/>
              <a:gdLst>
                <a:gd name="T0" fmla="*/ 2 w 38"/>
                <a:gd name="T1" fmla="*/ 41 h 41"/>
                <a:gd name="T2" fmla="*/ 1 w 38"/>
                <a:gd name="T3" fmla="*/ 26 h 41"/>
                <a:gd name="T4" fmla="*/ 1 w 38"/>
                <a:gd name="T5" fmla="*/ 5 h 41"/>
                <a:gd name="T6" fmla="*/ 3 w 38"/>
                <a:gd name="T7" fmla="*/ 2 h 41"/>
                <a:gd name="T8" fmla="*/ 36 w 38"/>
                <a:gd name="T9" fmla="*/ 14 h 41"/>
                <a:gd name="T10" fmla="*/ 36 w 38"/>
                <a:gd name="T11" fmla="*/ 17 h 41"/>
                <a:gd name="T12" fmla="*/ 3 w 38"/>
                <a:gd name="T13" fmla="*/ 41 h 41"/>
                <a:gd name="T14" fmla="*/ 2 w 38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2" y="41"/>
                  </a:moveTo>
                  <a:cubicBezTo>
                    <a:pt x="2" y="36"/>
                    <a:pt x="1" y="31"/>
                    <a:pt x="1" y="26"/>
                  </a:cubicBezTo>
                  <a:cubicBezTo>
                    <a:pt x="1" y="19"/>
                    <a:pt x="1" y="12"/>
                    <a:pt x="1" y="5"/>
                  </a:cubicBezTo>
                  <a:cubicBezTo>
                    <a:pt x="0" y="3"/>
                    <a:pt x="0" y="0"/>
                    <a:pt x="3" y="2"/>
                  </a:cubicBezTo>
                  <a:cubicBezTo>
                    <a:pt x="14" y="6"/>
                    <a:pt x="25" y="9"/>
                    <a:pt x="36" y="14"/>
                  </a:cubicBezTo>
                  <a:cubicBezTo>
                    <a:pt x="38" y="15"/>
                    <a:pt x="38" y="16"/>
                    <a:pt x="36" y="17"/>
                  </a:cubicBezTo>
                  <a:cubicBezTo>
                    <a:pt x="25" y="24"/>
                    <a:pt x="14" y="32"/>
                    <a:pt x="3" y="41"/>
                  </a:cubicBezTo>
                  <a:cubicBezTo>
                    <a:pt x="3" y="41"/>
                    <a:pt x="3" y="41"/>
                    <a:pt x="2" y="41"/>
                  </a:cubicBezTo>
                  <a:close/>
                </a:path>
              </a:pathLst>
            </a:custGeom>
            <a:solidFill>
              <a:srgbClr val="E3A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25">
              <a:extLst>
                <a:ext uri="{FF2B5EF4-FFF2-40B4-BE49-F238E27FC236}">
                  <a16:creationId xmlns:a16="http://schemas.microsoft.com/office/drawing/2014/main" id="{4D898F63-0319-DC5D-3AB4-57E79692F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" y="47"/>
              <a:ext cx="79" cy="60"/>
            </a:xfrm>
            <a:custGeom>
              <a:avLst/>
              <a:gdLst>
                <a:gd name="T0" fmla="*/ 22 w 45"/>
                <a:gd name="T1" fmla="*/ 0 h 34"/>
                <a:gd name="T2" fmla="*/ 31 w 45"/>
                <a:gd name="T3" fmla="*/ 13 h 34"/>
                <a:gd name="T4" fmla="*/ 43 w 45"/>
                <a:gd name="T5" fmla="*/ 31 h 34"/>
                <a:gd name="T6" fmla="*/ 44 w 45"/>
                <a:gd name="T7" fmla="*/ 33 h 34"/>
                <a:gd name="T8" fmla="*/ 41 w 45"/>
                <a:gd name="T9" fmla="*/ 34 h 34"/>
                <a:gd name="T10" fmla="*/ 15 w 45"/>
                <a:gd name="T11" fmla="*/ 33 h 34"/>
                <a:gd name="T12" fmla="*/ 4 w 45"/>
                <a:gd name="T13" fmla="*/ 34 h 34"/>
                <a:gd name="T14" fmla="*/ 1 w 45"/>
                <a:gd name="T15" fmla="*/ 33 h 34"/>
                <a:gd name="T16" fmla="*/ 2 w 45"/>
                <a:gd name="T17" fmla="*/ 30 h 34"/>
                <a:gd name="T18" fmla="*/ 17 w 45"/>
                <a:gd name="T19" fmla="*/ 8 h 34"/>
                <a:gd name="T20" fmla="*/ 22 w 45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34">
                  <a:moveTo>
                    <a:pt x="22" y="0"/>
                  </a:moveTo>
                  <a:cubicBezTo>
                    <a:pt x="26" y="4"/>
                    <a:pt x="28" y="9"/>
                    <a:pt x="31" y="13"/>
                  </a:cubicBezTo>
                  <a:cubicBezTo>
                    <a:pt x="35" y="19"/>
                    <a:pt x="39" y="25"/>
                    <a:pt x="43" y="31"/>
                  </a:cubicBezTo>
                  <a:cubicBezTo>
                    <a:pt x="44" y="31"/>
                    <a:pt x="45" y="32"/>
                    <a:pt x="44" y="33"/>
                  </a:cubicBezTo>
                  <a:cubicBezTo>
                    <a:pt x="44" y="34"/>
                    <a:pt x="42" y="34"/>
                    <a:pt x="41" y="34"/>
                  </a:cubicBezTo>
                  <a:cubicBezTo>
                    <a:pt x="32" y="33"/>
                    <a:pt x="24" y="33"/>
                    <a:pt x="15" y="33"/>
                  </a:cubicBezTo>
                  <a:cubicBezTo>
                    <a:pt x="11" y="33"/>
                    <a:pt x="8" y="34"/>
                    <a:pt x="4" y="34"/>
                  </a:cubicBezTo>
                  <a:cubicBezTo>
                    <a:pt x="3" y="34"/>
                    <a:pt x="2" y="34"/>
                    <a:pt x="1" y="33"/>
                  </a:cubicBezTo>
                  <a:cubicBezTo>
                    <a:pt x="0" y="32"/>
                    <a:pt x="1" y="31"/>
                    <a:pt x="2" y="30"/>
                  </a:cubicBezTo>
                  <a:cubicBezTo>
                    <a:pt x="7" y="23"/>
                    <a:pt x="12" y="16"/>
                    <a:pt x="17" y="8"/>
                  </a:cubicBezTo>
                  <a:cubicBezTo>
                    <a:pt x="19" y="6"/>
                    <a:pt x="20" y="3"/>
                    <a:pt x="22" y="0"/>
                  </a:cubicBezTo>
                  <a:close/>
                </a:path>
              </a:pathLst>
            </a:custGeom>
            <a:solidFill>
              <a:srgbClr val="E8A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Freeform 26">
              <a:extLst>
                <a:ext uri="{FF2B5EF4-FFF2-40B4-BE49-F238E27FC236}">
                  <a16:creationId xmlns:a16="http://schemas.microsoft.com/office/drawing/2014/main" id="{0123E778-3CA0-0135-DA9F-A2D2ABBC6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594"/>
              <a:ext cx="70" cy="65"/>
            </a:xfrm>
            <a:custGeom>
              <a:avLst/>
              <a:gdLst>
                <a:gd name="T0" fmla="*/ 32 w 40"/>
                <a:gd name="T1" fmla="*/ 36 h 37"/>
                <a:gd name="T2" fmla="*/ 5 w 40"/>
                <a:gd name="T3" fmla="*/ 36 h 37"/>
                <a:gd name="T4" fmla="*/ 0 w 40"/>
                <a:gd name="T5" fmla="*/ 35 h 37"/>
                <a:gd name="T6" fmla="*/ 2 w 40"/>
                <a:gd name="T7" fmla="*/ 31 h 37"/>
                <a:gd name="T8" fmla="*/ 23 w 40"/>
                <a:gd name="T9" fmla="*/ 2 h 37"/>
                <a:gd name="T10" fmla="*/ 25 w 40"/>
                <a:gd name="T11" fmla="*/ 0 h 37"/>
                <a:gd name="T12" fmla="*/ 27 w 40"/>
                <a:gd name="T13" fmla="*/ 2 h 37"/>
                <a:gd name="T14" fmla="*/ 39 w 40"/>
                <a:gd name="T15" fmla="*/ 34 h 37"/>
                <a:gd name="T16" fmla="*/ 36 w 40"/>
                <a:gd name="T17" fmla="*/ 37 h 37"/>
                <a:gd name="T18" fmla="*/ 32 w 40"/>
                <a:gd name="T19" fmla="*/ 37 h 37"/>
                <a:gd name="T20" fmla="*/ 32 w 40"/>
                <a:gd name="T2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7">
                  <a:moveTo>
                    <a:pt x="32" y="36"/>
                  </a:moveTo>
                  <a:cubicBezTo>
                    <a:pt x="23" y="36"/>
                    <a:pt x="14" y="36"/>
                    <a:pt x="5" y="36"/>
                  </a:cubicBezTo>
                  <a:cubicBezTo>
                    <a:pt x="3" y="36"/>
                    <a:pt x="1" y="36"/>
                    <a:pt x="0" y="35"/>
                  </a:cubicBezTo>
                  <a:cubicBezTo>
                    <a:pt x="0" y="33"/>
                    <a:pt x="2" y="32"/>
                    <a:pt x="2" y="31"/>
                  </a:cubicBezTo>
                  <a:cubicBezTo>
                    <a:pt x="10" y="22"/>
                    <a:pt x="18" y="13"/>
                    <a:pt x="23" y="2"/>
                  </a:cubicBezTo>
                  <a:cubicBezTo>
                    <a:pt x="24" y="1"/>
                    <a:pt x="24" y="0"/>
                    <a:pt x="25" y="0"/>
                  </a:cubicBezTo>
                  <a:cubicBezTo>
                    <a:pt x="27" y="0"/>
                    <a:pt x="27" y="1"/>
                    <a:pt x="27" y="2"/>
                  </a:cubicBezTo>
                  <a:cubicBezTo>
                    <a:pt x="31" y="13"/>
                    <a:pt x="35" y="23"/>
                    <a:pt x="39" y="34"/>
                  </a:cubicBezTo>
                  <a:cubicBezTo>
                    <a:pt x="40" y="36"/>
                    <a:pt x="39" y="37"/>
                    <a:pt x="36" y="37"/>
                  </a:cubicBezTo>
                  <a:cubicBezTo>
                    <a:pt x="35" y="37"/>
                    <a:pt x="34" y="37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Freeform 27">
              <a:extLst>
                <a:ext uri="{FF2B5EF4-FFF2-40B4-BE49-F238E27FC236}">
                  <a16:creationId xmlns:a16="http://schemas.microsoft.com/office/drawing/2014/main" id="{5B96F8A0-0810-826A-7483-344F5E756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" y="119"/>
              <a:ext cx="65" cy="72"/>
            </a:xfrm>
            <a:custGeom>
              <a:avLst/>
              <a:gdLst>
                <a:gd name="T0" fmla="*/ 36 w 37"/>
                <a:gd name="T1" fmla="*/ 41 h 41"/>
                <a:gd name="T2" fmla="*/ 17 w 37"/>
                <a:gd name="T3" fmla="*/ 27 h 41"/>
                <a:gd name="T4" fmla="*/ 2 w 37"/>
                <a:gd name="T5" fmla="*/ 17 h 41"/>
                <a:gd name="T6" fmla="*/ 0 w 37"/>
                <a:gd name="T7" fmla="*/ 15 h 41"/>
                <a:gd name="T8" fmla="*/ 2 w 37"/>
                <a:gd name="T9" fmla="*/ 14 h 41"/>
                <a:gd name="T10" fmla="*/ 34 w 37"/>
                <a:gd name="T11" fmla="*/ 2 h 41"/>
                <a:gd name="T12" fmla="*/ 37 w 37"/>
                <a:gd name="T13" fmla="*/ 4 h 41"/>
                <a:gd name="T14" fmla="*/ 36 w 37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1">
                  <a:moveTo>
                    <a:pt x="36" y="41"/>
                  </a:moveTo>
                  <a:cubicBezTo>
                    <a:pt x="29" y="36"/>
                    <a:pt x="23" y="32"/>
                    <a:pt x="17" y="27"/>
                  </a:cubicBezTo>
                  <a:cubicBezTo>
                    <a:pt x="12" y="23"/>
                    <a:pt x="7" y="20"/>
                    <a:pt x="2" y="17"/>
                  </a:cubicBezTo>
                  <a:cubicBezTo>
                    <a:pt x="1" y="16"/>
                    <a:pt x="0" y="16"/>
                    <a:pt x="0" y="15"/>
                  </a:cubicBezTo>
                  <a:cubicBezTo>
                    <a:pt x="0" y="14"/>
                    <a:pt x="1" y="14"/>
                    <a:pt x="2" y="14"/>
                  </a:cubicBezTo>
                  <a:cubicBezTo>
                    <a:pt x="13" y="10"/>
                    <a:pt x="23" y="6"/>
                    <a:pt x="34" y="2"/>
                  </a:cubicBezTo>
                  <a:cubicBezTo>
                    <a:pt x="37" y="0"/>
                    <a:pt x="37" y="2"/>
                    <a:pt x="37" y="4"/>
                  </a:cubicBezTo>
                  <a:cubicBezTo>
                    <a:pt x="36" y="16"/>
                    <a:pt x="37" y="29"/>
                    <a:pt x="36" y="41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Freeform 28">
              <a:extLst>
                <a:ext uri="{FF2B5EF4-FFF2-40B4-BE49-F238E27FC236}">
                  <a16:creationId xmlns:a16="http://schemas.microsoft.com/office/drawing/2014/main" id="{AF5AC338-105C-4433-9F30-0ACEC4605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9" y="394"/>
              <a:ext cx="58" cy="77"/>
            </a:xfrm>
            <a:custGeom>
              <a:avLst/>
              <a:gdLst>
                <a:gd name="T0" fmla="*/ 1 w 33"/>
                <a:gd name="T1" fmla="*/ 42 h 44"/>
                <a:gd name="T2" fmla="*/ 1 w 33"/>
                <a:gd name="T3" fmla="*/ 3 h 44"/>
                <a:gd name="T4" fmla="*/ 1 w 33"/>
                <a:gd name="T5" fmla="*/ 1 h 44"/>
                <a:gd name="T6" fmla="*/ 4 w 33"/>
                <a:gd name="T7" fmla="*/ 2 h 44"/>
                <a:gd name="T8" fmla="*/ 27 w 33"/>
                <a:gd name="T9" fmla="*/ 17 h 44"/>
                <a:gd name="T10" fmla="*/ 33 w 33"/>
                <a:gd name="T11" fmla="*/ 22 h 44"/>
                <a:gd name="T12" fmla="*/ 27 w 33"/>
                <a:gd name="T13" fmla="*/ 27 h 44"/>
                <a:gd name="T14" fmla="*/ 4 w 33"/>
                <a:gd name="T15" fmla="*/ 43 h 44"/>
                <a:gd name="T16" fmla="*/ 1 w 33"/>
                <a:gd name="T17" fmla="*/ 44 h 44"/>
                <a:gd name="T18" fmla="*/ 1 w 33"/>
                <a:gd name="T1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4">
                  <a:moveTo>
                    <a:pt x="1" y="42"/>
                  </a:moveTo>
                  <a:cubicBezTo>
                    <a:pt x="2" y="29"/>
                    <a:pt x="2" y="16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12" y="7"/>
                    <a:pt x="19" y="12"/>
                    <a:pt x="27" y="17"/>
                  </a:cubicBezTo>
                  <a:cubicBezTo>
                    <a:pt x="29" y="18"/>
                    <a:pt x="33" y="20"/>
                    <a:pt x="33" y="22"/>
                  </a:cubicBezTo>
                  <a:cubicBezTo>
                    <a:pt x="33" y="25"/>
                    <a:pt x="29" y="26"/>
                    <a:pt x="27" y="27"/>
                  </a:cubicBezTo>
                  <a:cubicBezTo>
                    <a:pt x="19" y="33"/>
                    <a:pt x="11" y="38"/>
                    <a:pt x="4" y="43"/>
                  </a:cubicBezTo>
                  <a:cubicBezTo>
                    <a:pt x="3" y="43"/>
                    <a:pt x="2" y="44"/>
                    <a:pt x="1" y="44"/>
                  </a:cubicBezTo>
                  <a:cubicBezTo>
                    <a:pt x="0" y="43"/>
                    <a:pt x="1" y="42"/>
                    <a:pt x="1" y="42"/>
                  </a:cubicBezTo>
                  <a:close/>
                </a:path>
              </a:pathLst>
            </a:custGeom>
            <a:solidFill>
              <a:srgbClr val="EA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Freeform 29">
              <a:extLst>
                <a:ext uri="{FF2B5EF4-FFF2-40B4-BE49-F238E27FC236}">
                  <a16:creationId xmlns:a16="http://schemas.microsoft.com/office/drawing/2014/main" id="{7325DFBE-0336-F235-B1EA-981809DAD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494"/>
              <a:ext cx="68" cy="77"/>
            </a:xfrm>
            <a:custGeom>
              <a:avLst/>
              <a:gdLst>
                <a:gd name="T0" fmla="*/ 25 w 39"/>
                <a:gd name="T1" fmla="*/ 0 h 44"/>
                <a:gd name="T2" fmla="*/ 38 w 39"/>
                <a:gd name="T3" fmla="*/ 40 h 44"/>
                <a:gd name="T4" fmla="*/ 36 w 39"/>
                <a:gd name="T5" fmla="*/ 43 h 44"/>
                <a:gd name="T6" fmla="*/ 3 w 39"/>
                <a:gd name="T7" fmla="*/ 34 h 44"/>
                <a:gd name="T8" fmla="*/ 2 w 39"/>
                <a:gd name="T9" fmla="*/ 31 h 44"/>
                <a:gd name="T10" fmla="*/ 25 w 39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4">
                  <a:moveTo>
                    <a:pt x="25" y="0"/>
                  </a:moveTo>
                  <a:cubicBezTo>
                    <a:pt x="29" y="15"/>
                    <a:pt x="33" y="28"/>
                    <a:pt x="38" y="40"/>
                  </a:cubicBezTo>
                  <a:cubicBezTo>
                    <a:pt x="39" y="43"/>
                    <a:pt x="38" y="44"/>
                    <a:pt x="36" y="43"/>
                  </a:cubicBezTo>
                  <a:cubicBezTo>
                    <a:pt x="25" y="40"/>
                    <a:pt x="14" y="37"/>
                    <a:pt x="3" y="34"/>
                  </a:cubicBezTo>
                  <a:cubicBezTo>
                    <a:pt x="1" y="33"/>
                    <a:pt x="0" y="33"/>
                    <a:pt x="2" y="31"/>
                  </a:cubicBezTo>
                  <a:cubicBezTo>
                    <a:pt x="9" y="21"/>
                    <a:pt x="17" y="11"/>
                    <a:pt x="25" y="0"/>
                  </a:cubicBezTo>
                  <a:close/>
                </a:path>
              </a:pathLst>
            </a:custGeom>
            <a:solidFill>
              <a:srgbClr val="E8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Freeform 30">
              <a:extLst>
                <a:ext uri="{FF2B5EF4-FFF2-40B4-BE49-F238E27FC236}">
                  <a16:creationId xmlns:a16="http://schemas.microsoft.com/office/drawing/2014/main" id="{F977A3EF-9A94-BCDA-F0BA-26D45CE4E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594"/>
              <a:ext cx="70" cy="65"/>
            </a:xfrm>
            <a:custGeom>
              <a:avLst/>
              <a:gdLst>
                <a:gd name="T0" fmla="*/ 40 w 40"/>
                <a:gd name="T1" fmla="*/ 35 h 37"/>
                <a:gd name="T2" fmla="*/ 35 w 40"/>
                <a:gd name="T3" fmla="*/ 36 h 37"/>
                <a:gd name="T4" fmla="*/ 5 w 40"/>
                <a:gd name="T5" fmla="*/ 37 h 37"/>
                <a:gd name="T6" fmla="*/ 2 w 40"/>
                <a:gd name="T7" fmla="*/ 33 h 37"/>
                <a:gd name="T8" fmla="*/ 13 w 40"/>
                <a:gd name="T9" fmla="*/ 2 h 37"/>
                <a:gd name="T10" fmla="*/ 14 w 40"/>
                <a:gd name="T11" fmla="*/ 0 h 37"/>
                <a:gd name="T12" fmla="*/ 17 w 40"/>
                <a:gd name="T13" fmla="*/ 2 h 37"/>
                <a:gd name="T14" fmla="*/ 34 w 40"/>
                <a:gd name="T15" fmla="*/ 27 h 37"/>
                <a:gd name="T16" fmla="*/ 40 w 40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7">
                  <a:moveTo>
                    <a:pt x="40" y="35"/>
                  </a:moveTo>
                  <a:cubicBezTo>
                    <a:pt x="38" y="36"/>
                    <a:pt x="37" y="36"/>
                    <a:pt x="35" y="36"/>
                  </a:cubicBezTo>
                  <a:cubicBezTo>
                    <a:pt x="25" y="36"/>
                    <a:pt x="15" y="37"/>
                    <a:pt x="5" y="37"/>
                  </a:cubicBezTo>
                  <a:cubicBezTo>
                    <a:pt x="1" y="37"/>
                    <a:pt x="0" y="36"/>
                    <a:pt x="2" y="33"/>
                  </a:cubicBezTo>
                  <a:cubicBezTo>
                    <a:pt x="5" y="23"/>
                    <a:pt x="9" y="12"/>
                    <a:pt x="13" y="2"/>
                  </a:cubicBezTo>
                  <a:cubicBezTo>
                    <a:pt x="13" y="1"/>
                    <a:pt x="13" y="0"/>
                    <a:pt x="14" y="0"/>
                  </a:cubicBezTo>
                  <a:cubicBezTo>
                    <a:pt x="15" y="0"/>
                    <a:pt x="16" y="1"/>
                    <a:pt x="17" y="2"/>
                  </a:cubicBezTo>
                  <a:cubicBezTo>
                    <a:pt x="21" y="11"/>
                    <a:pt x="28" y="18"/>
                    <a:pt x="34" y="27"/>
                  </a:cubicBezTo>
                  <a:cubicBezTo>
                    <a:pt x="36" y="29"/>
                    <a:pt x="39" y="31"/>
                    <a:pt x="40" y="35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3" name="Freeform 31">
              <a:extLst>
                <a:ext uri="{FF2B5EF4-FFF2-40B4-BE49-F238E27FC236}">
                  <a16:creationId xmlns:a16="http://schemas.microsoft.com/office/drawing/2014/main" id="{69959D59-FF1B-6A7A-5994-D9C4CDB4D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" y="293"/>
              <a:ext cx="70" cy="76"/>
            </a:xfrm>
            <a:custGeom>
              <a:avLst/>
              <a:gdLst>
                <a:gd name="T0" fmla="*/ 0 w 40"/>
                <a:gd name="T1" fmla="*/ 0 h 43"/>
                <a:gd name="T2" fmla="*/ 18 w 40"/>
                <a:gd name="T3" fmla="*/ 5 h 43"/>
                <a:gd name="T4" fmla="*/ 37 w 40"/>
                <a:gd name="T5" fmla="*/ 10 h 43"/>
                <a:gd name="T6" fmla="*/ 39 w 40"/>
                <a:gd name="T7" fmla="*/ 14 h 43"/>
                <a:gd name="T8" fmla="*/ 16 w 40"/>
                <a:gd name="T9" fmla="*/ 42 h 43"/>
                <a:gd name="T10" fmla="*/ 14 w 40"/>
                <a:gd name="T11" fmla="*/ 43 h 43"/>
                <a:gd name="T12" fmla="*/ 0 w 40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0" y="0"/>
                  </a:moveTo>
                  <a:cubicBezTo>
                    <a:pt x="7" y="2"/>
                    <a:pt x="13" y="3"/>
                    <a:pt x="18" y="5"/>
                  </a:cubicBezTo>
                  <a:cubicBezTo>
                    <a:pt x="25" y="7"/>
                    <a:pt x="31" y="8"/>
                    <a:pt x="37" y="10"/>
                  </a:cubicBezTo>
                  <a:cubicBezTo>
                    <a:pt x="39" y="11"/>
                    <a:pt x="40" y="11"/>
                    <a:pt x="39" y="14"/>
                  </a:cubicBezTo>
                  <a:cubicBezTo>
                    <a:pt x="31" y="23"/>
                    <a:pt x="23" y="33"/>
                    <a:pt x="16" y="42"/>
                  </a:cubicBezTo>
                  <a:cubicBezTo>
                    <a:pt x="15" y="43"/>
                    <a:pt x="15" y="43"/>
                    <a:pt x="14" y="43"/>
                  </a:cubicBezTo>
                  <a:cubicBezTo>
                    <a:pt x="11" y="28"/>
                    <a:pt x="7" y="15"/>
                    <a:pt x="0" y="0"/>
                  </a:cubicBezTo>
                  <a:close/>
                </a:path>
              </a:pathLst>
            </a:custGeom>
            <a:solidFill>
              <a:srgbClr val="E9A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Freeform 32">
              <a:extLst>
                <a:ext uri="{FF2B5EF4-FFF2-40B4-BE49-F238E27FC236}">
                  <a16:creationId xmlns:a16="http://schemas.microsoft.com/office/drawing/2014/main" id="{7447E6B0-63D2-9A9C-ED32-91F001795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293"/>
              <a:ext cx="70" cy="76"/>
            </a:xfrm>
            <a:custGeom>
              <a:avLst/>
              <a:gdLst>
                <a:gd name="T0" fmla="*/ 25 w 40"/>
                <a:gd name="T1" fmla="*/ 43 h 43"/>
                <a:gd name="T2" fmla="*/ 2 w 40"/>
                <a:gd name="T3" fmla="*/ 14 h 43"/>
                <a:gd name="T4" fmla="*/ 3 w 40"/>
                <a:gd name="T5" fmla="*/ 10 h 43"/>
                <a:gd name="T6" fmla="*/ 36 w 40"/>
                <a:gd name="T7" fmla="*/ 1 h 43"/>
                <a:gd name="T8" fmla="*/ 38 w 40"/>
                <a:gd name="T9" fmla="*/ 3 h 43"/>
                <a:gd name="T10" fmla="*/ 26 w 40"/>
                <a:gd name="T11" fmla="*/ 42 h 43"/>
                <a:gd name="T12" fmla="*/ 25 w 40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25" y="43"/>
                  </a:moveTo>
                  <a:cubicBezTo>
                    <a:pt x="17" y="33"/>
                    <a:pt x="10" y="24"/>
                    <a:pt x="2" y="14"/>
                  </a:cubicBezTo>
                  <a:cubicBezTo>
                    <a:pt x="1" y="13"/>
                    <a:pt x="0" y="11"/>
                    <a:pt x="3" y="10"/>
                  </a:cubicBezTo>
                  <a:cubicBezTo>
                    <a:pt x="14" y="7"/>
                    <a:pt x="25" y="4"/>
                    <a:pt x="36" y="1"/>
                  </a:cubicBezTo>
                  <a:cubicBezTo>
                    <a:pt x="38" y="0"/>
                    <a:pt x="40" y="1"/>
                    <a:pt x="38" y="3"/>
                  </a:cubicBezTo>
                  <a:cubicBezTo>
                    <a:pt x="33" y="16"/>
                    <a:pt x="29" y="29"/>
                    <a:pt x="26" y="42"/>
                  </a:cubicBezTo>
                  <a:cubicBezTo>
                    <a:pt x="26" y="43"/>
                    <a:pt x="25" y="43"/>
                    <a:pt x="25" y="43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Freeform 33">
              <a:extLst>
                <a:ext uri="{FF2B5EF4-FFF2-40B4-BE49-F238E27FC236}">
                  <a16:creationId xmlns:a16="http://schemas.microsoft.com/office/drawing/2014/main" id="{6F768C70-99C0-5836-D4E4-98E0F3D75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" y="496"/>
              <a:ext cx="68" cy="75"/>
            </a:xfrm>
            <a:custGeom>
              <a:avLst/>
              <a:gdLst>
                <a:gd name="T0" fmla="*/ 14 w 39"/>
                <a:gd name="T1" fmla="*/ 0 h 43"/>
                <a:gd name="T2" fmla="*/ 27 w 39"/>
                <a:gd name="T3" fmla="*/ 17 h 43"/>
                <a:gd name="T4" fmla="*/ 37 w 39"/>
                <a:gd name="T5" fmla="*/ 29 h 43"/>
                <a:gd name="T6" fmla="*/ 36 w 39"/>
                <a:gd name="T7" fmla="*/ 33 h 43"/>
                <a:gd name="T8" fmla="*/ 4 w 39"/>
                <a:gd name="T9" fmla="*/ 42 h 43"/>
                <a:gd name="T10" fmla="*/ 1 w 39"/>
                <a:gd name="T11" fmla="*/ 42 h 43"/>
                <a:gd name="T12" fmla="*/ 1 w 39"/>
                <a:gd name="T13" fmla="*/ 39 h 43"/>
                <a:gd name="T14" fmla="*/ 14 w 39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3">
                  <a:moveTo>
                    <a:pt x="14" y="0"/>
                  </a:moveTo>
                  <a:cubicBezTo>
                    <a:pt x="19" y="6"/>
                    <a:pt x="23" y="11"/>
                    <a:pt x="27" y="17"/>
                  </a:cubicBezTo>
                  <a:cubicBezTo>
                    <a:pt x="31" y="21"/>
                    <a:pt x="34" y="25"/>
                    <a:pt x="37" y="29"/>
                  </a:cubicBezTo>
                  <a:cubicBezTo>
                    <a:pt x="39" y="31"/>
                    <a:pt x="39" y="32"/>
                    <a:pt x="36" y="33"/>
                  </a:cubicBezTo>
                  <a:cubicBezTo>
                    <a:pt x="25" y="36"/>
                    <a:pt x="15" y="39"/>
                    <a:pt x="4" y="42"/>
                  </a:cubicBezTo>
                  <a:cubicBezTo>
                    <a:pt x="3" y="42"/>
                    <a:pt x="1" y="43"/>
                    <a:pt x="1" y="42"/>
                  </a:cubicBezTo>
                  <a:cubicBezTo>
                    <a:pt x="0" y="41"/>
                    <a:pt x="1" y="40"/>
                    <a:pt x="1" y="39"/>
                  </a:cubicBezTo>
                  <a:cubicBezTo>
                    <a:pt x="7" y="27"/>
                    <a:pt x="10" y="14"/>
                    <a:pt x="14" y="0"/>
                  </a:cubicBezTo>
                  <a:close/>
                </a:path>
              </a:pathLst>
            </a:custGeom>
            <a:solidFill>
              <a:srgbClr val="EB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Freeform 34">
              <a:extLst>
                <a:ext uri="{FF2B5EF4-FFF2-40B4-BE49-F238E27FC236}">
                  <a16:creationId xmlns:a16="http://schemas.microsoft.com/office/drawing/2014/main" id="{116E1B58-2679-5BBF-4EFE-40F1E1ED4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66"/>
              <a:ext cx="73" cy="67"/>
            </a:xfrm>
            <a:custGeom>
              <a:avLst/>
              <a:gdLst>
                <a:gd name="T0" fmla="*/ 2 w 42"/>
                <a:gd name="T1" fmla="*/ 38 h 38"/>
                <a:gd name="T2" fmla="*/ 1 w 42"/>
                <a:gd name="T3" fmla="*/ 35 h 38"/>
                <a:gd name="T4" fmla="*/ 10 w 42"/>
                <a:gd name="T5" fmla="*/ 3 h 38"/>
                <a:gd name="T6" fmla="*/ 14 w 42"/>
                <a:gd name="T7" fmla="*/ 2 h 38"/>
                <a:gd name="T8" fmla="*/ 29 w 42"/>
                <a:gd name="T9" fmla="*/ 14 h 38"/>
                <a:gd name="T10" fmla="*/ 39 w 42"/>
                <a:gd name="T11" fmla="*/ 22 h 38"/>
                <a:gd name="T12" fmla="*/ 42 w 42"/>
                <a:gd name="T13" fmla="*/ 25 h 38"/>
                <a:gd name="T14" fmla="*/ 38 w 42"/>
                <a:gd name="T15" fmla="*/ 26 h 38"/>
                <a:gd name="T16" fmla="*/ 17 w 42"/>
                <a:gd name="T17" fmla="*/ 32 h 38"/>
                <a:gd name="T18" fmla="*/ 5 w 42"/>
                <a:gd name="T19" fmla="*/ 37 h 38"/>
                <a:gd name="T20" fmla="*/ 2 w 42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38">
                  <a:moveTo>
                    <a:pt x="2" y="38"/>
                  </a:moveTo>
                  <a:cubicBezTo>
                    <a:pt x="0" y="38"/>
                    <a:pt x="0" y="37"/>
                    <a:pt x="1" y="35"/>
                  </a:cubicBezTo>
                  <a:cubicBezTo>
                    <a:pt x="4" y="24"/>
                    <a:pt x="7" y="14"/>
                    <a:pt x="10" y="3"/>
                  </a:cubicBezTo>
                  <a:cubicBezTo>
                    <a:pt x="10" y="0"/>
                    <a:pt x="12" y="1"/>
                    <a:pt x="14" y="2"/>
                  </a:cubicBezTo>
                  <a:cubicBezTo>
                    <a:pt x="19" y="6"/>
                    <a:pt x="24" y="10"/>
                    <a:pt x="29" y="14"/>
                  </a:cubicBezTo>
                  <a:cubicBezTo>
                    <a:pt x="33" y="17"/>
                    <a:pt x="36" y="19"/>
                    <a:pt x="39" y="22"/>
                  </a:cubicBezTo>
                  <a:cubicBezTo>
                    <a:pt x="40" y="23"/>
                    <a:pt x="42" y="23"/>
                    <a:pt x="42" y="25"/>
                  </a:cubicBezTo>
                  <a:cubicBezTo>
                    <a:pt x="41" y="26"/>
                    <a:pt x="40" y="26"/>
                    <a:pt x="38" y="26"/>
                  </a:cubicBezTo>
                  <a:cubicBezTo>
                    <a:pt x="31" y="28"/>
                    <a:pt x="24" y="30"/>
                    <a:pt x="17" y="32"/>
                  </a:cubicBezTo>
                  <a:cubicBezTo>
                    <a:pt x="13" y="34"/>
                    <a:pt x="9" y="35"/>
                    <a:pt x="5" y="37"/>
                  </a:cubicBezTo>
                  <a:cubicBezTo>
                    <a:pt x="4" y="37"/>
                    <a:pt x="3" y="38"/>
                    <a:pt x="2" y="38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Freeform 35">
              <a:extLst>
                <a:ext uri="{FF2B5EF4-FFF2-40B4-BE49-F238E27FC236}">
                  <a16:creationId xmlns:a16="http://schemas.microsoft.com/office/drawing/2014/main" id="{F8DC8D59-CEAE-4C25-40BC-B1D3144A4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" y="66"/>
              <a:ext cx="73" cy="69"/>
            </a:xfrm>
            <a:custGeom>
              <a:avLst/>
              <a:gdLst>
                <a:gd name="T0" fmla="*/ 42 w 42"/>
                <a:gd name="T1" fmla="*/ 36 h 39"/>
                <a:gd name="T2" fmla="*/ 39 w 42"/>
                <a:gd name="T3" fmla="*/ 38 h 39"/>
                <a:gd name="T4" fmla="*/ 27 w 42"/>
                <a:gd name="T5" fmla="*/ 33 h 39"/>
                <a:gd name="T6" fmla="*/ 4 w 42"/>
                <a:gd name="T7" fmla="*/ 27 h 39"/>
                <a:gd name="T8" fmla="*/ 0 w 42"/>
                <a:gd name="T9" fmla="*/ 25 h 39"/>
                <a:gd name="T10" fmla="*/ 3 w 42"/>
                <a:gd name="T11" fmla="*/ 22 h 39"/>
                <a:gd name="T12" fmla="*/ 27 w 42"/>
                <a:gd name="T13" fmla="*/ 3 h 39"/>
                <a:gd name="T14" fmla="*/ 33 w 42"/>
                <a:gd name="T15" fmla="*/ 5 h 39"/>
                <a:gd name="T16" fmla="*/ 40 w 42"/>
                <a:gd name="T17" fmla="*/ 31 h 39"/>
                <a:gd name="T18" fmla="*/ 42 w 42"/>
                <a:gd name="T1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9">
                  <a:moveTo>
                    <a:pt x="42" y="36"/>
                  </a:moveTo>
                  <a:cubicBezTo>
                    <a:pt x="42" y="39"/>
                    <a:pt x="40" y="38"/>
                    <a:pt x="39" y="38"/>
                  </a:cubicBezTo>
                  <a:cubicBezTo>
                    <a:pt x="35" y="36"/>
                    <a:pt x="31" y="35"/>
                    <a:pt x="27" y="33"/>
                  </a:cubicBezTo>
                  <a:cubicBezTo>
                    <a:pt x="20" y="30"/>
                    <a:pt x="12" y="28"/>
                    <a:pt x="4" y="27"/>
                  </a:cubicBezTo>
                  <a:cubicBezTo>
                    <a:pt x="3" y="26"/>
                    <a:pt x="1" y="26"/>
                    <a:pt x="0" y="25"/>
                  </a:cubicBezTo>
                  <a:cubicBezTo>
                    <a:pt x="0" y="23"/>
                    <a:pt x="2" y="23"/>
                    <a:pt x="3" y="22"/>
                  </a:cubicBezTo>
                  <a:cubicBezTo>
                    <a:pt x="11" y="15"/>
                    <a:pt x="19" y="9"/>
                    <a:pt x="27" y="3"/>
                  </a:cubicBezTo>
                  <a:cubicBezTo>
                    <a:pt x="31" y="0"/>
                    <a:pt x="31" y="0"/>
                    <a:pt x="33" y="5"/>
                  </a:cubicBezTo>
                  <a:cubicBezTo>
                    <a:pt x="35" y="13"/>
                    <a:pt x="38" y="22"/>
                    <a:pt x="40" y="31"/>
                  </a:cubicBezTo>
                  <a:cubicBezTo>
                    <a:pt x="41" y="33"/>
                    <a:pt x="41" y="34"/>
                    <a:pt x="4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Freeform 36">
              <a:extLst>
                <a:ext uri="{FF2B5EF4-FFF2-40B4-BE49-F238E27FC236}">
                  <a16:creationId xmlns:a16="http://schemas.microsoft.com/office/drawing/2014/main" id="{DF74DF90-0041-F690-83F3-85C24E241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205"/>
              <a:ext cx="72" cy="65"/>
            </a:xfrm>
            <a:custGeom>
              <a:avLst/>
              <a:gdLst>
                <a:gd name="T0" fmla="*/ 41 w 41"/>
                <a:gd name="T1" fmla="*/ 2 h 37"/>
                <a:gd name="T2" fmla="*/ 26 w 41"/>
                <a:gd name="T3" fmla="*/ 21 h 37"/>
                <a:gd name="T4" fmla="*/ 17 w 41"/>
                <a:gd name="T5" fmla="*/ 34 h 37"/>
                <a:gd name="T6" fmla="*/ 15 w 41"/>
                <a:gd name="T7" fmla="*/ 37 h 37"/>
                <a:gd name="T8" fmla="*/ 13 w 41"/>
                <a:gd name="T9" fmla="*/ 34 h 37"/>
                <a:gd name="T10" fmla="*/ 1 w 41"/>
                <a:gd name="T11" fmla="*/ 3 h 37"/>
                <a:gd name="T12" fmla="*/ 3 w 41"/>
                <a:gd name="T13" fmla="*/ 0 h 37"/>
                <a:gd name="T14" fmla="*/ 41 w 41"/>
                <a:gd name="T1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41" y="2"/>
                  </a:moveTo>
                  <a:cubicBezTo>
                    <a:pt x="35" y="9"/>
                    <a:pt x="30" y="15"/>
                    <a:pt x="26" y="21"/>
                  </a:cubicBezTo>
                  <a:cubicBezTo>
                    <a:pt x="23" y="26"/>
                    <a:pt x="20" y="30"/>
                    <a:pt x="17" y="34"/>
                  </a:cubicBezTo>
                  <a:cubicBezTo>
                    <a:pt x="16" y="35"/>
                    <a:pt x="16" y="37"/>
                    <a:pt x="15" y="37"/>
                  </a:cubicBezTo>
                  <a:cubicBezTo>
                    <a:pt x="13" y="37"/>
                    <a:pt x="13" y="35"/>
                    <a:pt x="13" y="34"/>
                  </a:cubicBezTo>
                  <a:cubicBezTo>
                    <a:pt x="9" y="24"/>
                    <a:pt x="5" y="14"/>
                    <a:pt x="1" y="3"/>
                  </a:cubicBezTo>
                  <a:cubicBezTo>
                    <a:pt x="1" y="1"/>
                    <a:pt x="0" y="0"/>
                    <a:pt x="3" y="0"/>
                  </a:cubicBezTo>
                  <a:cubicBezTo>
                    <a:pt x="15" y="1"/>
                    <a:pt x="28" y="0"/>
                    <a:pt x="41" y="2"/>
                  </a:cubicBezTo>
                  <a:close/>
                </a:path>
              </a:pathLst>
            </a:custGeom>
            <a:solidFill>
              <a:srgbClr val="E3A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" name="Freeform 37">
              <a:extLst>
                <a:ext uri="{FF2B5EF4-FFF2-40B4-BE49-F238E27FC236}">
                  <a16:creationId xmlns:a16="http://schemas.microsoft.com/office/drawing/2014/main" id="{10D80C25-2A47-5896-301F-25287C936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" y="725"/>
              <a:ext cx="120" cy="26"/>
            </a:xfrm>
            <a:custGeom>
              <a:avLst/>
              <a:gdLst>
                <a:gd name="T0" fmla="*/ 12 w 68"/>
                <a:gd name="T1" fmla="*/ 3 h 15"/>
                <a:gd name="T2" fmla="*/ 14 w 68"/>
                <a:gd name="T3" fmla="*/ 2 h 15"/>
                <a:gd name="T4" fmla="*/ 53 w 68"/>
                <a:gd name="T5" fmla="*/ 1 h 15"/>
                <a:gd name="T6" fmla="*/ 60 w 68"/>
                <a:gd name="T7" fmla="*/ 3 h 15"/>
                <a:gd name="T8" fmla="*/ 66 w 68"/>
                <a:gd name="T9" fmla="*/ 9 h 15"/>
                <a:gd name="T10" fmla="*/ 68 w 68"/>
                <a:gd name="T11" fmla="*/ 12 h 15"/>
                <a:gd name="T12" fmla="*/ 65 w 68"/>
                <a:gd name="T13" fmla="*/ 13 h 15"/>
                <a:gd name="T14" fmla="*/ 63 w 68"/>
                <a:gd name="T15" fmla="*/ 14 h 15"/>
                <a:gd name="T16" fmla="*/ 0 w 68"/>
                <a:gd name="T17" fmla="*/ 15 h 15"/>
                <a:gd name="T18" fmla="*/ 12 w 68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5">
                  <a:moveTo>
                    <a:pt x="12" y="3"/>
                  </a:moveTo>
                  <a:cubicBezTo>
                    <a:pt x="13" y="3"/>
                    <a:pt x="13" y="2"/>
                    <a:pt x="14" y="2"/>
                  </a:cubicBezTo>
                  <a:cubicBezTo>
                    <a:pt x="27" y="2"/>
                    <a:pt x="40" y="2"/>
                    <a:pt x="53" y="1"/>
                  </a:cubicBezTo>
                  <a:cubicBezTo>
                    <a:pt x="56" y="0"/>
                    <a:pt x="58" y="1"/>
                    <a:pt x="60" y="3"/>
                  </a:cubicBezTo>
                  <a:cubicBezTo>
                    <a:pt x="62" y="5"/>
                    <a:pt x="64" y="7"/>
                    <a:pt x="66" y="9"/>
                  </a:cubicBezTo>
                  <a:cubicBezTo>
                    <a:pt x="67" y="10"/>
                    <a:pt x="68" y="11"/>
                    <a:pt x="68" y="12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4" y="13"/>
                    <a:pt x="64" y="13"/>
                    <a:pt x="63" y="14"/>
                  </a:cubicBezTo>
                  <a:cubicBezTo>
                    <a:pt x="42" y="14"/>
                    <a:pt x="21" y="15"/>
                    <a:pt x="0" y="15"/>
                  </a:cubicBezTo>
                  <a:cubicBezTo>
                    <a:pt x="2" y="10"/>
                    <a:pt x="7" y="6"/>
                    <a:pt x="12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Freeform 38">
              <a:extLst>
                <a:ext uri="{FF2B5EF4-FFF2-40B4-BE49-F238E27FC236}">
                  <a16:creationId xmlns:a16="http://schemas.microsoft.com/office/drawing/2014/main" id="{E08E149F-2CEC-EAAE-BFBA-BF353A277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207"/>
              <a:ext cx="61" cy="65"/>
            </a:xfrm>
            <a:custGeom>
              <a:avLst/>
              <a:gdLst>
                <a:gd name="T0" fmla="*/ 34 w 35"/>
                <a:gd name="T1" fmla="*/ 14 h 37"/>
                <a:gd name="T2" fmla="*/ 26 w 35"/>
                <a:gd name="T3" fmla="*/ 37 h 37"/>
                <a:gd name="T4" fmla="*/ 23 w 35"/>
                <a:gd name="T5" fmla="*/ 34 h 37"/>
                <a:gd name="T6" fmla="*/ 3 w 35"/>
                <a:gd name="T7" fmla="*/ 6 h 37"/>
                <a:gd name="T8" fmla="*/ 1 w 35"/>
                <a:gd name="T9" fmla="*/ 2 h 37"/>
                <a:gd name="T10" fmla="*/ 4 w 35"/>
                <a:gd name="T11" fmla="*/ 1 h 37"/>
                <a:gd name="T12" fmla="*/ 18 w 35"/>
                <a:gd name="T13" fmla="*/ 0 h 37"/>
                <a:gd name="T14" fmla="*/ 22 w 35"/>
                <a:gd name="T15" fmla="*/ 3 h 37"/>
                <a:gd name="T16" fmla="*/ 32 w 35"/>
                <a:gd name="T17" fmla="*/ 11 h 37"/>
                <a:gd name="T18" fmla="*/ 34 w 35"/>
                <a:gd name="T1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7">
                  <a:moveTo>
                    <a:pt x="34" y="14"/>
                  </a:moveTo>
                  <a:cubicBezTo>
                    <a:pt x="32" y="22"/>
                    <a:pt x="29" y="29"/>
                    <a:pt x="26" y="37"/>
                  </a:cubicBezTo>
                  <a:cubicBezTo>
                    <a:pt x="25" y="36"/>
                    <a:pt x="24" y="35"/>
                    <a:pt x="23" y="34"/>
                  </a:cubicBezTo>
                  <a:cubicBezTo>
                    <a:pt x="17" y="24"/>
                    <a:pt x="11" y="14"/>
                    <a:pt x="3" y="6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9" y="0"/>
                    <a:pt x="13" y="0"/>
                    <a:pt x="18" y="0"/>
                  </a:cubicBezTo>
                  <a:cubicBezTo>
                    <a:pt x="20" y="0"/>
                    <a:pt x="21" y="1"/>
                    <a:pt x="22" y="3"/>
                  </a:cubicBezTo>
                  <a:cubicBezTo>
                    <a:pt x="24" y="7"/>
                    <a:pt x="27" y="10"/>
                    <a:pt x="32" y="11"/>
                  </a:cubicBezTo>
                  <a:cubicBezTo>
                    <a:pt x="34" y="11"/>
                    <a:pt x="35" y="12"/>
                    <a:pt x="34" y="14"/>
                  </a:cubicBezTo>
                  <a:close/>
                </a:path>
              </a:pathLst>
            </a:custGeom>
            <a:solidFill>
              <a:srgbClr val="E7A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1" name="Freeform 39">
              <a:extLst>
                <a:ext uri="{FF2B5EF4-FFF2-40B4-BE49-F238E27FC236}">
                  <a16:creationId xmlns:a16="http://schemas.microsoft.com/office/drawing/2014/main" id="{610511A3-16F0-37B9-8523-B090FEC6A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" y="799"/>
              <a:ext cx="95" cy="24"/>
            </a:xfrm>
            <a:custGeom>
              <a:avLst/>
              <a:gdLst>
                <a:gd name="T0" fmla="*/ 7 w 54"/>
                <a:gd name="T1" fmla="*/ 1 h 14"/>
                <a:gd name="T2" fmla="*/ 54 w 54"/>
                <a:gd name="T3" fmla="*/ 0 h 14"/>
                <a:gd name="T4" fmla="*/ 51 w 54"/>
                <a:gd name="T5" fmla="*/ 4 h 14"/>
                <a:gd name="T6" fmla="*/ 42 w 54"/>
                <a:gd name="T7" fmla="*/ 13 h 14"/>
                <a:gd name="T8" fmla="*/ 7 w 54"/>
                <a:gd name="T9" fmla="*/ 13 h 14"/>
                <a:gd name="T10" fmla="*/ 1 w 54"/>
                <a:gd name="T11" fmla="*/ 9 h 14"/>
                <a:gd name="T12" fmla="*/ 1 w 54"/>
                <a:gd name="T13" fmla="*/ 3 h 14"/>
                <a:gd name="T14" fmla="*/ 5 w 54"/>
                <a:gd name="T15" fmla="*/ 2 h 14"/>
                <a:gd name="T16" fmla="*/ 7 w 54"/>
                <a:gd name="T1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4">
                  <a:moveTo>
                    <a:pt x="7" y="1"/>
                  </a:moveTo>
                  <a:cubicBezTo>
                    <a:pt x="23" y="1"/>
                    <a:pt x="38" y="1"/>
                    <a:pt x="54" y="0"/>
                  </a:cubicBezTo>
                  <a:cubicBezTo>
                    <a:pt x="54" y="2"/>
                    <a:pt x="52" y="3"/>
                    <a:pt x="51" y="4"/>
                  </a:cubicBezTo>
                  <a:cubicBezTo>
                    <a:pt x="48" y="7"/>
                    <a:pt x="46" y="11"/>
                    <a:pt x="42" y="13"/>
                  </a:cubicBezTo>
                  <a:cubicBezTo>
                    <a:pt x="30" y="13"/>
                    <a:pt x="19" y="14"/>
                    <a:pt x="7" y="13"/>
                  </a:cubicBezTo>
                  <a:cubicBezTo>
                    <a:pt x="5" y="12"/>
                    <a:pt x="3" y="11"/>
                    <a:pt x="1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1" y="1"/>
                    <a:pt x="3" y="2"/>
                    <a:pt x="5" y="2"/>
                  </a:cubicBezTo>
                  <a:cubicBezTo>
                    <a:pt x="6" y="2"/>
                    <a:pt x="7" y="2"/>
                    <a:pt x="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2" name="Freeform 40">
              <a:extLst>
                <a:ext uri="{FF2B5EF4-FFF2-40B4-BE49-F238E27FC236}">
                  <a16:creationId xmlns:a16="http://schemas.microsoft.com/office/drawing/2014/main" id="{F3BB2A07-DEE4-FAE9-2DCB-0D9EC94F6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0" y="763"/>
              <a:ext cx="88" cy="25"/>
            </a:xfrm>
            <a:custGeom>
              <a:avLst/>
              <a:gdLst>
                <a:gd name="T0" fmla="*/ 48 w 50"/>
                <a:gd name="T1" fmla="*/ 12 h 14"/>
                <a:gd name="T2" fmla="*/ 0 w 50"/>
                <a:gd name="T3" fmla="*/ 14 h 14"/>
                <a:gd name="T4" fmla="*/ 3 w 50"/>
                <a:gd name="T5" fmla="*/ 12 h 14"/>
                <a:gd name="T6" fmla="*/ 7 w 50"/>
                <a:gd name="T7" fmla="*/ 12 h 14"/>
                <a:gd name="T8" fmla="*/ 14 w 50"/>
                <a:gd name="T9" fmla="*/ 4 h 14"/>
                <a:gd name="T10" fmla="*/ 11 w 50"/>
                <a:gd name="T11" fmla="*/ 3 h 14"/>
                <a:gd name="T12" fmla="*/ 6 w 50"/>
                <a:gd name="T13" fmla="*/ 1 h 14"/>
                <a:gd name="T14" fmla="*/ 19 w 50"/>
                <a:gd name="T15" fmla="*/ 1 h 14"/>
                <a:gd name="T16" fmla="*/ 47 w 50"/>
                <a:gd name="T17" fmla="*/ 0 h 14"/>
                <a:gd name="T18" fmla="*/ 48 w 50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4">
                  <a:moveTo>
                    <a:pt x="48" y="12"/>
                  </a:moveTo>
                  <a:cubicBezTo>
                    <a:pt x="32" y="13"/>
                    <a:pt x="16" y="13"/>
                    <a:pt x="0" y="14"/>
                  </a:cubicBezTo>
                  <a:cubicBezTo>
                    <a:pt x="0" y="12"/>
                    <a:pt x="1" y="12"/>
                    <a:pt x="3" y="12"/>
                  </a:cubicBezTo>
                  <a:cubicBezTo>
                    <a:pt x="4" y="12"/>
                    <a:pt x="6" y="12"/>
                    <a:pt x="7" y="12"/>
                  </a:cubicBezTo>
                  <a:cubicBezTo>
                    <a:pt x="14" y="12"/>
                    <a:pt x="15" y="10"/>
                    <a:pt x="14" y="4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8" y="3"/>
                    <a:pt x="6" y="1"/>
                  </a:cubicBezTo>
                  <a:cubicBezTo>
                    <a:pt x="11" y="0"/>
                    <a:pt x="15" y="1"/>
                    <a:pt x="19" y="1"/>
                  </a:cubicBezTo>
                  <a:cubicBezTo>
                    <a:pt x="28" y="0"/>
                    <a:pt x="38" y="0"/>
                    <a:pt x="47" y="0"/>
                  </a:cubicBezTo>
                  <a:cubicBezTo>
                    <a:pt x="49" y="4"/>
                    <a:pt x="50" y="8"/>
                    <a:pt x="48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3" name="Freeform 41">
              <a:extLst>
                <a:ext uri="{FF2B5EF4-FFF2-40B4-BE49-F238E27FC236}">
                  <a16:creationId xmlns:a16="http://schemas.microsoft.com/office/drawing/2014/main" id="{61C77B4D-B454-80FE-C0B2-B77B2F3F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" y="686"/>
              <a:ext cx="88" cy="24"/>
            </a:xfrm>
            <a:custGeom>
              <a:avLst/>
              <a:gdLst>
                <a:gd name="T0" fmla="*/ 49 w 50"/>
                <a:gd name="T1" fmla="*/ 4 h 14"/>
                <a:gd name="T2" fmla="*/ 49 w 50"/>
                <a:gd name="T3" fmla="*/ 5 h 14"/>
                <a:gd name="T4" fmla="*/ 50 w 50"/>
                <a:gd name="T5" fmla="*/ 5 h 14"/>
                <a:gd name="T6" fmla="*/ 48 w 50"/>
                <a:gd name="T7" fmla="*/ 14 h 14"/>
                <a:gd name="T8" fmla="*/ 19 w 50"/>
                <a:gd name="T9" fmla="*/ 12 h 14"/>
                <a:gd name="T10" fmla="*/ 5 w 50"/>
                <a:gd name="T11" fmla="*/ 4 h 14"/>
                <a:gd name="T12" fmla="*/ 0 w 50"/>
                <a:gd name="T13" fmla="*/ 0 h 14"/>
                <a:gd name="T14" fmla="*/ 40 w 50"/>
                <a:gd name="T15" fmla="*/ 4 h 14"/>
                <a:gd name="T16" fmla="*/ 49 w 50"/>
                <a:gd name="T1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">
                  <a:moveTo>
                    <a:pt x="49" y="4"/>
                  </a:moveTo>
                  <a:cubicBezTo>
                    <a:pt x="49" y="4"/>
                    <a:pt x="49" y="4"/>
                    <a:pt x="49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8" y="8"/>
                    <a:pt x="48" y="11"/>
                    <a:pt x="48" y="14"/>
                  </a:cubicBezTo>
                  <a:cubicBezTo>
                    <a:pt x="38" y="14"/>
                    <a:pt x="28" y="13"/>
                    <a:pt x="19" y="12"/>
                  </a:cubicBezTo>
                  <a:cubicBezTo>
                    <a:pt x="14" y="11"/>
                    <a:pt x="10" y="7"/>
                    <a:pt x="5" y="4"/>
                  </a:cubicBezTo>
                  <a:cubicBezTo>
                    <a:pt x="3" y="3"/>
                    <a:pt x="2" y="2"/>
                    <a:pt x="0" y="0"/>
                  </a:cubicBezTo>
                  <a:cubicBezTo>
                    <a:pt x="13" y="1"/>
                    <a:pt x="26" y="3"/>
                    <a:pt x="40" y="4"/>
                  </a:cubicBezTo>
                  <a:cubicBezTo>
                    <a:pt x="42" y="5"/>
                    <a:pt x="46" y="4"/>
                    <a:pt x="49" y="4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4" name="Freeform 42">
              <a:extLst>
                <a:ext uri="{FF2B5EF4-FFF2-40B4-BE49-F238E27FC236}">
                  <a16:creationId xmlns:a16="http://schemas.microsoft.com/office/drawing/2014/main" id="{77AAFF46-FAA6-754A-77EA-BC688E9BE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" y="760"/>
              <a:ext cx="60" cy="24"/>
            </a:xfrm>
            <a:custGeom>
              <a:avLst/>
              <a:gdLst>
                <a:gd name="T0" fmla="*/ 1 w 34"/>
                <a:gd name="T1" fmla="*/ 14 h 14"/>
                <a:gd name="T2" fmla="*/ 0 w 34"/>
                <a:gd name="T3" fmla="*/ 2 h 14"/>
                <a:gd name="T4" fmla="*/ 32 w 34"/>
                <a:gd name="T5" fmla="*/ 1 h 14"/>
                <a:gd name="T6" fmla="*/ 24 w 34"/>
                <a:gd name="T7" fmla="*/ 13 h 14"/>
                <a:gd name="T8" fmla="*/ 10 w 34"/>
                <a:gd name="T9" fmla="*/ 14 h 14"/>
                <a:gd name="T10" fmla="*/ 1 w 34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">
                  <a:moveTo>
                    <a:pt x="1" y="14"/>
                  </a:moveTo>
                  <a:cubicBezTo>
                    <a:pt x="1" y="10"/>
                    <a:pt x="0" y="6"/>
                    <a:pt x="0" y="2"/>
                  </a:cubicBezTo>
                  <a:cubicBezTo>
                    <a:pt x="10" y="2"/>
                    <a:pt x="21" y="0"/>
                    <a:pt x="32" y="1"/>
                  </a:cubicBezTo>
                  <a:cubicBezTo>
                    <a:pt x="34" y="6"/>
                    <a:pt x="30" y="12"/>
                    <a:pt x="24" y="13"/>
                  </a:cubicBezTo>
                  <a:cubicBezTo>
                    <a:pt x="20" y="14"/>
                    <a:pt x="15" y="13"/>
                    <a:pt x="10" y="14"/>
                  </a:cubicBezTo>
                  <a:cubicBezTo>
                    <a:pt x="7" y="14"/>
                    <a:pt x="4" y="14"/>
                    <a:pt x="1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5" name="Freeform 43">
              <a:extLst>
                <a:ext uri="{FF2B5EF4-FFF2-40B4-BE49-F238E27FC236}">
                  <a16:creationId xmlns:a16="http://schemas.microsoft.com/office/drawing/2014/main" id="{C35135F2-FC1C-59E9-FBF9-E7A2FDEB2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797"/>
              <a:ext cx="56" cy="24"/>
            </a:xfrm>
            <a:custGeom>
              <a:avLst/>
              <a:gdLst>
                <a:gd name="T0" fmla="*/ 0 w 32"/>
                <a:gd name="T1" fmla="*/ 14 h 14"/>
                <a:gd name="T2" fmla="*/ 12 w 32"/>
                <a:gd name="T3" fmla="*/ 1 h 14"/>
                <a:gd name="T4" fmla="*/ 32 w 32"/>
                <a:gd name="T5" fmla="*/ 0 h 14"/>
                <a:gd name="T6" fmla="*/ 21 w 32"/>
                <a:gd name="T7" fmla="*/ 12 h 14"/>
                <a:gd name="T8" fmla="*/ 25 w 32"/>
                <a:gd name="T9" fmla="*/ 13 h 14"/>
                <a:gd name="T10" fmla="*/ 0 w 3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cubicBezTo>
                    <a:pt x="4" y="9"/>
                    <a:pt x="8" y="5"/>
                    <a:pt x="12" y="1"/>
                  </a:cubicBezTo>
                  <a:cubicBezTo>
                    <a:pt x="18" y="1"/>
                    <a:pt x="25" y="0"/>
                    <a:pt x="32" y="0"/>
                  </a:cubicBezTo>
                  <a:cubicBezTo>
                    <a:pt x="28" y="4"/>
                    <a:pt x="25" y="8"/>
                    <a:pt x="21" y="12"/>
                  </a:cubicBezTo>
                  <a:cubicBezTo>
                    <a:pt x="22" y="13"/>
                    <a:pt x="24" y="13"/>
                    <a:pt x="25" y="13"/>
                  </a:cubicBezTo>
                  <a:cubicBezTo>
                    <a:pt x="17" y="14"/>
                    <a:pt x="8" y="14"/>
                    <a:pt x="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6" name="Freeform 44">
              <a:extLst>
                <a:ext uri="{FF2B5EF4-FFF2-40B4-BE49-F238E27FC236}">
                  <a16:creationId xmlns:a16="http://schemas.microsoft.com/office/drawing/2014/main" id="{C3E6E934-F221-BD1F-9679-171C3E329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" y="719"/>
              <a:ext cx="61" cy="28"/>
            </a:xfrm>
            <a:custGeom>
              <a:avLst/>
              <a:gdLst>
                <a:gd name="T0" fmla="*/ 25 w 35"/>
                <a:gd name="T1" fmla="*/ 3 h 16"/>
                <a:gd name="T2" fmla="*/ 27 w 35"/>
                <a:gd name="T3" fmla="*/ 8 h 16"/>
                <a:gd name="T4" fmla="*/ 32 w 35"/>
                <a:gd name="T5" fmla="*/ 11 h 16"/>
                <a:gd name="T6" fmla="*/ 34 w 35"/>
                <a:gd name="T7" fmla="*/ 14 h 16"/>
                <a:gd name="T8" fmla="*/ 31 w 35"/>
                <a:gd name="T9" fmla="*/ 16 h 16"/>
                <a:gd name="T10" fmla="*/ 25 w 35"/>
                <a:gd name="T11" fmla="*/ 14 h 16"/>
                <a:gd name="T12" fmla="*/ 19 w 35"/>
                <a:gd name="T13" fmla="*/ 16 h 16"/>
                <a:gd name="T14" fmla="*/ 1 w 35"/>
                <a:gd name="T15" fmla="*/ 9 h 16"/>
                <a:gd name="T16" fmla="*/ 4 w 35"/>
                <a:gd name="T17" fmla="*/ 4 h 16"/>
                <a:gd name="T18" fmla="*/ 7 w 35"/>
                <a:gd name="T19" fmla="*/ 1 h 16"/>
                <a:gd name="T20" fmla="*/ 25 w 35"/>
                <a:gd name="T2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6">
                  <a:moveTo>
                    <a:pt x="25" y="3"/>
                  </a:moveTo>
                  <a:cubicBezTo>
                    <a:pt x="23" y="6"/>
                    <a:pt x="23" y="8"/>
                    <a:pt x="27" y="8"/>
                  </a:cubicBezTo>
                  <a:cubicBezTo>
                    <a:pt x="29" y="9"/>
                    <a:pt x="30" y="10"/>
                    <a:pt x="32" y="11"/>
                  </a:cubicBezTo>
                  <a:cubicBezTo>
                    <a:pt x="33" y="12"/>
                    <a:pt x="35" y="12"/>
                    <a:pt x="34" y="14"/>
                  </a:cubicBezTo>
                  <a:cubicBezTo>
                    <a:pt x="33" y="15"/>
                    <a:pt x="32" y="16"/>
                    <a:pt x="31" y="16"/>
                  </a:cubicBezTo>
                  <a:cubicBezTo>
                    <a:pt x="29" y="16"/>
                    <a:pt x="27" y="15"/>
                    <a:pt x="25" y="14"/>
                  </a:cubicBezTo>
                  <a:cubicBezTo>
                    <a:pt x="23" y="12"/>
                    <a:pt x="20" y="11"/>
                    <a:pt x="19" y="16"/>
                  </a:cubicBezTo>
                  <a:cubicBezTo>
                    <a:pt x="13" y="14"/>
                    <a:pt x="7" y="11"/>
                    <a:pt x="1" y="9"/>
                  </a:cubicBezTo>
                  <a:cubicBezTo>
                    <a:pt x="0" y="6"/>
                    <a:pt x="3" y="6"/>
                    <a:pt x="4" y="4"/>
                  </a:cubicBezTo>
                  <a:cubicBezTo>
                    <a:pt x="5" y="3"/>
                    <a:pt x="7" y="2"/>
                    <a:pt x="7" y="1"/>
                  </a:cubicBezTo>
                  <a:cubicBezTo>
                    <a:pt x="14" y="0"/>
                    <a:pt x="20" y="1"/>
                    <a:pt x="25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Freeform 45">
              <a:extLst>
                <a:ext uri="{FF2B5EF4-FFF2-40B4-BE49-F238E27FC236}">
                  <a16:creationId xmlns:a16="http://schemas.microsoft.com/office/drawing/2014/main" id="{6C5C0CC2-17A0-DCF8-9FCC-4490508BD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" y="765"/>
              <a:ext cx="42" cy="23"/>
            </a:xfrm>
            <a:custGeom>
              <a:avLst/>
              <a:gdLst>
                <a:gd name="T0" fmla="*/ 14 w 24"/>
                <a:gd name="T1" fmla="*/ 0 h 13"/>
                <a:gd name="T2" fmla="*/ 23 w 24"/>
                <a:gd name="T3" fmla="*/ 1 h 13"/>
                <a:gd name="T4" fmla="*/ 23 w 24"/>
                <a:gd name="T5" fmla="*/ 9 h 13"/>
                <a:gd name="T6" fmla="*/ 20 w 24"/>
                <a:gd name="T7" fmla="*/ 12 h 13"/>
                <a:gd name="T8" fmla="*/ 8 w 24"/>
                <a:gd name="T9" fmla="*/ 13 h 13"/>
                <a:gd name="T10" fmla="*/ 7 w 24"/>
                <a:gd name="T11" fmla="*/ 13 h 13"/>
                <a:gd name="T12" fmla="*/ 3 w 24"/>
                <a:gd name="T13" fmla="*/ 1 h 13"/>
                <a:gd name="T14" fmla="*/ 14 w 2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3">
                  <a:moveTo>
                    <a:pt x="14" y="0"/>
                  </a:moveTo>
                  <a:cubicBezTo>
                    <a:pt x="17" y="1"/>
                    <a:pt x="21" y="0"/>
                    <a:pt x="23" y="1"/>
                  </a:cubicBezTo>
                  <a:cubicBezTo>
                    <a:pt x="24" y="2"/>
                    <a:pt x="22" y="6"/>
                    <a:pt x="23" y="9"/>
                  </a:cubicBezTo>
                  <a:cubicBezTo>
                    <a:pt x="24" y="12"/>
                    <a:pt x="22" y="12"/>
                    <a:pt x="20" y="12"/>
                  </a:cubicBezTo>
                  <a:cubicBezTo>
                    <a:pt x="16" y="12"/>
                    <a:pt x="12" y="11"/>
                    <a:pt x="8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" y="9"/>
                    <a:pt x="0" y="5"/>
                    <a:pt x="3" y="1"/>
                  </a:cubicBezTo>
                  <a:cubicBezTo>
                    <a:pt x="7" y="1"/>
                    <a:pt x="11" y="0"/>
                    <a:pt x="14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8" name="Freeform 46">
              <a:extLst>
                <a:ext uri="{FF2B5EF4-FFF2-40B4-BE49-F238E27FC236}">
                  <a16:creationId xmlns:a16="http://schemas.microsoft.com/office/drawing/2014/main" id="{8C66B823-9476-FD71-7A30-9C54E05B1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" y="835"/>
              <a:ext cx="50" cy="22"/>
            </a:xfrm>
            <a:custGeom>
              <a:avLst/>
              <a:gdLst>
                <a:gd name="T0" fmla="*/ 19 w 28"/>
                <a:gd name="T1" fmla="*/ 12 h 12"/>
                <a:gd name="T2" fmla="*/ 12 w 28"/>
                <a:gd name="T3" fmla="*/ 12 h 12"/>
                <a:gd name="T4" fmla="*/ 1 w 28"/>
                <a:gd name="T5" fmla="*/ 2 h 12"/>
                <a:gd name="T6" fmla="*/ 1 w 28"/>
                <a:gd name="T7" fmla="*/ 0 h 12"/>
                <a:gd name="T8" fmla="*/ 24 w 28"/>
                <a:gd name="T9" fmla="*/ 0 h 12"/>
                <a:gd name="T10" fmla="*/ 19 w 28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2">
                  <a:moveTo>
                    <a:pt x="19" y="12"/>
                  </a:moveTo>
                  <a:cubicBezTo>
                    <a:pt x="17" y="12"/>
                    <a:pt x="14" y="12"/>
                    <a:pt x="12" y="12"/>
                  </a:cubicBezTo>
                  <a:cubicBezTo>
                    <a:pt x="7" y="10"/>
                    <a:pt x="4" y="6"/>
                    <a:pt x="1" y="2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9" y="0"/>
                    <a:pt x="17" y="0"/>
                    <a:pt x="24" y="0"/>
                  </a:cubicBezTo>
                  <a:cubicBezTo>
                    <a:pt x="28" y="6"/>
                    <a:pt x="26" y="10"/>
                    <a:pt x="19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9" name="Freeform 47">
              <a:extLst>
                <a:ext uri="{FF2B5EF4-FFF2-40B4-BE49-F238E27FC236}">
                  <a16:creationId xmlns:a16="http://schemas.microsoft.com/office/drawing/2014/main" id="{EB65C391-E186-B16C-C785-5030EA9F6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205"/>
              <a:ext cx="63" cy="27"/>
            </a:xfrm>
            <a:custGeom>
              <a:avLst/>
              <a:gdLst>
                <a:gd name="T0" fmla="*/ 30 w 36"/>
                <a:gd name="T1" fmla="*/ 15 h 15"/>
                <a:gd name="T2" fmla="*/ 29 w 36"/>
                <a:gd name="T3" fmla="*/ 13 h 15"/>
                <a:gd name="T4" fmla="*/ 16 w 36"/>
                <a:gd name="T5" fmla="*/ 4 h 15"/>
                <a:gd name="T6" fmla="*/ 12 w 36"/>
                <a:gd name="T7" fmla="*/ 2 h 15"/>
                <a:gd name="T8" fmla="*/ 0 w 36"/>
                <a:gd name="T9" fmla="*/ 2 h 15"/>
                <a:gd name="T10" fmla="*/ 14 w 36"/>
                <a:gd name="T11" fmla="*/ 1 h 15"/>
                <a:gd name="T12" fmla="*/ 32 w 36"/>
                <a:gd name="T13" fmla="*/ 0 h 15"/>
                <a:gd name="T14" fmla="*/ 35 w 36"/>
                <a:gd name="T15" fmla="*/ 4 h 15"/>
                <a:gd name="T16" fmla="*/ 30 w 36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5">
                  <a:moveTo>
                    <a:pt x="30" y="15"/>
                  </a:moveTo>
                  <a:cubicBezTo>
                    <a:pt x="30" y="14"/>
                    <a:pt x="30" y="13"/>
                    <a:pt x="29" y="13"/>
                  </a:cubicBezTo>
                  <a:cubicBezTo>
                    <a:pt x="22" y="13"/>
                    <a:pt x="19" y="9"/>
                    <a:pt x="16" y="4"/>
                  </a:cubicBezTo>
                  <a:cubicBezTo>
                    <a:pt x="15" y="2"/>
                    <a:pt x="14" y="2"/>
                    <a:pt x="12" y="2"/>
                  </a:cubicBezTo>
                  <a:cubicBezTo>
                    <a:pt x="8" y="2"/>
                    <a:pt x="4" y="2"/>
                    <a:pt x="0" y="2"/>
                  </a:cubicBezTo>
                  <a:cubicBezTo>
                    <a:pt x="4" y="0"/>
                    <a:pt x="9" y="1"/>
                    <a:pt x="14" y="1"/>
                  </a:cubicBezTo>
                  <a:cubicBezTo>
                    <a:pt x="20" y="1"/>
                    <a:pt x="26" y="1"/>
                    <a:pt x="32" y="0"/>
                  </a:cubicBezTo>
                  <a:cubicBezTo>
                    <a:pt x="35" y="0"/>
                    <a:pt x="36" y="1"/>
                    <a:pt x="35" y="4"/>
                  </a:cubicBezTo>
                  <a:cubicBezTo>
                    <a:pt x="33" y="8"/>
                    <a:pt x="32" y="11"/>
                    <a:pt x="30" y="15"/>
                  </a:cubicBezTo>
                  <a:close/>
                </a:path>
              </a:pathLst>
            </a:custGeom>
            <a:solidFill>
              <a:srgbClr val="EEC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0" name="Freeform 48">
              <a:extLst>
                <a:ext uri="{FF2B5EF4-FFF2-40B4-BE49-F238E27FC236}">
                  <a16:creationId xmlns:a16="http://schemas.microsoft.com/office/drawing/2014/main" id="{940A59DE-509C-B58C-CE79-FC2B0B452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" y="755"/>
              <a:ext cx="37" cy="42"/>
            </a:xfrm>
            <a:custGeom>
              <a:avLst/>
              <a:gdLst>
                <a:gd name="T0" fmla="*/ 21 w 21"/>
                <a:gd name="T1" fmla="*/ 6 h 24"/>
                <a:gd name="T2" fmla="*/ 20 w 21"/>
                <a:gd name="T3" fmla="*/ 7 h 24"/>
                <a:gd name="T4" fmla="*/ 10 w 21"/>
                <a:gd name="T5" fmla="*/ 22 h 24"/>
                <a:gd name="T6" fmla="*/ 8 w 21"/>
                <a:gd name="T7" fmla="*/ 22 h 24"/>
                <a:gd name="T8" fmla="*/ 7 w 21"/>
                <a:gd name="T9" fmla="*/ 19 h 24"/>
                <a:gd name="T10" fmla="*/ 13 w 21"/>
                <a:gd name="T11" fmla="*/ 13 h 24"/>
                <a:gd name="T12" fmla="*/ 13 w 21"/>
                <a:gd name="T13" fmla="*/ 8 h 24"/>
                <a:gd name="T14" fmla="*/ 8 w 21"/>
                <a:gd name="T15" fmla="*/ 8 h 24"/>
                <a:gd name="T16" fmla="*/ 4 w 21"/>
                <a:gd name="T17" fmla="*/ 11 h 24"/>
                <a:gd name="T18" fmla="*/ 1 w 21"/>
                <a:gd name="T19" fmla="*/ 12 h 24"/>
                <a:gd name="T20" fmla="*/ 1 w 21"/>
                <a:gd name="T21" fmla="*/ 8 h 24"/>
                <a:gd name="T22" fmla="*/ 5 w 21"/>
                <a:gd name="T23" fmla="*/ 0 h 24"/>
                <a:gd name="T24" fmla="*/ 21 w 21"/>
                <a:gd name="T2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4">
                  <a:moveTo>
                    <a:pt x="21" y="6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15"/>
                    <a:pt x="13" y="17"/>
                    <a:pt x="10" y="22"/>
                  </a:cubicBezTo>
                  <a:cubicBezTo>
                    <a:pt x="9" y="24"/>
                    <a:pt x="8" y="23"/>
                    <a:pt x="8" y="22"/>
                  </a:cubicBezTo>
                  <a:cubicBezTo>
                    <a:pt x="6" y="21"/>
                    <a:pt x="6" y="20"/>
                    <a:pt x="7" y="19"/>
                  </a:cubicBezTo>
                  <a:cubicBezTo>
                    <a:pt x="9" y="17"/>
                    <a:pt x="11" y="15"/>
                    <a:pt x="13" y="13"/>
                  </a:cubicBezTo>
                  <a:cubicBezTo>
                    <a:pt x="14" y="12"/>
                    <a:pt x="15" y="10"/>
                    <a:pt x="13" y="8"/>
                  </a:cubicBezTo>
                  <a:cubicBezTo>
                    <a:pt x="12" y="6"/>
                    <a:pt x="10" y="7"/>
                    <a:pt x="8" y="8"/>
                  </a:cubicBezTo>
                  <a:cubicBezTo>
                    <a:pt x="7" y="9"/>
                    <a:pt x="6" y="10"/>
                    <a:pt x="4" y="11"/>
                  </a:cubicBezTo>
                  <a:cubicBezTo>
                    <a:pt x="3" y="11"/>
                    <a:pt x="3" y="13"/>
                    <a:pt x="1" y="12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4" y="5"/>
                    <a:pt x="6" y="3"/>
                    <a:pt x="5" y="0"/>
                  </a:cubicBezTo>
                  <a:cubicBezTo>
                    <a:pt x="11" y="1"/>
                    <a:pt x="16" y="4"/>
                    <a:pt x="21" y="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1" name="Freeform 49">
              <a:extLst>
                <a:ext uri="{FF2B5EF4-FFF2-40B4-BE49-F238E27FC236}">
                  <a16:creationId xmlns:a16="http://schemas.microsoft.com/office/drawing/2014/main" id="{6A062DFD-83DB-C4B0-039A-B8E918845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" y="723"/>
              <a:ext cx="54" cy="24"/>
            </a:xfrm>
            <a:custGeom>
              <a:avLst/>
              <a:gdLst>
                <a:gd name="T0" fmla="*/ 21 w 31"/>
                <a:gd name="T1" fmla="*/ 2 h 14"/>
                <a:gd name="T2" fmla="*/ 24 w 31"/>
                <a:gd name="T3" fmla="*/ 6 h 14"/>
                <a:gd name="T4" fmla="*/ 29 w 31"/>
                <a:gd name="T5" fmla="*/ 9 h 14"/>
                <a:gd name="T6" fmla="*/ 30 w 31"/>
                <a:gd name="T7" fmla="*/ 13 h 14"/>
                <a:gd name="T8" fmla="*/ 0 w 31"/>
                <a:gd name="T9" fmla="*/ 0 h 14"/>
                <a:gd name="T10" fmla="*/ 10 w 31"/>
                <a:gd name="T11" fmla="*/ 1 h 14"/>
                <a:gd name="T12" fmla="*/ 21 w 31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21" y="2"/>
                  </a:moveTo>
                  <a:cubicBezTo>
                    <a:pt x="21" y="4"/>
                    <a:pt x="21" y="6"/>
                    <a:pt x="24" y="6"/>
                  </a:cubicBezTo>
                  <a:cubicBezTo>
                    <a:pt x="26" y="7"/>
                    <a:pt x="27" y="8"/>
                    <a:pt x="29" y="9"/>
                  </a:cubicBezTo>
                  <a:cubicBezTo>
                    <a:pt x="31" y="10"/>
                    <a:pt x="31" y="11"/>
                    <a:pt x="30" y="13"/>
                  </a:cubicBezTo>
                  <a:cubicBezTo>
                    <a:pt x="18" y="14"/>
                    <a:pt x="9" y="6"/>
                    <a:pt x="0" y="0"/>
                  </a:cubicBezTo>
                  <a:cubicBezTo>
                    <a:pt x="3" y="0"/>
                    <a:pt x="7" y="1"/>
                    <a:pt x="10" y="1"/>
                  </a:cubicBezTo>
                  <a:cubicBezTo>
                    <a:pt x="14" y="1"/>
                    <a:pt x="18" y="2"/>
                    <a:pt x="21" y="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2" name="Freeform 50">
              <a:extLst>
                <a:ext uri="{FF2B5EF4-FFF2-40B4-BE49-F238E27FC236}">
                  <a16:creationId xmlns:a16="http://schemas.microsoft.com/office/drawing/2014/main" id="{EADFD9C3-D721-43B9-F7D6-6543B7AA6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" y="719"/>
              <a:ext cx="57" cy="16"/>
            </a:xfrm>
            <a:custGeom>
              <a:avLst/>
              <a:gdLst>
                <a:gd name="T0" fmla="*/ 30 w 32"/>
                <a:gd name="T1" fmla="*/ 1 h 9"/>
                <a:gd name="T2" fmla="*/ 28 w 32"/>
                <a:gd name="T3" fmla="*/ 5 h 9"/>
                <a:gd name="T4" fmla="*/ 24 w 32"/>
                <a:gd name="T5" fmla="*/ 9 h 9"/>
                <a:gd name="T6" fmla="*/ 0 w 32"/>
                <a:gd name="T7" fmla="*/ 2 h 9"/>
                <a:gd name="T8" fmla="*/ 3 w 32"/>
                <a:gd name="T9" fmla="*/ 1 h 9"/>
                <a:gd name="T10" fmla="*/ 30 w 32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9">
                  <a:moveTo>
                    <a:pt x="30" y="1"/>
                  </a:moveTo>
                  <a:cubicBezTo>
                    <a:pt x="32" y="3"/>
                    <a:pt x="29" y="3"/>
                    <a:pt x="28" y="5"/>
                  </a:cubicBezTo>
                  <a:cubicBezTo>
                    <a:pt x="27" y="6"/>
                    <a:pt x="25" y="7"/>
                    <a:pt x="24" y="9"/>
                  </a:cubicBezTo>
                  <a:cubicBezTo>
                    <a:pt x="16" y="7"/>
                    <a:pt x="8" y="3"/>
                    <a:pt x="0" y="2"/>
                  </a:cubicBezTo>
                  <a:cubicBezTo>
                    <a:pt x="0" y="0"/>
                    <a:pt x="2" y="1"/>
                    <a:pt x="3" y="1"/>
                  </a:cubicBezTo>
                  <a:cubicBezTo>
                    <a:pt x="12" y="1"/>
                    <a:pt x="21" y="1"/>
                    <a:pt x="30" y="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3" name="Freeform 51">
              <a:extLst>
                <a:ext uri="{FF2B5EF4-FFF2-40B4-BE49-F238E27FC236}">
                  <a16:creationId xmlns:a16="http://schemas.microsoft.com/office/drawing/2014/main" id="{69D9A847-5415-66CA-978A-20867D932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" y="693"/>
              <a:ext cx="42" cy="21"/>
            </a:xfrm>
            <a:custGeom>
              <a:avLst/>
              <a:gdLst>
                <a:gd name="T0" fmla="*/ 4 w 24"/>
                <a:gd name="T1" fmla="*/ 10 h 12"/>
                <a:gd name="T2" fmla="*/ 5 w 24"/>
                <a:gd name="T3" fmla="*/ 1 h 12"/>
                <a:gd name="T4" fmla="*/ 17 w 24"/>
                <a:gd name="T5" fmla="*/ 1 h 12"/>
                <a:gd name="T6" fmla="*/ 12 w 24"/>
                <a:gd name="T7" fmla="*/ 2 h 12"/>
                <a:gd name="T8" fmla="*/ 8 w 24"/>
                <a:gd name="T9" fmla="*/ 5 h 12"/>
                <a:gd name="T10" fmla="*/ 10 w 24"/>
                <a:gd name="T11" fmla="*/ 9 h 12"/>
                <a:gd name="T12" fmla="*/ 14 w 24"/>
                <a:gd name="T13" fmla="*/ 7 h 12"/>
                <a:gd name="T14" fmla="*/ 19 w 24"/>
                <a:gd name="T15" fmla="*/ 3 h 12"/>
                <a:gd name="T16" fmla="*/ 22 w 24"/>
                <a:gd name="T17" fmla="*/ 4 h 12"/>
                <a:gd name="T18" fmla="*/ 22 w 24"/>
                <a:gd name="T19" fmla="*/ 7 h 12"/>
                <a:gd name="T20" fmla="*/ 19 w 24"/>
                <a:gd name="T21" fmla="*/ 10 h 12"/>
                <a:gd name="T22" fmla="*/ 24 w 24"/>
                <a:gd name="T23" fmla="*/ 12 h 12"/>
                <a:gd name="T24" fmla="*/ 4 w 24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2">
                  <a:moveTo>
                    <a:pt x="4" y="10"/>
                  </a:moveTo>
                  <a:cubicBezTo>
                    <a:pt x="0" y="6"/>
                    <a:pt x="3" y="4"/>
                    <a:pt x="5" y="1"/>
                  </a:cubicBezTo>
                  <a:cubicBezTo>
                    <a:pt x="9" y="1"/>
                    <a:pt x="13" y="0"/>
                    <a:pt x="17" y="1"/>
                  </a:cubicBezTo>
                  <a:cubicBezTo>
                    <a:pt x="15" y="1"/>
                    <a:pt x="14" y="1"/>
                    <a:pt x="12" y="2"/>
                  </a:cubicBezTo>
                  <a:cubicBezTo>
                    <a:pt x="10" y="2"/>
                    <a:pt x="9" y="4"/>
                    <a:pt x="8" y="5"/>
                  </a:cubicBezTo>
                  <a:cubicBezTo>
                    <a:pt x="8" y="7"/>
                    <a:pt x="9" y="8"/>
                    <a:pt x="10" y="9"/>
                  </a:cubicBezTo>
                  <a:cubicBezTo>
                    <a:pt x="12" y="10"/>
                    <a:pt x="13" y="8"/>
                    <a:pt x="14" y="7"/>
                  </a:cubicBezTo>
                  <a:cubicBezTo>
                    <a:pt x="16" y="6"/>
                    <a:pt x="17" y="5"/>
                    <a:pt x="19" y="3"/>
                  </a:cubicBezTo>
                  <a:cubicBezTo>
                    <a:pt x="20" y="2"/>
                    <a:pt x="21" y="3"/>
                    <a:pt x="22" y="4"/>
                  </a:cubicBezTo>
                  <a:cubicBezTo>
                    <a:pt x="23" y="5"/>
                    <a:pt x="23" y="5"/>
                    <a:pt x="22" y="7"/>
                  </a:cubicBezTo>
                  <a:cubicBezTo>
                    <a:pt x="21" y="8"/>
                    <a:pt x="20" y="9"/>
                    <a:pt x="19" y="10"/>
                  </a:cubicBezTo>
                  <a:cubicBezTo>
                    <a:pt x="20" y="12"/>
                    <a:pt x="23" y="10"/>
                    <a:pt x="24" y="12"/>
                  </a:cubicBezTo>
                  <a:cubicBezTo>
                    <a:pt x="17" y="12"/>
                    <a:pt x="10" y="11"/>
                    <a:pt x="4" y="10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4" name="Freeform 52">
              <a:extLst>
                <a:ext uri="{FF2B5EF4-FFF2-40B4-BE49-F238E27FC236}">
                  <a16:creationId xmlns:a16="http://schemas.microsoft.com/office/drawing/2014/main" id="{23ADF065-35D9-3A2E-63BC-AA2CDC6DB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" y="834"/>
              <a:ext cx="35" cy="24"/>
            </a:xfrm>
            <a:custGeom>
              <a:avLst/>
              <a:gdLst>
                <a:gd name="T0" fmla="*/ 0 w 20"/>
                <a:gd name="T1" fmla="*/ 13 h 14"/>
                <a:gd name="T2" fmla="*/ 5 w 20"/>
                <a:gd name="T3" fmla="*/ 1 h 14"/>
                <a:gd name="T4" fmla="*/ 20 w 20"/>
                <a:gd name="T5" fmla="*/ 0 h 14"/>
                <a:gd name="T6" fmla="*/ 8 w 20"/>
                <a:gd name="T7" fmla="*/ 11 h 14"/>
                <a:gd name="T8" fmla="*/ 9 w 20"/>
                <a:gd name="T9" fmla="*/ 12 h 14"/>
                <a:gd name="T10" fmla="*/ 17 w 20"/>
                <a:gd name="T11" fmla="*/ 12 h 14"/>
                <a:gd name="T12" fmla="*/ 0 w 20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0" y="13"/>
                  </a:moveTo>
                  <a:cubicBezTo>
                    <a:pt x="6" y="11"/>
                    <a:pt x="7" y="6"/>
                    <a:pt x="5" y="1"/>
                  </a:cubicBezTo>
                  <a:cubicBezTo>
                    <a:pt x="10" y="0"/>
                    <a:pt x="15" y="0"/>
                    <a:pt x="20" y="0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8" y="11"/>
                    <a:pt x="8" y="11"/>
                    <a:pt x="9" y="12"/>
                  </a:cubicBezTo>
                  <a:cubicBezTo>
                    <a:pt x="11" y="12"/>
                    <a:pt x="14" y="12"/>
                    <a:pt x="17" y="12"/>
                  </a:cubicBezTo>
                  <a:cubicBezTo>
                    <a:pt x="11" y="14"/>
                    <a:pt x="6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5" name="Freeform 53">
              <a:extLst>
                <a:ext uri="{FF2B5EF4-FFF2-40B4-BE49-F238E27FC236}">
                  <a16:creationId xmlns:a16="http://schemas.microsoft.com/office/drawing/2014/main" id="{2E502322-1AAC-97A8-F4CD-386D96AE7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" y="834"/>
              <a:ext cx="56" cy="23"/>
            </a:xfrm>
            <a:custGeom>
              <a:avLst/>
              <a:gdLst>
                <a:gd name="T0" fmla="*/ 21 w 32"/>
                <a:gd name="T1" fmla="*/ 1 h 13"/>
                <a:gd name="T2" fmla="*/ 22 w 32"/>
                <a:gd name="T3" fmla="*/ 3 h 13"/>
                <a:gd name="T4" fmla="*/ 32 w 32"/>
                <a:gd name="T5" fmla="*/ 13 h 13"/>
                <a:gd name="T6" fmla="*/ 26 w 32"/>
                <a:gd name="T7" fmla="*/ 13 h 13"/>
                <a:gd name="T8" fmla="*/ 15 w 32"/>
                <a:gd name="T9" fmla="*/ 2 h 13"/>
                <a:gd name="T10" fmla="*/ 10 w 32"/>
                <a:gd name="T11" fmla="*/ 2 h 13"/>
                <a:gd name="T12" fmla="*/ 0 w 32"/>
                <a:gd name="T13" fmla="*/ 1 h 13"/>
                <a:gd name="T14" fmla="*/ 21 w 32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3">
                  <a:moveTo>
                    <a:pt x="21" y="1"/>
                  </a:moveTo>
                  <a:cubicBezTo>
                    <a:pt x="20" y="2"/>
                    <a:pt x="21" y="3"/>
                    <a:pt x="22" y="3"/>
                  </a:cubicBezTo>
                  <a:cubicBezTo>
                    <a:pt x="26" y="6"/>
                    <a:pt x="28" y="10"/>
                    <a:pt x="32" y="13"/>
                  </a:cubicBezTo>
                  <a:cubicBezTo>
                    <a:pt x="30" y="13"/>
                    <a:pt x="28" y="13"/>
                    <a:pt x="26" y="13"/>
                  </a:cubicBezTo>
                  <a:cubicBezTo>
                    <a:pt x="23" y="9"/>
                    <a:pt x="18" y="6"/>
                    <a:pt x="15" y="2"/>
                  </a:cubicBezTo>
                  <a:cubicBezTo>
                    <a:pt x="14" y="1"/>
                    <a:pt x="12" y="2"/>
                    <a:pt x="10" y="2"/>
                  </a:cubicBezTo>
                  <a:cubicBezTo>
                    <a:pt x="7" y="2"/>
                    <a:pt x="4" y="2"/>
                    <a:pt x="0" y="1"/>
                  </a:cubicBezTo>
                  <a:cubicBezTo>
                    <a:pt x="7" y="0"/>
                    <a:pt x="14" y="1"/>
                    <a:pt x="21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6" name="Freeform 54">
              <a:extLst>
                <a:ext uri="{FF2B5EF4-FFF2-40B4-BE49-F238E27FC236}">
                  <a16:creationId xmlns:a16="http://schemas.microsoft.com/office/drawing/2014/main" id="{15A56EFC-3C32-D118-7B74-D69D434D6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62"/>
              <a:ext cx="47" cy="22"/>
            </a:xfrm>
            <a:custGeom>
              <a:avLst/>
              <a:gdLst>
                <a:gd name="T0" fmla="*/ 0 w 27"/>
                <a:gd name="T1" fmla="*/ 13 h 13"/>
                <a:gd name="T2" fmla="*/ 11 w 27"/>
                <a:gd name="T3" fmla="*/ 11 h 13"/>
                <a:gd name="T4" fmla="*/ 22 w 27"/>
                <a:gd name="T5" fmla="*/ 0 h 13"/>
                <a:gd name="T6" fmla="*/ 26 w 27"/>
                <a:gd name="T7" fmla="*/ 0 h 13"/>
                <a:gd name="T8" fmla="*/ 21 w 27"/>
                <a:gd name="T9" fmla="*/ 12 h 13"/>
                <a:gd name="T10" fmla="*/ 0 w 27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3">
                  <a:moveTo>
                    <a:pt x="0" y="13"/>
                  </a:moveTo>
                  <a:cubicBezTo>
                    <a:pt x="3" y="10"/>
                    <a:pt x="7" y="11"/>
                    <a:pt x="11" y="11"/>
                  </a:cubicBezTo>
                  <a:cubicBezTo>
                    <a:pt x="17" y="11"/>
                    <a:pt x="22" y="7"/>
                    <a:pt x="22" y="0"/>
                  </a:cubicBezTo>
                  <a:cubicBezTo>
                    <a:pt x="23" y="0"/>
                    <a:pt x="25" y="0"/>
                    <a:pt x="26" y="0"/>
                  </a:cubicBezTo>
                  <a:cubicBezTo>
                    <a:pt x="27" y="5"/>
                    <a:pt x="24" y="9"/>
                    <a:pt x="21" y="12"/>
                  </a:cubicBezTo>
                  <a:cubicBezTo>
                    <a:pt x="14" y="13"/>
                    <a:pt x="7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7" name="Freeform 55">
              <a:extLst>
                <a:ext uri="{FF2B5EF4-FFF2-40B4-BE49-F238E27FC236}">
                  <a16:creationId xmlns:a16="http://schemas.microsoft.com/office/drawing/2014/main" id="{C7394ED7-4FE4-FAD7-81DE-EBCDE44C0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725"/>
              <a:ext cx="37" cy="24"/>
            </a:xfrm>
            <a:custGeom>
              <a:avLst/>
              <a:gdLst>
                <a:gd name="T0" fmla="*/ 10 w 21"/>
                <a:gd name="T1" fmla="*/ 14 h 14"/>
                <a:gd name="T2" fmla="*/ 15 w 21"/>
                <a:gd name="T3" fmla="*/ 12 h 14"/>
                <a:gd name="T4" fmla="*/ 0 w 21"/>
                <a:gd name="T5" fmla="*/ 1 h 14"/>
                <a:gd name="T6" fmla="*/ 2 w 21"/>
                <a:gd name="T7" fmla="*/ 0 h 14"/>
                <a:gd name="T8" fmla="*/ 9 w 21"/>
                <a:gd name="T9" fmla="*/ 1 h 14"/>
                <a:gd name="T10" fmla="*/ 18 w 21"/>
                <a:gd name="T11" fmla="*/ 9 h 14"/>
                <a:gd name="T12" fmla="*/ 21 w 21"/>
                <a:gd name="T13" fmla="*/ 13 h 14"/>
                <a:gd name="T14" fmla="*/ 10 w 2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4">
                  <a:moveTo>
                    <a:pt x="10" y="14"/>
                  </a:moveTo>
                  <a:cubicBezTo>
                    <a:pt x="12" y="13"/>
                    <a:pt x="13" y="13"/>
                    <a:pt x="15" y="12"/>
                  </a:cubicBezTo>
                  <a:cubicBezTo>
                    <a:pt x="9" y="9"/>
                    <a:pt x="7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5" y="0"/>
                    <a:pt x="7" y="0"/>
                    <a:pt x="9" y="1"/>
                  </a:cubicBezTo>
                  <a:cubicBezTo>
                    <a:pt x="11" y="4"/>
                    <a:pt x="15" y="6"/>
                    <a:pt x="18" y="9"/>
                  </a:cubicBezTo>
                  <a:cubicBezTo>
                    <a:pt x="19" y="10"/>
                    <a:pt x="20" y="12"/>
                    <a:pt x="21" y="13"/>
                  </a:cubicBezTo>
                  <a:cubicBezTo>
                    <a:pt x="17" y="13"/>
                    <a:pt x="14" y="14"/>
                    <a:pt x="1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8" name="Freeform 56">
              <a:extLst>
                <a:ext uri="{FF2B5EF4-FFF2-40B4-BE49-F238E27FC236}">
                  <a16:creationId xmlns:a16="http://schemas.microsoft.com/office/drawing/2014/main" id="{E66192C2-9A5C-7455-3976-4BE23FA15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" y="800"/>
              <a:ext cx="26" cy="23"/>
            </a:xfrm>
            <a:custGeom>
              <a:avLst/>
              <a:gdLst>
                <a:gd name="T0" fmla="*/ 15 w 15"/>
                <a:gd name="T1" fmla="*/ 0 h 13"/>
                <a:gd name="T2" fmla="*/ 13 w 15"/>
                <a:gd name="T3" fmla="*/ 10 h 13"/>
                <a:gd name="T4" fmla="*/ 15 w 15"/>
                <a:gd name="T5" fmla="*/ 12 h 13"/>
                <a:gd name="T6" fmla="*/ 9 w 15"/>
                <a:gd name="T7" fmla="*/ 13 h 13"/>
                <a:gd name="T8" fmla="*/ 5 w 15"/>
                <a:gd name="T9" fmla="*/ 6 h 13"/>
                <a:gd name="T10" fmla="*/ 0 w 15"/>
                <a:gd name="T11" fmla="*/ 1 h 13"/>
                <a:gd name="T12" fmla="*/ 15 w 1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3">
                  <a:moveTo>
                    <a:pt x="15" y="0"/>
                  </a:moveTo>
                  <a:cubicBezTo>
                    <a:pt x="8" y="3"/>
                    <a:pt x="7" y="4"/>
                    <a:pt x="13" y="10"/>
                  </a:cubicBezTo>
                  <a:cubicBezTo>
                    <a:pt x="14" y="11"/>
                    <a:pt x="15" y="12"/>
                    <a:pt x="15" y="12"/>
                  </a:cubicBezTo>
                  <a:cubicBezTo>
                    <a:pt x="13" y="13"/>
                    <a:pt x="11" y="13"/>
                    <a:pt x="9" y="13"/>
                  </a:cubicBezTo>
                  <a:cubicBezTo>
                    <a:pt x="7" y="11"/>
                    <a:pt x="5" y="9"/>
                    <a:pt x="5" y="6"/>
                  </a:cubicBezTo>
                  <a:cubicBezTo>
                    <a:pt x="6" y="2"/>
                    <a:pt x="4" y="0"/>
                    <a:pt x="0" y="1"/>
                  </a:cubicBezTo>
                  <a:cubicBezTo>
                    <a:pt x="5" y="0"/>
                    <a:pt x="10" y="0"/>
                    <a:pt x="1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9" name="Freeform 57">
              <a:extLst>
                <a:ext uri="{FF2B5EF4-FFF2-40B4-BE49-F238E27FC236}">
                  <a16:creationId xmlns:a16="http://schemas.microsoft.com/office/drawing/2014/main" id="{E60A4A32-4C82-B90C-2F38-A5E3AA7AE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" y="728"/>
              <a:ext cx="30" cy="23"/>
            </a:xfrm>
            <a:custGeom>
              <a:avLst/>
              <a:gdLst>
                <a:gd name="T0" fmla="*/ 17 w 17"/>
                <a:gd name="T1" fmla="*/ 1 h 13"/>
                <a:gd name="T2" fmla="*/ 5 w 17"/>
                <a:gd name="T3" fmla="*/ 13 h 13"/>
                <a:gd name="T4" fmla="*/ 0 w 17"/>
                <a:gd name="T5" fmla="*/ 13 h 13"/>
                <a:gd name="T6" fmla="*/ 11 w 17"/>
                <a:gd name="T7" fmla="*/ 1 h 13"/>
                <a:gd name="T8" fmla="*/ 17 w 17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7" y="1"/>
                  </a:moveTo>
                  <a:cubicBezTo>
                    <a:pt x="13" y="5"/>
                    <a:pt x="9" y="9"/>
                    <a:pt x="5" y="13"/>
                  </a:cubicBezTo>
                  <a:cubicBezTo>
                    <a:pt x="3" y="13"/>
                    <a:pt x="2" y="13"/>
                    <a:pt x="0" y="13"/>
                  </a:cubicBezTo>
                  <a:cubicBezTo>
                    <a:pt x="3" y="9"/>
                    <a:pt x="8" y="6"/>
                    <a:pt x="11" y="1"/>
                  </a:cubicBezTo>
                  <a:cubicBezTo>
                    <a:pt x="13" y="1"/>
                    <a:pt x="15" y="0"/>
                    <a:pt x="1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0" name="Freeform 58">
              <a:extLst>
                <a:ext uri="{FF2B5EF4-FFF2-40B4-BE49-F238E27FC236}">
                  <a16:creationId xmlns:a16="http://schemas.microsoft.com/office/drawing/2014/main" id="{B9452DB1-FB3F-4EAB-BF7C-9736203FB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" y="765"/>
              <a:ext cx="40" cy="23"/>
            </a:xfrm>
            <a:custGeom>
              <a:avLst/>
              <a:gdLst>
                <a:gd name="T0" fmla="*/ 19 w 23"/>
                <a:gd name="T1" fmla="*/ 1 h 13"/>
                <a:gd name="T2" fmla="*/ 23 w 23"/>
                <a:gd name="T3" fmla="*/ 13 h 13"/>
                <a:gd name="T4" fmla="*/ 17 w 23"/>
                <a:gd name="T5" fmla="*/ 13 h 13"/>
                <a:gd name="T6" fmla="*/ 14 w 23"/>
                <a:gd name="T7" fmla="*/ 3 h 13"/>
                <a:gd name="T8" fmla="*/ 12 w 23"/>
                <a:gd name="T9" fmla="*/ 1 h 13"/>
                <a:gd name="T10" fmla="*/ 0 w 23"/>
                <a:gd name="T11" fmla="*/ 1 h 13"/>
                <a:gd name="T12" fmla="*/ 19 w 23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">
                  <a:moveTo>
                    <a:pt x="19" y="1"/>
                  </a:moveTo>
                  <a:cubicBezTo>
                    <a:pt x="17" y="6"/>
                    <a:pt x="21" y="9"/>
                    <a:pt x="23" y="13"/>
                  </a:cubicBezTo>
                  <a:cubicBezTo>
                    <a:pt x="21" y="13"/>
                    <a:pt x="19" y="13"/>
                    <a:pt x="17" y="13"/>
                  </a:cubicBezTo>
                  <a:cubicBezTo>
                    <a:pt x="16" y="10"/>
                    <a:pt x="14" y="7"/>
                    <a:pt x="14" y="3"/>
                  </a:cubicBezTo>
                  <a:cubicBezTo>
                    <a:pt x="15" y="1"/>
                    <a:pt x="13" y="1"/>
                    <a:pt x="12" y="1"/>
                  </a:cubicBezTo>
                  <a:cubicBezTo>
                    <a:pt x="8" y="1"/>
                    <a:pt x="4" y="1"/>
                    <a:pt x="0" y="1"/>
                  </a:cubicBezTo>
                  <a:cubicBezTo>
                    <a:pt x="6" y="0"/>
                    <a:pt x="13" y="0"/>
                    <a:pt x="19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1" name="Freeform 59">
              <a:extLst>
                <a:ext uri="{FF2B5EF4-FFF2-40B4-BE49-F238E27FC236}">
                  <a16:creationId xmlns:a16="http://schemas.microsoft.com/office/drawing/2014/main" id="{7310D89E-CAA1-DFCD-06AA-2A255D3B2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" y="747"/>
              <a:ext cx="23" cy="22"/>
            </a:xfrm>
            <a:custGeom>
              <a:avLst/>
              <a:gdLst>
                <a:gd name="T0" fmla="*/ 13 w 13"/>
                <a:gd name="T1" fmla="*/ 3 h 12"/>
                <a:gd name="T2" fmla="*/ 5 w 13"/>
                <a:gd name="T3" fmla="*/ 10 h 12"/>
                <a:gd name="T4" fmla="*/ 2 w 13"/>
                <a:gd name="T5" fmla="*/ 10 h 12"/>
                <a:gd name="T6" fmla="*/ 2 w 13"/>
                <a:gd name="T7" fmla="*/ 7 h 12"/>
                <a:gd name="T8" fmla="*/ 7 w 13"/>
                <a:gd name="T9" fmla="*/ 0 h 12"/>
                <a:gd name="T10" fmla="*/ 13 w 13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13" y="3"/>
                  </a:moveTo>
                  <a:cubicBezTo>
                    <a:pt x="10" y="5"/>
                    <a:pt x="8" y="7"/>
                    <a:pt x="5" y="10"/>
                  </a:cubicBezTo>
                  <a:cubicBezTo>
                    <a:pt x="4" y="11"/>
                    <a:pt x="3" y="12"/>
                    <a:pt x="2" y="10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5"/>
                    <a:pt x="6" y="3"/>
                    <a:pt x="7" y="0"/>
                  </a:cubicBezTo>
                  <a:cubicBezTo>
                    <a:pt x="9" y="1"/>
                    <a:pt x="11" y="2"/>
                    <a:pt x="13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2" name="Freeform 60">
              <a:extLst>
                <a:ext uri="{FF2B5EF4-FFF2-40B4-BE49-F238E27FC236}">
                  <a16:creationId xmlns:a16="http://schemas.microsoft.com/office/drawing/2014/main" id="{C7687DE3-4624-E640-3B41-439AEA237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" y="691"/>
              <a:ext cx="16" cy="4"/>
            </a:xfrm>
            <a:custGeom>
              <a:avLst/>
              <a:gdLst>
                <a:gd name="T0" fmla="*/ 9 w 9"/>
                <a:gd name="T1" fmla="*/ 1 h 2"/>
                <a:gd name="T2" fmla="*/ 0 w 9"/>
                <a:gd name="T3" fmla="*/ 1 h 2"/>
                <a:gd name="T4" fmla="*/ 9 w 9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9" y="1"/>
                  </a:moveTo>
                  <a:cubicBezTo>
                    <a:pt x="6" y="2"/>
                    <a:pt x="2" y="2"/>
                    <a:pt x="0" y="1"/>
                  </a:cubicBezTo>
                  <a:cubicBezTo>
                    <a:pt x="3" y="0"/>
                    <a:pt x="6" y="1"/>
                    <a:pt x="9" y="1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3" name="Freeform 61">
              <a:extLst>
                <a:ext uri="{FF2B5EF4-FFF2-40B4-BE49-F238E27FC236}">
                  <a16:creationId xmlns:a16="http://schemas.microsoft.com/office/drawing/2014/main" id="{791A33B4-858A-FB16-F73E-52784A48D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" y="682"/>
              <a:ext cx="656" cy="25"/>
            </a:xfrm>
            <a:custGeom>
              <a:avLst/>
              <a:gdLst>
                <a:gd name="T0" fmla="*/ 262 w 374"/>
                <a:gd name="T1" fmla="*/ 0 h 14"/>
                <a:gd name="T2" fmla="*/ 265 w 374"/>
                <a:gd name="T3" fmla="*/ 0 h 14"/>
                <a:gd name="T4" fmla="*/ 266 w 374"/>
                <a:gd name="T5" fmla="*/ 5 h 14"/>
                <a:gd name="T6" fmla="*/ 262 w 374"/>
                <a:gd name="T7" fmla="*/ 10 h 14"/>
                <a:gd name="T8" fmla="*/ 267 w 374"/>
                <a:gd name="T9" fmla="*/ 9 h 14"/>
                <a:gd name="T10" fmla="*/ 273 w 374"/>
                <a:gd name="T11" fmla="*/ 9 h 14"/>
                <a:gd name="T12" fmla="*/ 281 w 374"/>
                <a:gd name="T13" fmla="*/ 11 h 14"/>
                <a:gd name="T14" fmla="*/ 362 w 374"/>
                <a:gd name="T15" fmla="*/ 11 h 14"/>
                <a:gd name="T16" fmla="*/ 372 w 374"/>
                <a:gd name="T17" fmla="*/ 11 h 14"/>
                <a:gd name="T18" fmla="*/ 371 w 374"/>
                <a:gd name="T19" fmla="*/ 13 h 14"/>
                <a:gd name="T20" fmla="*/ 355 w 374"/>
                <a:gd name="T21" fmla="*/ 13 h 14"/>
                <a:gd name="T22" fmla="*/ 261 w 374"/>
                <a:gd name="T23" fmla="*/ 13 h 14"/>
                <a:gd name="T24" fmla="*/ 14 w 374"/>
                <a:gd name="T25" fmla="*/ 13 h 14"/>
                <a:gd name="T26" fmla="*/ 0 w 374"/>
                <a:gd name="T27" fmla="*/ 13 h 14"/>
                <a:gd name="T28" fmla="*/ 9 w 374"/>
                <a:gd name="T29" fmla="*/ 12 h 14"/>
                <a:gd name="T30" fmla="*/ 246 w 374"/>
                <a:gd name="T31" fmla="*/ 12 h 14"/>
                <a:gd name="T32" fmla="*/ 255 w 374"/>
                <a:gd name="T33" fmla="*/ 8 h 14"/>
                <a:gd name="T34" fmla="*/ 262 w 374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4" h="14">
                  <a:moveTo>
                    <a:pt x="262" y="0"/>
                  </a:moveTo>
                  <a:cubicBezTo>
                    <a:pt x="263" y="0"/>
                    <a:pt x="264" y="0"/>
                    <a:pt x="265" y="0"/>
                  </a:cubicBezTo>
                  <a:cubicBezTo>
                    <a:pt x="268" y="2"/>
                    <a:pt x="267" y="3"/>
                    <a:pt x="266" y="5"/>
                  </a:cubicBezTo>
                  <a:cubicBezTo>
                    <a:pt x="265" y="7"/>
                    <a:pt x="263" y="8"/>
                    <a:pt x="262" y="10"/>
                  </a:cubicBezTo>
                  <a:cubicBezTo>
                    <a:pt x="264" y="11"/>
                    <a:pt x="266" y="10"/>
                    <a:pt x="267" y="9"/>
                  </a:cubicBezTo>
                  <a:cubicBezTo>
                    <a:pt x="269" y="7"/>
                    <a:pt x="271" y="7"/>
                    <a:pt x="273" y="9"/>
                  </a:cubicBezTo>
                  <a:cubicBezTo>
                    <a:pt x="275" y="11"/>
                    <a:pt x="278" y="11"/>
                    <a:pt x="281" y="11"/>
                  </a:cubicBezTo>
                  <a:cubicBezTo>
                    <a:pt x="308" y="11"/>
                    <a:pt x="335" y="11"/>
                    <a:pt x="362" y="11"/>
                  </a:cubicBezTo>
                  <a:cubicBezTo>
                    <a:pt x="365" y="11"/>
                    <a:pt x="369" y="10"/>
                    <a:pt x="372" y="11"/>
                  </a:cubicBezTo>
                  <a:cubicBezTo>
                    <a:pt x="374" y="14"/>
                    <a:pt x="371" y="13"/>
                    <a:pt x="371" y="13"/>
                  </a:cubicBezTo>
                  <a:cubicBezTo>
                    <a:pt x="366" y="13"/>
                    <a:pt x="360" y="13"/>
                    <a:pt x="355" y="13"/>
                  </a:cubicBezTo>
                  <a:cubicBezTo>
                    <a:pt x="324" y="13"/>
                    <a:pt x="292" y="13"/>
                    <a:pt x="261" y="13"/>
                  </a:cubicBezTo>
                  <a:cubicBezTo>
                    <a:pt x="178" y="13"/>
                    <a:pt x="96" y="13"/>
                    <a:pt x="14" y="13"/>
                  </a:cubicBezTo>
                  <a:cubicBezTo>
                    <a:pt x="9" y="13"/>
                    <a:pt x="5" y="13"/>
                    <a:pt x="0" y="13"/>
                  </a:cubicBezTo>
                  <a:cubicBezTo>
                    <a:pt x="3" y="11"/>
                    <a:pt x="6" y="12"/>
                    <a:pt x="9" y="12"/>
                  </a:cubicBezTo>
                  <a:cubicBezTo>
                    <a:pt x="88" y="12"/>
                    <a:pt x="167" y="12"/>
                    <a:pt x="246" y="12"/>
                  </a:cubicBezTo>
                  <a:cubicBezTo>
                    <a:pt x="249" y="12"/>
                    <a:pt x="253" y="12"/>
                    <a:pt x="255" y="8"/>
                  </a:cubicBezTo>
                  <a:cubicBezTo>
                    <a:pt x="257" y="5"/>
                    <a:pt x="260" y="3"/>
                    <a:pt x="262" y="0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4" name="Freeform 62">
              <a:extLst>
                <a:ext uri="{FF2B5EF4-FFF2-40B4-BE49-F238E27FC236}">
                  <a16:creationId xmlns:a16="http://schemas.microsoft.com/office/drawing/2014/main" id="{A298122B-740D-02FB-D09D-71D556DF4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700"/>
              <a:ext cx="67" cy="14"/>
            </a:xfrm>
            <a:custGeom>
              <a:avLst/>
              <a:gdLst>
                <a:gd name="T0" fmla="*/ 38 w 38"/>
                <a:gd name="T1" fmla="*/ 6 h 8"/>
                <a:gd name="T2" fmla="*/ 30 w 38"/>
                <a:gd name="T3" fmla="*/ 6 h 8"/>
                <a:gd name="T4" fmla="*/ 0 w 38"/>
                <a:gd name="T5" fmla="*/ 7 h 8"/>
                <a:gd name="T6" fmla="*/ 16 w 38"/>
                <a:gd name="T7" fmla="*/ 4 h 8"/>
                <a:gd name="T8" fmla="*/ 22 w 38"/>
                <a:gd name="T9" fmla="*/ 5 h 8"/>
                <a:gd name="T10" fmla="*/ 38 w 38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">
                  <a:moveTo>
                    <a:pt x="38" y="6"/>
                  </a:moveTo>
                  <a:cubicBezTo>
                    <a:pt x="36" y="7"/>
                    <a:pt x="33" y="6"/>
                    <a:pt x="30" y="6"/>
                  </a:cubicBezTo>
                  <a:cubicBezTo>
                    <a:pt x="20" y="6"/>
                    <a:pt x="10" y="8"/>
                    <a:pt x="0" y="7"/>
                  </a:cubicBezTo>
                  <a:cubicBezTo>
                    <a:pt x="4" y="1"/>
                    <a:pt x="10" y="0"/>
                    <a:pt x="16" y="4"/>
                  </a:cubicBezTo>
                  <a:cubicBezTo>
                    <a:pt x="18" y="5"/>
                    <a:pt x="20" y="6"/>
                    <a:pt x="22" y="5"/>
                  </a:cubicBezTo>
                  <a:cubicBezTo>
                    <a:pt x="27" y="3"/>
                    <a:pt x="33" y="4"/>
                    <a:pt x="38" y="6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5" name="Freeform 63">
              <a:extLst>
                <a:ext uri="{FF2B5EF4-FFF2-40B4-BE49-F238E27FC236}">
                  <a16:creationId xmlns:a16="http://schemas.microsoft.com/office/drawing/2014/main" id="{E6842AB7-12CE-8B80-C21A-486CC2B38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797"/>
              <a:ext cx="38" cy="38"/>
            </a:xfrm>
            <a:custGeom>
              <a:avLst/>
              <a:gdLst>
                <a:gd name="T0" fmla="*/ 4 w 22"/>
                <a:gd name="T1" fmla="*/ 0 h 22"/>
                <a:gd name="T2" fmla="*/ 6 w 22"/>
                <a:gd name="T3" fmla="*/ 1 h 22"/>
                <a:gd name="T4" fmla="*/ 20 w 22"/>
                <a:gd name="T5" fmla="*/ 16 h 22"/>
                <a:gd name="T6" fmla="*/ 21 w 22"/>
                <a:gd name="T7" fmla="*/ 20 h 22"/>
                <a:gd name="T8" fmla="*/ 17 w 22"/>
                <a:gd name="T9" fmla="*/ 19 h 22"/>
                <a:gd name="T10" fmla="*/ 6 w 22"/>
                <a:gd name="T11" fmla="*/ 9 h 22"/>
                <a:gd name="T12" fmla="*/ 3 w 22"/>
                <a:gd name="T13" fmla="*/ 7 h 22"/>
                <a:gd name="T14" fmla="*/ 0 w 22"/>
                <a:gd name="T15" fmla="*/ 3 h 22"/>
                <a:gd name="T16" fmla="*/ 4 w 22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4" y="0"/>
                  </a:moveTo>
                  <a:cubicBezTo>
                    <a:pt x="5" y="0"/>
                    <a:pt x="5" y="0"/>
                    <a:pt x="6" y="1"/>
                  </a:cubicBezTo>
                  <a:cubicBezTo>
                    <a:pt x="11" y="6"/>
                    <a:pt x="15" y="11"/>
                    <a:pt x="20" y="16"/>
                  </a:cubicBezTo>
                  <a:cubicBezTo>
                    <a:pt x="22" y="17"/>
                    <a:pt x="22" y="18"/>
                    <a:pt x="21" y="20"/>
                  </a:cubicBezTo>
                  <a:cubicBezTo>
                    <a:pt x="19" y="22"/>
                    <a:pt x="18" y="20"/>
                    <a:pt x="17" y="19"/>
                  </a:cubicBezTo>
                  <a:cubicBezTo>
                    <a:pt x="13" y="16"/>
                    <a:pt x="10" y="12"/>
                    <a:pt x="6" y="9"/>
                  </a:cubicBezTo>
                  <a:cubicBezTo>
                    <a:pt x="5" y="8"/>
                    <a:pt x="5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6" name="Freeform 64">
              <a:extLst>
                <a:ext uri="{FF2B5EF4-FFF2-40B4-BE49-F238E27FC236}">
                  <a16:creationId xmlns:a16="http://schemas.microsoft.com/office/drawing/2014/main" id="{3DF808A9-2DFE-F79A-53A0-A103BA439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" y="679"/>
              <a:ext cx="201" cy="26"/>
            </a:xfrm>
            <a:custGeom>
              <a:avLst/>
              <a:gdLst>
                <a:gd name="T0" fmla="*/ 114 w 114"/>
                <a:gd name="T1" fmla="*/ 13 h 15"/>
                <a:gd name="T2" fmla="*/ 109 w 114"/>
                <a:gd name="T3" fmla="*/ 14 h 15"/>
                <a:gd name="T4" fmla="*/ 20 w 114"/>
                <a:gd name="T5" fmla="*/ 14 h 15"/>
                <a:gd name="T6" fmla="*/ 19 w 114"/>
                <a:gd name="T7" fmla="*/ 14 h 15"/>
                <a:gd name="T8" fmla="*/ 5 w 114"/>
                <a:gd name="T9" fmla="*/ 14 h 15"/>
                <a:gd name="T10" fmla="*/ 1 w 114"/>
                <a:gd name="T11" fmla="*/ 13 h 15"/>
                <a:gd name="T12" fmla="*/ 3 w 114"/>
                <a:gd name="T13" fmla="*/ 10 h 15"/>
                <a:gd name="T14" fmla="*/ 7 w 114"/>
                <a:gd name="T15" fmla="*/ 2 h 15"/>
                <a:gd name="T16" fmla="*/ 78 w 114"/>
                <a:gd name="T17" fmla="*/ 2 h 15"/>
                <a:gd name="T18" fmla="*/ 83 w 114"/>
                <a:gd name="T19" fmla="*/ 2 h 15"/>
                <a:gd name="T20" fmla="*/ 114 w 114"/>
                <a:gd name="T2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5">
                  <a:moveTo>
                    <a:pt x="114" y="13"/>
                  </a:moveTo>
                  <a:cubicBezTo>
                    <a:pt x="113" y="14"/>
                    <a:pt x="111" y="14"/>
                    <a:pt x="109" y="14"/>
                  </a:cubicBezTo>
                  <a:cubicBezTo>
                    <a:pt x="79" y="14"/>
                    <a:pt x="50" y="14"/>
                    <a:pt x="20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4" y="11"/>
                    <a:pt x="10" y="12"/>
                    <a:pt x="5" y="14"/>
                  </a:cubicBezTo>
                  <a:cubicBezTo>
                    <a:pt x="4" y="14"/>
                    <a:pt x="1" y="15"/>
                    <a:pt x="1" y="13"/>
                  </a:cubicBezTo>
                  <a:cubicBezTo>
                    <a:pt x="0" y="12"/>
                    <a:pt x="3" y="11"/>
                    <a:pt x="3" y="10"/>
                  </a:cubicBezTo>
                  <a:cubicBezTo>
                    <a:pt x="5" y="8"/>
                    <a:pt x="9" y="7"/>
                    <a:pt x="7" y="2"/>
                  </a:cubicBezTo>
                  <a:cubicBezTo>
                    <a:pt x="31" y="2"/>
                    <a:pt x="54" y="2"/>
                    <a:pt x="78" y="2"/>
                  </a:cubicBezTo>
                  <a:cubicBezTo>
                    <a:pt x="80" y="2"/>
                    <a:pt x="81" y="3"/>
                    <a:pt x="83" y="2"/>
                  </a:cubicBezTo>
                  <a:cubicBezTo>
                    <a:pt x="95" y="0"/>
                    <a:pt x="105" y="6"/>
                    <a:pt x="114" y="13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7" name="Freeform 65">
              <a:extLst>
                <a:ext uri="{FF2B5EF4-FFF2-40B4-BE49-F238E27FC236}">
                  <a16:creationId xmlns:a16="http://schemas.microsoft.com/office/drawing/2014/main" id="{2E54BA1F-6235-34A6-138E-52E0015A3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" y="723"/>
              <a:ext cx="16" cy="17"/>
            </a:xfrm>
            <a:custGeom>
              <a:avLst/>
              <a:gdLst>
                <a:gd name="T0" fmla="*/ 9 w 9"/>
                <a:gd name="T1" fmla="*/ 4 h 10"/>
                <a:gd name="T2" fmla="*/ 4 w 9"/>
                <a:gd name="T3" fmla="*/ 10 h 10"/>
                <a:gd name="T4" fmla="*/ 0 w 9"/>
                <a:gd name="T5" fmla="*/ 6 h 10"/>
                <a:gd name="T6" fmla="*/ 5 w 9"/>
                <a:gd name="T7" fmla="*/ 0 h 10"/>
                <a:gd name="T8" fmla="*/ 9 w 9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cubicBezTo>
                    <a:pt x="8" y="7"/>
                    <a:pt x="6" y="9"/>
                    <a:pt x="4" y="10"/>
                  </a:cubicBez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7" y="0"/>
                    <a:pt x="8" y="2"/>
                    <a:pt x="9" y="4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8" name="Freeform 66">
              <a:extLst>
                <a:ext uri="{FF2B5EF4-FFF2-40B4-BE49-F238E27FC236}">
                  <a16:creationId xmlns:a16="http://schemas.microsoft.com/office/drawing/2014/main" id="{94C6AF63-0659-A25B-14C8-7EDB8F9B9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" y="682"/>
              <a:ext cx="154" cy="21"/>
            </a:xfrm>
            <a:custGeom>
              <a:avLst/>
              <a:gdLst>
                <a:gd name="T0" fmla="*/ 0 w 88"/>
                <a:gd name="T1" fmla="*/ 7 h 12"/>
                <a:gd name="T2" fmla="*/ 21 w 88"/>
                <a:gd name="T3" fmla="*/ 1 h 12"/>
                <a:gd name="T4" fmla="*/ 72 w 88"/>
                <a:gd name="T5" fmla="*/ 1 h 12"/>
                <a:gd name="T6" fmla="*/ 85 w 88"/>
                <a:gd name="T7" fmla="*/ 6 h 12"/>
                <a:gd name="T8" fmla="*/ 87 w 88"/>
                <a:gd name="T9" fmla="*/ 9 h 12"/>
                <a:gd name="T10" fmla="*/ 84 w 88"/>
                <a:gd name="T11" fmla="*/ 9 h 12"/>
                <a:gd name="T12" fmla="*/ 80 w 88"/>
                <a:gd name="T13" fmla="*/ 8 h 12"/>
                <a:gd name="T14" fmla="*/ 82 w 88"/>
                <a:gd name="T15" fmla="*/ 6 h 12"/>
                <a:gd name="T16" fmla="*/ 77 w 88"/>
                <a:gd name="T17" fmla="*/ 9 h 12"/>
                <a:gd name="T18" fmla="*/ 74 w 88"/>
                <a:gd name="T19" fmla="*/ 11 h 12"/>
                <a:gd name="T20" fmla="*/ 71 w 88"/>
                <a:gd name="T21" fmla="*/ 11 h 12"/>
                <a:gd name="T22" fmla="*/ 16 w 88"/>
                <a:gd name="T23" fmla="*/ 11 h 12"/>
                <a:gd name="T24" fmla="*/ 7 w 88"/>
                <a:gd name="T25" fmla="*/ 11 h 12"/>
                <a:gd name="T26" fmla="*/ 0 w 88"/>
                <a:gd name="T2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">
                  <a:moveTo>
                    <a:pt x="0" y="7"/>
                  </a:moveTo>
                  <a:cubicBezTo>
                    <a:pt x="6" y="0"/>
                    <a:pt x="14" y="1"/>
                    <a:pt x="21" y="1"/>
                  </a:cubicBezTo>
                  <a:cubicBezTo>
                    <a:pt x="38" y="1"/>
                    <a:pt x="55" y="1"/>
                    <a:pt x="72" y="1"/>
                  </a:cubicBezTo>
                  <a:cubicBezTo>
                    <a:pt x="77" y="1"/>
                    <a:pt x="81" y="4"/>
                    <a:pt x="85" y="6"/>
                  </a:cubicBezTo>
                  <a:cubicBezTo>
                    <a:pt x="86" y="7"/>
                    <a:pt x="88" y="7"/>
                    <a:pt x="87" y="9"/>
                  </a:cubicBezTo>
                  <a:cubicBezTo>
                    <a:pt x="86" y="10"/>
                    <a:pt x="85" y="9"/>
                    <a:pt x="84" y="9"/>
                  </a:cubicBezTo>
                  <a:cubicBezTo>
                    <a:pt x="83" y="9"/>
                    <a:pt x="81" y="8"/>
                    <a:pt x="80" y="8"/>
                  </a:cubicBezTo>
                  <a:cubicBezTo>
                    <a:pt x="80" y="6"/>
                    <a:pt x="82" y="7"/>
                    <a:pt x="82" y="6"/>
                  </a:cubicBezTo>
                  <a:cubicBezTo>
                    <a:pt x="79" y="6"/>
                    <a:pt x="77" y="5"/>
                    <a:pt x="77" y="9"/>
                  </a:cubicBezTo>
                  <a:cubicBezTo>
                    <a:pt x="77" y="10"/>
                    <a:pt x="75" y="11"/>
                    <a:pt x="74" y="11"/>
                  </a:cubicBezTo>
                  <a:cubicBezTo>
                    <a:pt x="73" y="11"/>
                    <a:pt x="72" y="11"/>
                    <a:pt x="71" y="11"/>
                  </a:cubicBezTo>
                  <a:cubicBezTo>
                    <a:pt x="52" y="10"/>
                    <a:pt x="34" y="12"/>
                    <a:pt x="16" y="11"/>
                  </a:cubicBezTo>
                  <a:cubicBezTo>
                    <a:pt x="13" y="11"/>
                    <a:pt x="10" y="11"/>
                    <a:pt x="7" y="11"/>
                  </a:cubicBezTo>
                  <a:cubicBezTo>
                    <a:pt x="3" y="11"/>
                    <a:pt x="4" y="6"/>
                    <a:pt x="0" y="7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29" name="Grupo 228">
            <a:extLst>
              <a:ext uri="{FF2B5EF4-FFF2-40B4-BE49-F238E27FC236}">
                <a16:creationId xmlns:a16="http://schemas.microsoft.com/office/drawing/2014/main" id="{E06F49CF-C04D-9DEC-E14B-7E3404338A14}"/>
              </a:ext>
            </a:extLst>
          </p:cNvPr>
          <p:cNvGrpSpPr/>
          <p:nvPr/>
        </p:nvGrpSpPr>
        <p:grpSpPr>
          <a:xfrm>
            <a:off x="1" y="5989320"/>
            <a:ext cx="12192000" cy="868680"/>
            <a:chOff x="32671" y="5827976"/>
            <a:chExt cx="12159329" cy="1030024"/>
          </a:xfrm>
        </p:grpSpPr>
        <p:sp>
          <p:nvSpPr>
            <p:cNvPr id="230" name="Freeform 59">
              <a:extLst>
                <a:ext uri="{FF2B5EF4-FFF2-40B4-BE49-F238E27FC236}">
                  <a16:creationId xmlns:a16="http://schemas.microsoft.com/office/drawing/2014/main" id="{895F9070-5684-6572-D257-D420411EE803}"/>
                </a:ext>
              </a:extLst>
            </p:cNvPr>
            <p:cNvSpPr/>
            <p:nvPr userDrawn="1"/>
          </p:nvSpPr>
          <p:spPr bwMode="auto">
            <a:xfrm>
              <a:off x="32671" y="5827976"/>
              <a:ext cx="7840514" cy="1030024"/>
            </a:xfrm>
            <a:custGeom>
              <a:avLst/>
              <a:gdLst>
                <a:gd name="T0" fmla="*/ 0 w 2470"/>
                <a:gd name="T1" fmla="*/ 22 h 343"/>
                <a:gd name="T2" fmla="*/ 268 w 2470"/>
                <a:gd name="T3" fmla="*/ 30 h 343"/>
                <a:gd name="T4" fmla="*/ 473 w 2470"/>
                <a:gd name="T5" fmla="*/ 41 h 343"/>
                <a:gd name="T6" fmla="*/ 466 w 2470"/>
                <a:gd name="T7" fmla="*/ 24 h 343"/>
                <a:gd name="T8" fmla="*/ 466 w 2470"/>
                <a:gd name="T9" fmla="*/ 0 h 343"/>
                <a:gd name="T10" fmla="*/ 484 w 2470"/>
                <a:gd name="T11" fmla="*/ 19 h 343"/>
                <a:gd name="T12" fmla="*/ 493 w 2470"/>
                <a:gd name="T13" fmla="*/ 37 h 343"/>
                <a:gd name="T14" fmla="*/ 509 w 2470"/>
                <a:gd name="T15" fmla="*/ 20 h 343"/>
                <a:gd name="T16" fmla="*/ 530 w 2470"/>
                <a:gd name="T17" fmla="*/ 7 h 343"/>
                <a:gd name="T18" fmla="*/ 531 w 2470"/>
                <a:gd name="T19" fmla="*/ 21 h 343"/>
                <a:gd name="T20" fmla="*/ 518 w 2470"/>
                <a:gd name="T21" fmla="*/ 40 h 343"/>
                <a:gd name="T22" fmla="*/ 890 w 2470"/>
                <a:gd name="T23" fmla="*/ 63 h 343"/>
                <a:gd name="T24" fmla="*/ 1354 w 2470"/>
                <a:gd name="T25" fmla="*/ 101 h 343"/>
                <a:gd name="T26" fmla="*/ 1354 w 2470"/>
                <a:gd name="T27" fmla="*/ 82 h 343"/>
                <a:gd name="T28" fmla="*/ 1361 w 2470"/>
                <a:gd name="T29" fmla="*/ 65 h 343"/>
                <a:gd name="T30" fmla="*/ 1368 w 2470"/>
                <a:gd name="T31" fmla="*/ 79 h 343"/>
                <a:gd name="T32" fmla="*/ 1372 w 2470"/>
                <a:gd name="T33" fmla="*/ 95 h 343"/>
                <a:gd name="T34" fmla="*/ 1410 w 2470"/>
                <a:gd name="T35" fmla="*/ 78 h 343"/>
                <a:gd name="T36" fmla="*/ 1455 w 2470"/>
                <a:gd name="T37" fmla="*/ 68 h 343"/>
                <a:gd name="T38" fmla="*/ 1428 w 2470"/>
                <a:gd name="T39" fmla="*/ 91 h 343"/>
                <a:gd name="T40" fmla="*/ 1401 w 2470"/>
                <a:gd name="T41" fmla="*/ 106 h 343"/>
                <a:gd name="T42" fmla="*/ 1430 w 2470"/>
                <a:gd name="T43" fmla="*/ 110 h 343"/>
                <a:gd name="T44" fmla="*/ 1459 w 2470"/>
                <a:gd name="T45" fmla="*/ 113 h 343"/>
                <a:gd name="T46" fmla="*/ 1457 w 2470"/>
                <a:gd name="T47" fmla="*/ 104 h 343"/>
                <a:gd name="T48" fmla="*/ 1466 w 2470"/>
                <a:gd name="T49" fmla="*/ 93 h 343"/>
                <a:gd name="T50" fmla="*/ 1473 w 2470"/>
                <a:gd name="T51" fmla="*/ 105 h 343"/>
                <a:gd name="T52" fmla="*/ 1477 w 2470"/>
                <a:gd name="T53" fmla="*/ 116 h 343"/>
                <a:gd name="T54" fmla="*/ 1488 w 2470"/>
                <a:gd name="T55" fmla="*/ 117 h 343"/>
                <a:gd name="T56" fmla="*/ 1510 w 2470"/>
                <a:gd name="T57" fmla="*/ 99 h 343"/>
                <a:gd name="T58" fmla="*/ 1549 w 2470"/>
                <a:gd name="T59" fmla="*/ 78 h 343"/>
                <a:gd name="T60" fmla="*/ 1531 w 2470"/>
                <a:gd name="T61" fmla="*/ 103 h 343"/>
                <a:gd name="T62" fmla="*/ 1515 w 2470"/>
                <a:gd name="T63" fmla="*/ 120 h 343"/>
                <a:gd name="T64" fmla="*/ 1559 w 2470"/>
                <a:gd name="T65" fmla="*/ 126 h 343"/>
                <a:gd name="T66" fmla="*/ 1579 w 2470"/>
                <a:gd name="T67" fmla="*/ 112 h 343"/>
                <a:gd name="T68" fmla="*/ 1601 w 2470"/>
                <a:gd name="T69" fmla="*/ 103 h 343"/>
                <a:gd name="T70" fmla="*/ 1592 w 2470"/>
                <a:gd name="T71" fmla="*/ 116 h 343"/>
                <a:gd name="T72" fmla="*/ 1580 w 2470"/>
                <a:gd name="T73" fmla="*/ 128 h 343"/>
                <a:gd name="T74" fmla="*/ 1761 w 2470"/>
                <a:gd name="T75" fmla="*/ 157 h 343"/>
                <a:gd name="T76" fmla="*/ 1951 w 2470"/>
                <a:gd name="T77" fmla="*/ 192 h 343"/>
                <a:gd name="T78" fmla="*/ 2207 w 2470"/>
                <a:gd name="T79" fmla="*/ 254 h 343"/>
                <a:gd name="T80" fmla="*/ 2470 w 2470"/>
                <a:gd name="T81" fmla="*/ 343 h 343"/>
                <a:gd name="T82" fmla="*/ 2433 w 2470"/>
                <a:gd name="T83" fmla="*/ 343 h 343"/>
                <a:gd name="T84" fmla="*/ 0 w 2470"/>
                <a:gd name="T85" fmla="*/ 343 h 343"/>
                <a:gd name="T86" fmla="*/ 0 w 2470"/>
                <a:gd name="T87" fmla="*/ 2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70" h="343">
                  <a:moveTo>
                    <a:pt x="0" y="22"/>
                  </a:moveTo>
                  <a:cubicBezTo>
                    <a:pt x="86" y="23"/>
                    <a:pt x="175" y="26"/>
                    <a:pt x="268" y="30"/>
                  </a:cubicBezTo>
                  <a:cubicBezTo>
                    <a:pt x="338" y="33"/>
                    <a:pt x="407" y="37"/>
                    <a:pt x="473" y="41"/>
                  </a:cubicBezTo>
                  <a:cubicBezTo>
                    <a:pt x="470" y="37"/>
                    <a:pt x="468" y="31"/>
                    <a:pt x="466" y="24"/>
                  </a:cubicBezTo>
                  <a:cubicBezTo>
                    <a:pt x="464" y="15"/>
                    <a:pt x="465" y="6"/>
                    <a:pt x="466" y="0"/>
                  </a:cubicBezTo>
                  <a:cubicBezTo>
                    <a:pt x="472" y="5"/>
                    <a:pt x="478" y="11"/>
                    <a:pt x="484" y="19"/>
                  </a:cubicBezTo>
                  <a:cubicBezTo>
                    <a:pt x="488" y="25"/>
                    <a:pt x="491" y="32"/>
                    <a:pt x="493" y="37"/>
                  </a:cubicBezTo>
                  <a:cubicBezTo>
                    <a:pt x="496" y="32"/>
                    <a:pt x="501" y="26"/>
                    <a:pt x="509" y="20"/>
                  </a:cubicBezTo>
                  <a:cubicBezTo>
                    <a:pt x="516" y="14"/>
                    <a:pt x="524" y="10"/>
                    <a:pt x="530" y="7"/>
                  </a:cubicBezTo>
                  <a:cubicBezTo>
                    <a:pt x="531" y="10"/>
                    <a:pt x="532" y="15"/>
                    <a:pt x="531" y="21"/>
                  </a:cubicBezTo>
                  <a:cubicBezTo>
                    <a:pt x="529" y="31"/>
                    <a:pt x="522" y="37"/>
                    <a:pt x="518" y="40"/>
                  </a:cubicBezTo>
                  <a:cubicBezTo>
                    <a:pt x="639" y="46"/>
                    <a:pt x="763" y="54"/>
                    <a:pt x="890" y="63"/>
                  </a:cubicBezTo>
                  <a:cubicBezTo>
                    <a:pt x="1049" y="74"/>
                    <a:pt x="1204" y="87"/>
                    <a:pt x="1354" y="101"/>
                  </a:cubicBezTo>
                  <a:cubicBezTo>
                    <a:pt x="1353" y="96"/>
                    <a:pt x="1352" y="90"/>
                    <a:pt x="1354" y="82"/>
                  </a:cubicBezTo>
                  <a:cubicBezTo>
                    <a:pt x="1356" y="75"/>
                    <a:pt x="1359" y="70"/>
                    <a:pt x="1361" y="65"/>
                  </a:cubicBezTo>
                  <a:cubicBezTo>
                    <a:pt x="1363" y="69"/>
                    <a:pt x="1366" y="74"/>
                    <a:pt x="1368" y="79"/>
                  </a:cubicBezTo>
                  <a:cubicBezTo>
                    <a:pt x="1370" y="84"/>
                    <a:pt x="1371" y="90"/>
                    <a:pt x="1372" y="95"/>
                  </a:cubicBezTo>
                  <a:cubicBezTo>
                    <a:pt x="1381" y="90"/>
                    <a:pt x="1393" y="83"/>
                    <a:pt x="1410" y="78"/>
                  </a:cubicBezTo>
                  <a:cubicBezTo>
                    <a:pt x="1427" y="72"/>
                    <a:pt x="1444" y="69"/>
                    <a:pt x="1455" y="68"/>
                  </a:cubicBezTo>
                  <a:cubicBezTo>
                    <a:pt x="1449" y="75"/>
                    <a:pt x="1441" y="83"/>
                    <a:pt x="1428" y="91"/>
                  </a:cubicBezTo>
                  <a:cubicBezTo>
                    <a:pt x="1419" y="98"/>
                    <a:pt x="1409" y="103"/>
                    <a:pt x="1401" y="106"/>
                  </a:cubicBezTo>
                  <a:cubicBezTo>
                    <a:pt x="1410" y="107"/>
                    <a:pt x="1420" y="108"/>
                    <a:pt x="1430" y="110"/>
                  </a:cubicBezTo>
                  <a:cubicBezTo>
                    <a:pt x="1440" y="111"/>
                    <a:pt x="1449" y="112"/>
                    <a:pt x="1459" y="113"/>
                  </a:cubicBezTo>
                  <a:cubicBezTo>
                    <a:pt x="1458" y="111"/>
                    <a:pt x="1456" y="108"/>
                    <a:pt x="1457" y="104"/>
                  </a:cubicBezTo>
                  <a:cubicBezTo>
                    <a:pt x="1459" y="98"/>
                    <a:pt x="1464" y="94"/>
                    <a:pt x="1466" y="93"/>
                  </a:cubicBezTo>
                  <a:cubicBezTo>
                    <a:pt x="1468" y="96"/>
                    <a:pt x="1471" y="100"/>
                    <a:pt x="1473" y="105"/>
                  </a:cubicBezTo>
                  <a:cubicBezTo>
                    <a:pt x="1475" y="109"/>
                    <a:pt x="1476" y="112"/>
                    <a:pt x="1477" y="116"/>
                  </a:cubicBezTo>
                  <a:cubicBezTo>
                    <a:pt x="1481" y="116"/>
                    <a:pt x="1485" y="116"/>
                    <a:pt x="1488" y="117"/>
                  </a:cubicBezTo>
                  <a:cubicBezTo>
                    <a:pt x="1494" y="111"/>
                    <a:pt x="1501" y="105"/>
                    <a:pt x="1510" y="99"/>
                  </a:cubicBezTo>
                  <a:cubicBezTo>
                    <a:pt x="1524" y="89"/>
                    <a:pt x="1538" y="82"/>
                    <a:pt x="1549" y="78"/>
                  </a:cubicBezTo>
                  <a:cubicBezTo>
                    <a:pt x="1544" y="85"/>
                    <a:pt x="1538" y="94"/>
                    <a:pt x="1531" y="103"/>
                  </a:cubicBezTo>
                  <a:cubicBezTo>
                    <a:pt x="1525" y="109"/>
                    <a:pt x="1520" y="115"/>
                    <a:pt x="1515" y="120"/>
                  </a:cubicBezTo>
                  <a:cubicBezTo>
                    <a:pt x="1529" y="122"/>
                    <a:pt x="1544" y="124"/>
                    <a:pt x="1559" y="126"/>
                  </a:cubicBezTo>
                  <a:cubicBezTo>
                    <a:pt x="1563" y="122"/>
                    <a:pt x="1570" y="117"/>
                    <a:pt x="1579" y="112"/>
                  </a:cubicBezTo>
                  <a:cubicBezTo>
                    <a:pt x="1587" y="108"/>
                    <a:pt x="1595" y="105"/>
                    <a:pt x="1601" y="103"/>
                  </a:cubicBezTo>
                  <a:cubicBezTo>
                    <a:pt x="1599" y="107"/>
                    <a:pt x="1596" y="112"/>
                    <a:pt x="1592" y="116"/>
                  </a:cubicBezTo>
                  <a:cubicBezTo>
                    <a:pt x="1588" y="121"/>
                    <a:pt x="1583" y="125"/>
                    <a:pt x="1580" y="128"/>
                  </a:cubicBezTo>
                  <a:cubicBezTo>
                    <a:pt x="1627" y="135"/>
                    <a:pt x="1689" y="144"/>
                    <a:pt x="1761" y="157"/>
                  </a:cubicBezTo>
                  <a:cubicBezTo>
                    <a:pt x="1810" y="165"/>
                    <a:pt x="1873" y="176"/>
                    <a:pt x="1951" y="192"/>
                  </a:cubicBezTo>
                  <a:cubicBezTo>
                    <a:pt x="2008" y="204"/>
                    <a:pt x="2097" y="222"/>
                    <a:pt x="2207" y="254"/>
                  </a:cubicBezTo>
                  <a:cubicBezTo>
                    <a:pt x="2278" y="274"/>
                    <a:pt x="2369" y="303"/>
                    <a:pt x="2470" y="343"/>
                  </a:cubicBezTo>
                  <a:cubicBezTo>
                    <a:pt x="2458" y="343"/>
                    <a:pt x="2446" y="343"/>
                    <a:pt x="2433" y="343"/>
                  </a:cubicBezTo>
                  <a:cubicBezTo>
                    <a:pt x="1622" y="343"/>
                    <a:pt x="811" y="343"/>
                    <a:pt x="0" y="343"/>
                  </a:cubicBezTo>
                  <a:cubicBezTo>
                    <a:pt x="0" y="236"/>
                    <a:pt x="0" y="129"/>
                    <a:pt x="0" y="22"/>
                  </a:cubicBezTo>
                  <a:close/>
                </a:path>
              </a:pathLst>
            </a:custGeom>
            <a:solidFill>
              <a:srgbClr val="9EC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1" name="Freeform 60">
              <a:extLst>
                <a:ext uri="{FF2B5EF4-FFF2-40B4-BE49-F238E27FC236}">
                  <a16:creationId xmlns:a16="http://schemas.microsoft.com/office/drawing/2014/main" id="{F30010AC-1C54-A467-EC96-7A045EB7D475}"/>
                </a:ext>
              </a:extLst>
            </p:cNvPr>
            <p:cNvSpPr/>
            <p:nvPr userDrawn="1"/>
          </p:nvSpPr>
          <p:spPr bwMode="auto">
            <a:xfrm>
              <a:off x="6050264" y="5957498"/>
              <a:ext cx="6141736" cy="900498"/>
            </a:xfrm>
            <a:custGeom>
              <a:avLst/>
              <a:gdLst>
                <a:gd name="T0" fmla="*/ 0 w 1935"/>
                <a:gd name="T1" fmla="*/ 143 h 301"/>
                <a:gd name="T2" fmla="*/ 120 w 1935"/>
                <a:gd name="T3" fmla="*/ 120 h 301"/>
                <a:gd name="T4" fmla="*/ 349 w 1935"/>
                <a:gd name="T5" fmla="*/ 85 h 301"/>
                <a:gd name="T6" fmla="*/ 335 w 1935"/>
                <a:gd name="T7" fmla="*/ 65 h 301"/>
                <a:gd name="T8" fmla="*/ 331 w 1935"/>
                <a:gd name="T9" fmla="*/ 41 h 301"/>
                <a:gd name="T10" fmla="*/ 355 w 1935"/>
                <a:gd name="T11" fmla="*/ 59 h 301"/>
                <a:gd name="T12" fmla="*/ 367 w 1935"/>
                <a:gd name="T13" fmla="*/ 76 h 301"/>
                <a:gd name="T14" fmla="*/ 376 w 1935"/>
                <a:gd name="T15" fmla="*/ 54 h 301"/>
                <a:gd name="T16" fmla="*/ 391 w 1935"/>
                <a:gd name="T17" fmla="*/ 35 h 301"/>
                <a:gd name="T18" fmla="*/ 396 w 1935"/>
                <a:gd name="T19" fmla="*/ 61 h 301"/>
                <a:gd name="T20" fmla="*/ 387 w 1935"/>
                <a:gd name="T21" fmla="*/ 80 h 301"/>
                <a:gd name="T22" fmla="*/ 486 w 1935"/>
                <a:gd name="T23" fmla="*/ 67 h 301"/>
                <a:gd name="T24" fmla="*/ 588 w 1935"/>
                <a:gd name="T25" fmla="*/ 57 h 301"/>
                <a:gd name="T26" fmla="*/ 567 w 1935"/>
                <a:gd name="T27" fmla="*/ 43 h 301"/>
                <a:gd name="T28" fmla="*/ 553 w 1935"/>
                <a:gd name="T29" fmla="*/ 31 h 301"/>
                <a:gd name="T30" fmla="*/ 587 w 1935"/>
                <a:gd name="T31" fmla="*/ 40 h 301"/>
                <a:gd name="T32" fmla="*/ 610 w 1935"/>
                <a:gd name="T33" fmla="*/ 54 h 301"/>
                <a:gd name="T34" fmla="*/ 633 w 1935"/>
                <a:gd name="T35" fmla="*/ 52 h 301"/>
                <a:gd name="T36" fmla="*/ 616 w 1935"/>
                <a:gd name="T37" fmla="*/ 29 h 301"/>
                <a:gd name="T38" fmla="*/ 603 w 1935"/>
                <a:gd name="T39" fmla="*/ 0 h 301"/>
                <a:gd name="T40" fmla="*/ 635 w 1935"/>
                <a:gd name="T41" fmla="*/ 24 h 301"/>
                <a:gd name="T42" fmla="*/ 657 w 1935"/>
                <a:gd name="T43" fmla="*/ 50 h 301"/>
                <a:gd name="T44" fmla="*/ 942 w 1935"/>
                <a:gd name="T45" fmla="*/ 28 h 301"/>
                <a:gd name="T46" fmla="*/ 1125 w 1935"/>
                <a:gd name="T47" fmla="*/ 14 h 301"/>
                <a:gd name="T48" fmla="*/ 1306 w 1935"/>
                <a:gd name="T49" fmla="*/ 4 h 301"/>
                <a:gd name="T50" fmla="*/ 1935 w 1935"/>
                <a:gd name="T51" fmla="*/ 1 h 301"/>
                <a:gd name="T52" fmla="*/ 1935 w 1935"/>
                <a:gd name="T53" fmla="*/ 301 h 301"/>
                <a:gd name="T54" fmla="*/ 564 w 1935"/>
                <a:gd name="T55" fmla="*/ 301 h 301"/>
                <a:gd name="T56" fmla="*/ 374 w 1935"/>
                <a:gd name="T57" fmla="*/ 235 h 301"/>
                <a:gd name="T58" fmla="*/ 0 w 1935"/>
                <a:gd name="T59" fmla="*/ 14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35" h="301">
                  <a:moveTo>
                    <a:pt x="0" y="143"/>
                  </a:moveTo>
                  <a:cubicBezTo>
                    <a:pt x="39" y="134"/>
                    <a:pt x="77" y="128"/>
                    <a:pt x="120" y="120"/>
                  </a:cubicBezTo>
                  <a:cubicBezTo>
                    <a:pt x="200" y="106"/>
                    <a:pt x="277" y="94"/>
                    <a:pt x="349" y="85"/>
                  </a:cubicBezTo>
                  <a:cubicBezTo>
                    <a:pt x="345" y="80"/>
                    <a:pt x="339" y="74"/>
                    <a:pt x="335" y="65"/>
                  </a:cubicBezTo>
                  <a:cubicBezTo>
                    <a:pt x="331" y="55"/>
                    <a:pt x="330" y="47"/>
                    <a:pt x="331" y="41"/>
                  </a:cubicBezTo>
                  <a:cubicBezTo>
                    <a:pt x="338" y="45"/>
                    <a:pt x="347" y="50"/>
                    <a:pt x="355" y="59"/>
                  </a:cubicBezTo>
                  <a:cubicBezTo>
                    <a:pt x="361" y="65"/>
                    <a:pt x="365" y="71"/>
                    <a:pt x="367" y="76"/>
                  </a:cubicBezTo>
                  <a:cubicBezTo>
                    <a:pt x="368" y="70"/>
                    <a:pt x="371" y="62"/>
                    <a:pt x="376" y="54"/>
                  </a:cubicBezTo>
                  <a:cubicBezTo>
                    <a:pt x="381" y="46"/>
                    <a:pt x="386" y="39"/>
                    <a:pt x="391" y="35"/>
                  </a:cubicBezTo>
                  <a:cubicBezTo>
                    <a:pt x="394" y="40"/>
                    <a:pt x="397" y="49"/>
                    <a:pt x="396" y="61"/>
                  </a:cubicBezTo>
                  <a:cubicBezTo>
                    <a:pt x="394" y="69"/>
                    <a:pt x="390" y="76"/>
                    <a:pt x="387" y="80"/>
                  </a:cubicBezTo>
                  <a:cubicBezTo>
                    <a:pt x="419" y="76"/>
                    <a:pt x="453" y="71"/>
                    <a:pt x="486" y="67"/>
                  </a:cubicBezTo>
                  <a:cubicBezTo>
                    <a:pt x="521" y="63"/>
                    <a:pt x="555" y="60"/>
                    <a:pt x="588" y="57"/>
                  </a:cubicBezTo>
                  <a:cubicBezTo>
                    <a:pt x="581" y="53"/>
                    <a:pt x="574" y="49"/>
                    <a:pt x="567" y="43"/>
                  </a:cubicBezTo>
                  <a:cubicBezTo>
                    <a:pt x="562" y="39"/>
                    <a:pt x="557" y="35"/>
                    <a:pt x="553" y="31"/>
                  </a:cubicBezTo>
                  <a:cubicBezTo>
                    <a:pt x="561" y="32"/>
                    <a:pt x="573" y="34"/>
                    <a:pt x="587" y="40"/>
                  </a:cubicBezTo>
                  <a:cubicBezTo>
                    <a:pt x="598" y="45"/>
                    <a:pt x="606" y="50"/>
                    <a:pt x="610" y="54"/>
                  </a:cubicBezTo>
                  <a:cubicBezTo>
                    <a:pt x="618" y="53"/>
                    <a:pt x="625" y="53"/>
                    <a:pt x="633" y="52"/>
                  </a:cubicBezTo>
                  <a:cubicBezTo>
                    <a:pt x="627" y="46"/>
                    <a:pt x="621" y="38"/>
                    <a:pt x="616" y="29"/>
                  </a:cubicBezTo>
                  <a:cubicBezTo>
                    <a:pt x="609" y="18"/>
                    <a:pt x="606" y="9"/>
                    <a:pt x="603" y="0"/>
                  </a:cubicBezTo>
                  <a:cubicBezTo>
                    <a:pt x="613" y="6"/>
                    <a:pt x="624" y="14"/>
                    <a:pt x="635" y="24"/>
                  </a:cubicBezTo>
                  <a:cubicBezTo>
                    <a:pt x="645" y="33"/>
                    <a:pt x="652" y="43"/>
                    <a:pt x="657" y="50"/>
                  </a:cubicBezTo>
                  <a:cubicBezTo>
                    <a:pt x="777" y="41"/>
                    <a:pt x="874" y="33"/>
                    <a:pt x="942" y="28"/>
                  </a:cubicBezTo>
                  <a:cubicBezTo>
                    <a:pt x="1012" y="22"/>
                    <a:pt x="1055" y="19"/>
                    <a:pt x="1125" y="14"/>
                  </a:cubicBezTo>
                  <a:cubicBezTo>
                    <a:pt x="1205" y="9"/>
                    <a:pt x="1279" y="5"/>
                    <a:pt x="1306" y="4"/>
                  </a:cubicBezTo>
                  <a:cubicBezTo>
                    <a:pt x="1334" y="3"/>
                    <a:pt x="1917" y="2"/>
                    <a:pt x="1935" y="1"/>
                  </a:cubicBezTo>
                  <a:cubicBezTo>
                    <a:pt x="1935" y="101"/>
                    <a:pt x="1935" y="201"/>
                    <a:pt x="1935" y="301"/>
                  </a:cubicBezTo>
                  <a:cubicBezTo>
                    <a:pt x="1615" y="300"/>
                    <a:pt x="884" y="301"/>
                    <a:pt x="564" y="301"/>
                  </a:cubicBezTo>
                  <a:cubicBezTo>
                    <a:pt x="541" y="286"/>
                    <a:pt x="406" y="245"/>
                    <a:pt x="374" y="235"/>
                  </a:cubicBezTo>
                  <a:cubicBezTo>
                    <a:pt x="229" y="185"/>
                    <a:pt x="97" y="160"/>
                    <a:pt x="0" y="143"/>
                  </a:cubicBezTo>
                  <a:close/>
                </a:path>
              </a:pathLst>
            </a:custGeom>
            <a:solidFill>
              <a:srgbClr val="8DB8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2" name="Oval 61">
              <a:extLst>
                <a:ext uri="{FF2B5EF4-FFF2-40B4-BE49-F238E27FC236}">
                  <a16:creationId xmlns:a16="http://schemas.microsoft.com/office/drawing/2014/main" id="{8A260540-4F11-484B-776A-5542E73C64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100" y="6296729"/>
              <a:ext cx="1528900" cy="129526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3" name="Oval 62">
              <a:extLst>
                <a:ext uri="{FF2B5EF4-FFF2-40B4-BE49-F238E27FC236}">
                  <a16:creationId xmlns:a16="http://schemas.microsoft.com/office/drawing/2014/main" id="{F9EAB5EF-4932-DFAA-89BA-95444EABB6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80838" y="6444756"/>
              <a:ext cx="1633441" cy="185034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4" name="Oval 63">
              <a:extLst>
                <a:ext uri="{FF2B5EF4-FFF2-40B4-BE49-F238E27FC236}">
                  <a16:creationId xmlns:a16="http://schemas.microsoft.com/office/drawing/2014/main" id="{EDB8DBA3-CB5A-F652-4991-0492C86A02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8849" y="6494098"/>
              <a:ext cx="1457031" cy="135692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5" name="Oval 64">
              <a:extLst>
                <a:ext uri="{FF2B5EF4-FFF2-40B4-BE49-F238E27FC236}">
                  <a16:creationId xmlns:a16="http://schemas.microsoft.com/office/drawing/2014/main" id="{D4E5A055-8A4D-CF6B-E10F-A3C15430FA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06189" y="6358407"/>
              <a:ext cx="1620373" cy="17886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6" name="Oval 65">
              <a:extLst>
                <a:ext uri="{FF2B5EF4-FFF2-40B4-BE49-F238E27FC236}">
                  <a16:creationId xmlns:a16="http://schemas.microsoft.com/office/drawing/2014/main" id="{47515088-D5EE-FB7D-0849-BFC8B57C4F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27668" y="6469427"/>
              <a:ext cx="1457031" cy="148027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7" name="Freeform 66">
              <a:extLst>
                <a:ext uri="{FF2B5EF4-FFF2-40B4-BE49-F238E27FC236}">
                  <a16:creationId xmlns:a16="http://schemas.microsoft.com/office/drawing/2014/main" id="{D7AF7333-50D3-80F3-457D-0F967FCEB727}"/>
                </a:ext>
              </a:extLst>
            </p:cNvPr>
            <p:cNvSpPr/>
            <p:nvPr userDrawn="1"/>
          </p:nvSpPr>
          <p:spPr bwMode="auto">
            <a:xfrm>
              <a:off x="1888259" y="6136366"/>
              <a:ext cx="130675" cy="141861"/>
            </a:xfrm>
            <a:custGeom>
              <a:avLst/>
              <a:gdLst>
                <a:gd name="T0" fmla="*/ 3 w 40"/>
                <a:gd name="T1" fmla="*/ 47 h 47"/>
                <a:gd name="T2" fmla="*/ 4 w 40"/>
                <a:gd name="T3" fmla="*/ 27 h 47"/>
                <a:gd name="T4" fmla="*/ 40 w 40"/>
                <a:gd name="T5" fmla="*/ 0 h 47"/>
                <a:gd name="T6" fmla="*/ 32 w 40"/>
                <a:gd name="T7" fmla="*/ 24 h 47"/>
                <a:gd name="T8" fmla="*/ 3 w 4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3" y="47"/>
                  </a:moveTo>
                  <a:cubicBezTo>
                    <a:pt x="2" y="43"/>
                    <a:pt x="0" y="35"/>
                    <a:pt x="4" y="27"/>
                  </a:cubicBezTo>
                  <a:cubicBezTo>
                    <a:pt x="12" y="9"/>
                    <a:pt x="36" y="1"/>
                    <a:pt x="40" y="0"/>
                  </a:cubicBezTo>
                  <a:cubicBezTo>
                    <a:pt x="40" y="5"/>
                    <a:pt x="39" y="14"/>
                    <a:pt x="32" y="24"/>
                  </a:cubicBezTo>
                  <a:cubicBezTo>
                    <a:pt x="23" y="36"/>
                    <a:pt x="10" y="44"/>
                    <a:pt x="3" y="47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8" name="Freeform 67">
              <a:extLst>
                <a:ext uri="{FF2B5EF4-FFF2-40B4-BE49-F238E27FC236}">
                  <a16:creationId xmlns:a16="http://schemas.microsoft.com/office/drawing/2014/main" id="{1CC43E2E-99CF-07FB-7447-4C9743E714F0}"/>
                </a:ext>
              </a:extLst>
            </p:cNvPr>
            <p:cNvSpPr/>
            <p:nvPr userDrawn="1"/>
          </p:nvSpPr>
          <p:spPr bwMode="auto">
            <a:xfrm>
              <a:off x="104540" y="6475593"/>
              <a:ext cx="163346" cy="185034"/>
            </a:xfrm>
            <a:custGeom>
              <a:avLst/>
              <a:gdLst>
                <a:gd name="T0" fmla="*/ 0 w 50"/>
                <a:gd name="T1" fmla="*/ 63 h 63"/>
                <a:gd name="T2" fmla="*/ 15 w 50"/>
                <a:gd name="T3" fmla="*/ 30 h 63"/>
                <a:gd name="T4" fmla="*/ 49 w 50"/>
                <a:gd name="T5" fmla="*/ 0 h 63"/>
                <a:gd name="T6" fmla="*/ 36 w 50"/>
                <a:gd name="T7" fmla="*/ 37 h 63"/>
                <a:gd name="T8" fmla="*/ 0 w 50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2">
                  <a:moveTo>
                    <a:pt x="0" y="63"/>
                  </a:moveTo>
                  <a:cubicBezTo>
                    <a:pt x="1" y="55"/>
                    <a:pt x="5" y="43"/>
                    <a:pt x="15" y="30"/>
                  </a:cubicBezTo>
                  <a:cubicBezTo>
                    <a:pt x="26" y="15"/>
                    <a:pt x="40" y="6"/>
                    <a:pt x="49" y="0"/>
                  </a:cubicBezTo>
                  <a:cubicBezTo>
                    <a:pt x="50" y="7"/>
                    <a:pt x="49" y="21"/>
                    <a:pt x="36" y="37"/>
                  </a:cubicBezTo>
                  <a:cubicBezTo>
                    <a:pt x="24" y="52"/>
                    <a:pt x="8" y="60"/>
                    <a:pt x="0" y="63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9" name="Freeform 68">
              <a:extLst>
                <a:ext uri="{FF2B5EF4-FFF2-40B4-BE49-F238E27FC236}">
                  <a16:creationId xmlns:a16="http://schemas.microsoft.com/office/drawing/2014/main" id="{21FBF014-6275-A04D-FD9D-2B6A297371D5}"/>
                </a:ext>
              </a:extLst>
            </p:cNvPr>
            <p:cNvSpPr/>
            <p:nvPr userDrawn="1"/>
          </p:nvSpPr>
          <p:spPr bwMode="auto">
            <a:xfrm>
              <a:off x="1960129" y="6469427"/>
              <a:ext cx="202549" cy="185034"/>
            </a:xfrm>
            <a:custGeom>
              <a:avLst/>
              <a:gdLst>
                <a:gd name="T0" fmla="*/ 0 w 65"/>
                <a:gd name="T1" fmla="*/ 0 h 63"/>
                <a:gd name="T2" fmla="*/ 28 w 65"/>
                <a:gd name="T3" fmla="*/ 39 h 63"/>
                <a:gd name="T4" fmla="*/ 52 w 65"/>
                <a:gd name="T5" fmla="*/ 63 h 63"/>
                <a:gd name="T6" fmla="*/ 62 w 65"/>
                <a:gd name="T7" fmla="*/ 40 h 63"/>
                <a:gd name="T8" fmla="*/ 42 w 65"/>
                <a:gd name="T9" fmla="*/ 19 h 63"/>
                <a:gd name="T10" fmla="*/ 0 w 65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2">
                  <a:moveTo>
                    <a:pt x="0" y="0"/>
                  </a:moveTo>
                  <a:cubicBezTo>
                    <a:pt x="7" y="12"/>
                    <a:pt x="16" y="25"/>
                    <a:pt x="28" y="39"/>
                  </a:cubicBezTo>
                  <a:cubicBezTo>
                    <a:pt x="36" y="48"/>
                    <a:pt x="44" y="56"/>
                    <a:pt x="52" y="63"/>
                  </a:cubicBezTo>
                  <a:cubicBezTo>
                    <a:pt x="55" y="60"/>
                    <a:pt x="65" y="51"/>
                    <a:pt x="62" y="40"/>
                  </a:cubicBezTo>
                  <a:cubicBezTo>
                    <a:pt x="61" y="31"/>
                    <a:pt x="53" y="26"/>
                    <a:pt x="42" y="19"/>
                  </a:cubicBezTo>
                  <a:cubicBezTo>
                    <a:pt x="34" y="14"/>
                    <a:pt x="21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0" name="Freeform 69">
              <a:extLst>
                <a:ext uri="{FF2B5EF4-FFF2-40B4-BE49-F238E27FC236}">
                  <a16:creationId xmlns:a16="http://schemas.microsoft.com/office/drawing/2014/main" id="{2CBDFE60-7450-CFEB-25E7-C94D69788FAB}"/>
                </a:ext>
              </a:extLst>
            </p:cNvPr>
            <p:cNvSpPr/>
            <p:nvPr userDrawn="1"/>
          </p:nvSpPr>
          <p:spPr bwMode="auto">
            <a:xfrm>
              <a:off x="2123475" y="6574277"/>
              <a:ext cx="320156" cy="154197"/>
            </a:xfrm>
            <a:custGeom>
              <a:avLst/>
              <a:gdLst>
                <a:gd name="T0" fmla="*/ 0 w 101"/>
                <a:gd name="T1" fmla="*/ 50 h 50"/>
                <a:gd name="T2" fmla="*/ 14 w 101"/>
                <a:gd name="T3" fmla="*/ 28 h 50"/>
                <a:gd name="T4" fmla="*/ 41 w 101"/>
                <a:gd name="T5" fmla="*/ 15 h 50"/>
                <a:gd name="T6" fmla="*/ 101 w 101"/>
                <a:gd name="T7" fmla="*/ 0 h 50"/>
                <a:gd name="T8" fmla="*/ 61 w 101"/>
                <a:gd name="T9" fmla="*/ 31 h 50"/>
                <a:gd name="T10" fmla="*/ 0 w 101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50">
                  <a:moveTo>
                    <a:pt x="0" y="50"/>
                  </a:moveTo>
                  <a:cubicBezTo>
                    <a:pt x="1" y="45"/>
                    <a:pt x="4" y="36"/>
                    <a:pt x="14" y="28"/>
                  </a:cubicBezTo>
                  <a:cubicBezTo>
                    <a:pt x="20" y="23"/>
                    <a:pt x="27" y="19"/>
                    <a:pt x="41" y="15"/>
                  </a:cubicBezTo>
                  <a:cubicBezTo>
                    <a:pt x="54" y="10"/>
                    <a:pt x="74" y="4"/>
                    <a:pt x="101" y="0"/>
                  </a:cubicBezTo>
                  <a:cubicBezTo>
                    <a:pt x="94" y="7"/>
                    <a:pt x="82" y="20"/>
                    <a:pt x="61" y="31"/>
                  </a:cubicBezTo>
                  <a:cubicBezTo>
                    <a:pt x="37" y="43"/>
                    <a:pt x="13" y="48"/>
                    <a:pt x="0" y="5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1" name="Freeform 70">
              <a:extLst>
                <a:ext uri="{FF2B5EF4-FFF2-40B4-BE49-F238E27FC236}">
                  <a16:creationId xmlns:a16="http://schemas.microsoft.com/office/drawing/2014/main" id="{9F2935E7-FB8A-3E25-469B-328C05D89019}"/>
                </a:ext>
              </a:extLst>
            </p:cNvPr>
            <p:cNvSpPr/>
            <p:nvPr userDrawn="1"/>
          </p:nvSpPr>
          <p:spPr bwMode="auto">
            <a:xfrm>
              <a:off x="4429891" y="6463257"/>
              <a:ext cx="78405" cy="154197"/>
            </a:xfrm>
            <a:custGeom>
              <a:avLst/>
              <a:gdLst>
                <a:gd name="T0" fmla="*/ 11 w 24"/>
                <a:gd name="T1" fmla="*/ 0 h 51"/>
                <a:gd name="T2" fmla="*/ 4 w 24"/>
                <a:gd name="T3" fmla="*/ 18 h 51"/>
                <a:gd name="T4" fmla="*/ 6 w 24"/>
                <a:gd name="T5" fmla="*/ 42 h 51"/>
                <a:gd name="T6" fmla="*/ 24 w 24"/>
                <a:gd name="T7" fmla="*/ 51 h 51"/>
                <a:gd name="T8" fmla="*/ 22 w 24"/>
                <a:gd name="T9" fmla="*/ 26 h 51"/>
                <a:gd name="T10" fmla="*/ 11 w 24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cubicBezTo>
                    <a:pt x="9" y="4"/>
                    <a:pt x="6" y="10"/>
                    <a:pt x="4" y="18"/>
                  </a:cubicBezTo>
                  <a:cubicBezTo>
                    <a:pt x="2" y="28"/>
                    <a:pt x="0" y="35"/>
                    <a:pt x="6" y="42"/>
                  </a:cubicBezTo>
                  <a:cubicBezTo>
                    <a:pt x="8" y="44"/>
                    <a:pt x="13" y="48"/>
                    <a:pt x="24" y="51"/>
                  </a:cubicBezTo>
                  <a:cubicBezTo>
                    <a:pt x="24" y="44"/>
                    <a:pt x="24" y="36"/>
                    <a:pt x="22" y="26"/>
                  </a:cubicBezTo>
                  <a:cubicBezTo>
                    <a:pt x="19" y="16"/>
                    <a:pt x="15" y="7"/>
                    <a:pt x="1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2" name="Freeform 71">
              <a:extLst>
                <a:ext uri="{FF2B5EF4-FFF2-40B4-BE49-F238E27FC236}">
                  <a16:creationId xmlns:a16="http://schemas.microsoft.com/office/drawing/2014/main" id="{2EB2BD4C-79DD-0185-A46B-5A7EFD62239F}"/>
                </a:ext>
              </a:extLst>
            </p:cNvPr>
            <p:cNvSpPr/>
            <p:nvPr userDrawn="1"/>
          </p:nvSpPr>
          <p:spPr bwMode="auto">
            <a:xfrm>
              <a:off x="4567102" y="6506434"/>
              <a:ext cx="169878" cy="135692"/>
            </a:xfrm>
            <a:custGeom>
              <a:avLst/>
              <a:gdLst>
                <a:gd name="T0" fmla="*/ 49 w 53"/>
                <a:gd name="T1" fmla="*/ 2 h 45"/>
                <a:gd name="T2" fmla="*/ 16 w 53"/>
                <a:gd name="T3" fmla="*/ 18 h 45"/>
                <a:gd name="T4" fmla="*/ 3 w 53"/>
                <a:gd name="T5" fmla="*/ 29 h 45"/>
                <a:gd name="T6" fmla="*/ 7 w 53"/>
                <a:gd name="T7" fmla="*/ 45 h 45"/>
                <a:gd name="T8" fmla="*/ 27 w 53"/>
                <a:gd name="T9" fmla="*/ 30 h 45"/>
                <a:gd name="T10" fmla="*/ 49 w 53"/>
                <a:gd name="T1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9" y="2"/>
                  </a:moveTo>
                  <a:cubicBezTo>
                    <a:pt x="46" y="0"/>
                    <a:pt x="27" y="11"/>
                    <a:pt x="16" y="18"/>
                  </a:cubicBezTo>
                  <a:cubicBezTo>
                    <a:pt x="7" y="23"/>
                    <a:pt x="4" y="25"/>
                    <a:pt x="3" y="29"/>
                  </a:cubicBezTo>
                  <a:cubicBezTo>
                    <a:pt x="0" y="36"/>
                    <a:pt x="5" y="42"/>
                    <a:pt x="7" y="45"/>
                  </a:cubicBezTo>
                  <a:cubicBezTo>
                    <a:pt x="12" y="41"/>
                    <a:pt x="19" y="36"/>
                    <a:pt x="27" y="30"/>
                  </a:cubicBezTo>
                  <a:cubicBezTo>
                    <a:pt x="36" y="21"/>
                    <a:pt x="53" y="5"/>
                    <a:pt x="49" y="2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" name="Freeform 72">
              <a:extLst>
                <a:ext uri="{FF2B5EF4-FFF2-40B4-BE49-F238E27FC236}">
                  <a16:creationId xmlns:a16="http://schemas.microsoft.com/office/drawing/2014/main" id="{FE9D0184-524F-371C-6878-9C64B9535530}"/>
                </a:ext>
              </a:extLst>
            </p:cNvPr>
            <p:cNvSpPr/>
            <p:nvPr userDrawn="1"/>
          </p:nvSpPr>
          <p:spPr bwMode="auto">
            <a:xfrm>
              <a:off x="6442289" y="6512599"/>
              <a:ext cx="156810" cy="123356"/>
            </a:xfrm>
            <a:custGeom>
              <a:avLst/>
              <a:gdLst>
                <a:gd name="T0" fmla="*/ 0 w 49"/>
                <a:gd name="T1" fmla="*/ 0 h 42"/>
                <a:gd name="T2" fmla="*/ 15 w 49"/>
                <a:gd name="T3" fmla="*/ 21 h 42"/>
                <a:gd name="T4" fmla="*/ 41 w 49"/>
                <a:gd name="T5" fmla="*/ 42 h 42"/>
                <a:gd name="T6" fmla="*/ 47 w 49"/>
                <a:gd name="T7" fmla="*/ 29 h 42"/>
                <a:gd name="T8" fmla="*/ 34 w 49"/>
                <a:gd name="T9" fmla="*/ 17 h 42"/>
                <a:gd name="T10" fmla="*/ 0 w 49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2">
                  <a:moveTo>
                    <a:pt x="0" y="0"/>
                  </a:moveTo>
                  <a:cubicBezTo>
                    <a:pt x="3" y="6"/>
                    <a:pt x="7" y="13"/>
                    <a:pt x="15" y="21"/>
                  </a:cubicBezTo>
                  <a:cubicBezTo>
                    <a:pt x="24" y="30"/>
                    <a:pt x="33" y="37"/>
                    <a:pt x="41" y="42"/>
                  </a:cubicBezTo>
                  <a:cubicBezTo>
                    <a:pt x="44" y="40"/>
                    <a:pt x="49" y="35"/>
                    <a:pt x="47" y="29"/>
                  </a:cubicBezTo>
                  <a:cubicBezTo>
                    <a:pt x="46" y="25"/>
                    <a:pt x="42" y="21"/>
                    <a:pt x="34" y="17"/>
                  </a:cubicBezTo>
                  <a:cubicBezTo>
                    <a:pt x="26" y="12"/>
                    <a:pt x="15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" name="Freeform 73">
              <a:extLst>
                <a:ext uri="{FF2B5EF4-FFF2-40B4-BE49-F238E27FC236}">
                  <a16:creationId xmlns:a16="http://schemas.microsoft.com/office/drawing/2014/main" id="{5E988C4F-5A73-2ED3-261E-71DB7BD7851C}"/>
                </a:ext>
              </a:extLst>
            </p:cNvPr>
            <p:cNvSpPr/>
            <p:nvPr userDrawn="1"/>
          </p:nvSpPr>
          <p:spPr bwMode="auto">
            <a:xfrm>
              <a:off x="6657906" y="6463257"/>
              <a:ext cx="71873" cy="154197"/>
            </a:xfrm>
            <a:custGeom>
              <a:avLst/>
              <a:gdLst>
                <a:gd name="T0" fmla="*/ 14 w 23"/>
                <a:gd name="T1" fmla="*/ 0 h 51"/>
                <a:gd name="T2" fmla="*/ 5 w 23"/>
                <a:gd name="T3" fmla="*/ 22 h 51"/>
                <a:gd name="T4" fmla="*/ 0 w 23"/>
                <a:gd name="T5" fmla="*/ 51 h 51"/>
                <a:gd name="T6" fmla="*/ 19 w 23"/>
                <a:gd name="T7" fmla="*/ 42 h 51"/>
                <a:gd name="T8" fmla="*/ 22 w 23"/>
                <a:gd name="T9" fmla="*/ 27 h 51"/>
                <a:gd name="T10" fmla="*/ 14 w 23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51">
                  <a:moveTo>
                    <a:pt x="14" y="0"/>
                  </a:moveTo>
                  <a:cubicBezTo>
                    <a:pt x="11" y="7"/>
                    <a:pt x="7" y="14"/>
                    <a:pt x="5" y="22"/>
                  </a:cubicBezTo>
                  <a:cubicBezTo>
                    <a:pt x="1" y="33"/>
                    <a:pt x="0" y="43"/>
                    <a:pt x="0" y="51"/>
                  </a:cubicBezTo>
                  <a:cubicBezTo>
                    <a:pt x="4" y="50"/>
                    <a:pt x="13" y="48"/>
                    <a:pt x="19" y="42"/>
                  </a:cubicBezTo>
                  <a:cubicBezTo>
                    <a:pt x="21" y="39"/>
                    <a:pt x="23" y="36"/>
                    <a:pt x="22" y="27"/>
                  </a:cubicBezTo>
                  <a:cubicBezTo>
                    <a:pt x="21" y="20"/>
                    <a:pt x="20" y="11"/>
                    <a:pt x="14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" name="Freeform 74">
              <a:extLst>
                <a:ext uri="{FF2B5EF4-FFF2-40B4-BE49-F238E27FC236}">
                  <a16:creationId xmlns:a16="http://schemas.microsoft.com/office/drawing/2014/main" id="{E46E14A3-68C9-6B33-051B-84A03FA84B6E}"/>
                </a:ext>
              </a:extLst>
            </p:cNvPr>
            <p:cNvSpPr/>
            <p:nvPr userDrawn="1"/>
          </p:nvSpPr>
          <p:spPr bwMode="auto">
            <a:xfrm>
              <a:off x="9153803" y="6136366"/>
              <a:ext cx="130675" cy="148027"/>
            </a:xfrm>
            <a:custGeom>
              <a:avLst/>
              <a:gdLst>
                <a:gd name="T0" fmla="*/ 1 w 40"/>
                <a:gd name="T1" fmla="*/ 0 h 50"/>
                <a:gd name="T2" fmla="*/ 1 w 40"/>
                <a:gd name="T3" fmla="*/ 13 h 50"/>
                <a:gd name="T4" fmla="*/ 13 w 40"/>
                <a:gd name="T5" fmla="*/ 31 h 50"/>
                <a:gd name="T6" fmla="*/ 35 w 40"/>
                <a:gd name="T7" fmla="*/ 50 h 50"/>
                <a:gd name="T8" fmla="*/ 37 w 40"/>
                <a:gd name="T9" fmla="*/ 30 h 50"/>
                <a:gd name="T10" fmla="*/ 23 w 40"/>
                <a:gd name="T11" fmla="*/ 14 h 50"/>
                <a:gd name="T12" fmla="*/ 1 w 40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0">
                  <a:moveTo>
                    <a:pt x="1" y="0"/>
                  </a:moveTo>
                  <a:cubicBezTo>
                    <a:pt x="0" y="3"/>
                    <a:pt x="0" y="7"/>
                    <a:pt x="1" y="13"/>
                  </a:cubicBezTo>
                  <a:cubicBezTo>
                    <a:pt x="3" y="21"/>
                    <a:pt x="8" y="26"/>
                    <a:pt x="13" y="31"/>
                  </a:cubicBezTo>
                  <a:cubicBezTo>
                    <a:pt x="17" y="36"/>
                    <a:pt x="24" y="43"/>
                    <a:pt x="35" y="50"/>
                  </a:cubicBezTo>
                  <a:cubicBezTo>
                    <a:pt x="37" y="45"/>
                    <a:pt x="40" y="38"/>
                    <a:pt x="37" y="30"/>
                  </a:cubicBezTo>
                  <a:cubicBezTo>
                    <a:pt x="35" y="23"/>
                    <a:pt x="30" y="19"/>
                    <a:pt x="23" y="14"/>
                  </a:cubicBezTo>
                  <a:cubicBezTo>
                    <a:pt x="18" y="10"/>
                    <a:pt x="11" y="5"/>
                    <a:pt x="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" name="Freeform 75">
              <a:extLst>
                <a:ext uri="{FF2B5EF4-FFF2-40B4-BE49-F238E27FC236}">
                  <a16:creationId xmlns:a16="http://schemas.microsoft.com/office/drawing/2014/main" id="{9313F35E-883E-F569-389F-A91E27E5C01D}"/>
                </a:ext>
              </a:extLst>
            </p:cNvPr>
            <p:cNvSpPr/>
            <p:nvPr userDrawn="1"/>
          </p:nvSpPr>
          <p:spPr bwMode="auto">
            <a:xfrm>
              <a:off x="8755241" y="6512599"/>
              <a:ext cx="169878" cy="148027"/>
            </a:xfrm>
            <a:custGeom>
              <a:avLst/>
              <a:gdLst>
                <a:gd name="T0" fmla="*/ 53 w 53"/>
                <a:gd name="T1" fmla="*/ 0 h 51"/>
                <a:gd name="T2" fmla="*/ 30 w 53"/>
                <a:gd name="T3" fmla="*/ 8 h 51"/>
                <a:gd name="T4" fmla="*/ 8 w 53"/>
                <a:gd name="T5" fmla="*/ 20 h 51"/>
                <a:gd name="T6" fmla="*/ 0 w 53"/>
                <a:gd name="T7" fmla="*/ 36 h 51"/>
                <a:gd name="T8" fmla="*/ 8 w 53"/>
                <a:gd name="T9" fmla="*/ 51 h 51"/>
                <a:gd name="T10" fmla="*/ 29 w 53"/>
                <a:gd name="T11" fmla="*/ 30 h 51"/>
                <a:gd name="T12" fmla="*/ 53 w 53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1">
                  <a:moveTo>
                    <a:pt x="53" y="0"/>
                  </a:moveTo>
                  <a:cubicBezTo>
                    <a:pt x="46" y="2"/>
                    <a:pt x="38" y="5"/>
                    <a:pt x="30" y="8"/>
                  </a:cubicBezTo>
                  <a:cubicBezTo>
                    <a:pt x="18" y="13"/>
                    <a:pt x="12" y="16"/>
                    <a:pt x="8" y="20"/>
                  </a:cubicBezTo>
                  <a:cubicBezTo>
                    <a:pt x="6" y="22"/>
                    <a:pt x="0" y="28"/>
                    <a:pt x="0" y="36"/>
                  </a:cubicBezTo>
                  <a:cubicBezTo>
                    <a:pt x="0" y="43"/>
                    <a:pt x="6" y="49"/>
                    <a:pt x="8" y="51"/>
                  </a:cubicBezTo>
                  <a:cubicBezTo>
                    <a:pt x="15" y="45"/>
                    <a:pt x="22" y="38"/>
                    <a:pt x="29" y="30"/>
                  </a:cubicBezTo>
                  <a:cubicBezTo>
                    <a:pt x="39" y="20"/>
                    <a:pt x="46" y="9"/>
                    <a:pt x="53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" name="Freeform 76">
              <a:extLst>
                <a:ext uri="{FF2B5EF4-FFF2-40B4-BE49-F238E27FC236}">
                  <a16:creationId xmlns:a16="http://schemas.microsoft.com/office/drawing/2014/main" id="{22305A87-285C-5421-54CE-56F076E98D41}"/>
                </a:ext>
              </a:extLst>
            </p:cNvPr>
            <p:cNvSpPr/>
            <p:nvPr userDrawn="1"/>
          </p:nvSpPr>
          <p:spPr bwMode="auto">
            <a:xfrm>
              <a:off x="8533093" y="6592783"/>
              <a:ext cx="248283" cy="123356"/>
            </a:xfrm>
            <a:custGeom>
              <a:avLst/>
              <a:gdLst>
                <a:gd name="T0" fmla="*/ 0 w 77"/>
                <a:gd name="T1" fmla="*/ 0 h 41"/>
                <a:gd name="T2" fmla="*/ 30 w 77"/>
                <a:gd name="T3" fmla="*/ 26 h 41"/>
                <a:gd name="T4" fmla="*/ 77 w 77"/>
                <a:gd name="T5" fmla="*/ 41 h 41"/>
                <a:gd name="T6" fmla="*/ 71 w 77"/>
                <a:gd name="T7" fmla="*/ 27 h 41"/>
                <a:gd name="T8" fmla="*/ 35 w 77"/>
                <a:gd name="T9" fmla="*/ 9 h 41"/>
                <a:gd name="T10" fmla="*/ 0 w 77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41">
                  <a:moveTo>
                    <a:pt x="0" y="0"/>
                  </a:moveTo>
                  <a:cubicBezTo>
                    <a:pt x="4" y="6"/>
                    <a:pt x="13" y="17"/>
                    <a:pt x="30" y="26"/>
                  </a:cubicBezTo>
                  <a:cubicBezTo>
                    <a:pt x="49" y="36"/>
                    <a:pt x="68" y="40"/>
                    <a:pt x="77" y="41"/>
                  </a:cubicBezTo>
                  <a:cubicBezTo>
                    <a:pt x="77" y="38"/>
                    <a:pt x="76" y="32"/>
                    <a:pt x="71" y="27"/>
                  </a:cubicBezTo>
                  <a:cubicBezTo>
                    <a:pt x="63" y="18"/>
                    <a:pt x="51" y="14"/>
                    <a:pt x="35" y="9"/>
                  </a:cubicBezTo>
                  <a:cubicBezTo>
                    <a:pt x="27" y="6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" name="Oval 77">
              <a:extLst>
                <a:ext uri="{FF2B5EF4-FFF2-40B4-BE49-F238E27FC236}">
                  <a16:creationId xmlns:a16="http://schemas.microsoft.com/office/drawing/2014/main" id="{5F65E160-25C5-77D6-60F8-1629CEA607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19357" y="6198044"/>
              <a:ext cx="1620373" cy="17269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49" name="Grupo 248">
            <a:extLst>
              <a:ext uri="{FF2B5EF4-FFF2-40B4-BE49-F238E27FC236}">
                <a16:creationId xmlns:a16="http://schemas.microsoft.com/office/drawing/2014/main" id="{AE8D7A3D-66C8-118C-D5ED-4138204D1DA0}"/>
              </a:ext>
            </a:extLst>
          </p:cNvPr>
          <p:cNvGrpSpPr/>
          <p:nvPr/>
        </p:nvGrpSpPr>
        <p:grpSpPr>
          <a:xfrm rot="10800000">
            <a:off x="9981455" y="5235954"/>
            <a:ext cx="2210545" cy="1625153"/>
            <a:chOff x="-11" y="0"/>
            <a:chExt cx="3222501" cy="1625153"/>
          </a:xfrm>
        </p:grpSpPr>
        <p:sp>
          <p:nvSpPr>
            <p:cNvPr id="250" name="Forma libre: forma 249">
              <a:extLst>
                <a:ext uri="{FF2B5EF4-FFF2-40B4-BE49-F238E27FC236}">
                  <a16:creationId xmlns:a16="http://schemas.microsoft.com/office/drawing/2014/main" id="{556B90F5-CB81-1DC6-5530-5586CF74EB4B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solidFill>
              <a:srgbClr val="272F1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51" name="Forma libre: forma 250">
              <a:extLst>
                <a:ext uri="{FF2B5EF4-FFF2-40B4-BE49-F238E27FC236}">
                  <a16:creationId xmlns:a16="http://schemas.microsoft.com/office/drawing/2014/main" id="{0437DFAC-7EC3-DB76-7AC2-58B06171B6C2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97E4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/>
              </a:endParaRPr>
            </a:p>
          </p:txBody>
        </p:sp>
      </p:grpSp>
      <p:grpSp>
        <p:nvGrpSpPr>
          <p:cNvPr id="2" name="Group 116">
            <a:extLst>
              <a:ext uri="{FF2B5EF4-FFF2-40B4-BE49-F238E27FC236}">
                <a16:creationId xmlns:a16="http://schemas.microsoft.com/office/drawing/2014/main" id="{F26E3F0B-C885-605D-F3ED-DD26E1173E14}"/>
              </a:ext>
            </a:extLst>
          </p:cNvPr>
          <p:cNvGrpSpPr/>
          <p:nvPr/>
        </p:nvGrpSpPr>
        <p:grpSpPr>
          <a:xfrm>
            <a:off x="4746698" y="1658194"/>
            <a:ext cx="7037953" cy="4130356"/>
            <a:chOff x="2687161" y="3731096"/>
            <a:chExt cx="5158677" cy="3027467"/>
          </a:xfrm>
        </p:grpSpPr>
        <p:sp>
          <p:nvSpPr>
            <p:cNvPr id="3" name="Freeform: Shape 4">
              <a:extLst>
                <a:ext uri="{FF2B5EF4-FFF2-40B4-BE49-F238E27FC236}">
                  <a16:creationId xmlns:a16="http://schemas.microsoft.com/office/drawing/2014/main" id="{7F4FE56B-7437-514F-DA11-F3F06EC7A09A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5">
              <a:extLst>
                <a:ext uri="{FF2B5EF4-FFF2-40B4-BE49-F238E27FC236}">
                  <a16:creationId xmlns:a16="http://schemas.microsoft.com/office/drawing/2014/main" id="{6804C484-A917-06B5-EA83-729E30CB7F56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6">
              <a:extLst>
                <a:ext uri="{FF2B5EF4-FFF2-40B4-BE49-F238E27FC236}">
                  <a16:creationId xmlns:a16="http://schemas.microsoft.com/office/drawing/2014/main" id="{EC54B1C0-4B66-5865-D0FC-9EBAC813E620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1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7">
              <a:extLst>
                <a:ext uri="{FF2B5EF4-FFF2-40B4-BE49-F238E27FC236}">
                  <a16:creationId xmlns:a16="http://schemas.microsoft.com/office/drawing/2014/main" id="{2D9547BF-A57A-1BD2-AEE4-5592FC98538E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8">
              <a:extLst>
                <a:ext uri="{FF2B5EF4-FFF2-40B4-BE49-F238E27FC236}">
                  <a16:creationId xmlns:a16="http://schemas.microsoft.com/office/drawing/2014/main" id="{91C12A02-ABD8-E7D9-FF1D-26054AEC9F91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52B60DB2-7903-7AC4-71ED-35BF9AED22E3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DC4B77AC-AB35-E30B-0D8E-C4C9E99107AC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E53E2D13-8594-4E2E-9536-2A5C49E696C1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009AFA88-1339-90A6-5965-BAB088F0B95F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9AA8E8DA-B273-2661-35AD-78D1EA6F59E0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4F860BDA-A9E3-ADE9-F021-A78B06D11A95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95AA2DE4-75CE-8E03-B913-51B1B19D9A48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0793AF67-BEDB-1792-681A-DC54515D1CB7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1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92C2F7EA-CB18-42F0-DCC6-09F073C386CD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1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8">
              <a:extLst>
                <a:ext uri="{FF2B5EF4-FFF2-40B4-BE49-F238E27FC236}">
                  <a16:creationId xmlns:a16="http://schemas.microsoft.com/office/drawing/2014/main" id="{53F67B7B-170C-20B5-577C-45531344D464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9">
              <a:extLst>
                <a:ext uri="{FF2B5EF4-FFF2-40B4-BE49-F238E27FC236}">
                  <a16:creationId xmlns:a16="http://schemas.microsoft.com/office/drawing/2014/main" id="{2A68B441-DCC7-206E-26F5-DFEC8C7655A1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0">
              <a:extLst>
                <a:ext uri="{FF2B5EF4-FFF2-40B4-BE49-F238E27FC236}">
                  <a16:creationId xmlns:a16="http://schemas.microsoft.com/office/drawing/2014/main" id="{DAD15401-7601-84F4-CA50-0C838322A704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1">
              <a:extLst>
                <a:ext uri="{FF2B5EF4-FFF2-40B4-BE49-F238E27FC236}">
                  <a16:creationId xmlns:a16="http://schemas.microsoft.com/office/drawing/2014/main" id="{15051870-49C4-EF80-4011-66FBA06E09F9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2">
              <a:extLst>
                <a:ext uri="{FF2B5EF4-FFF2-40B4-BE49-F238E27FC236}">
                  <a16:creationId xmlns:a16="http://schemas.microsoft.com/office/drawing/2014/main" id="{3340FB16-2CE6-A28F-E53B-4AED22B6EE3D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1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3">
              <a:extLst>
                <a:ext uri="{FF2B5EF4-FFF2-40B4-BE49-F238E27FC236}">
                  <a16:creationId xmlns:a16="http://schemas.microsoft.com/office/drawing/2014/main" id="{F93FD531-1235-E3CC-3205-51315A206039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4">
              <a:extLst>
                <a:ext uri="{FF2B5EF4-FFF2-40B4-BE49-F238E27FC236}">
                  <a16:creationId xmlns:a16="http://schemas.microsoft.com/office/drawing/2014/main" id="{9B4DA0DC-7DE1-C20A-5EE6-70083697368F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5">
              <a:extLst>
                <a:ext uri="{FF2B5EF4-FFF2-40B4-BE49-F238E27FC236}">
                  <a16:creationId xmlns:a16="http://schemas.microsoft.com/office/drawing/2014/main" id="{494FB032-3577-9AF0-B5DB-A972BD0396A0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1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6">
              <a:extLst>
                <a:ext uri="{FF2B5EF4-FFF2-40B4-BE49-F238E27FC236}">
                  <a16:creationId xmlns:a16="http://schemas.microsoft.com/office/drawing/2014/main" id="{8636F726-50B7-5B2A-707F-FA585988C61E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7">
              <a:extLst>
                <a:ext uri="{FF2B5EF4-FFF2-40B4-BE49-F238E27FC236}">
                  <a16:creationId xmlns:a16="http://schemas.microsoft.com/office/drawing/2014/main" id="{2C96750D-410D-FCDB-9142-184D9FBC19ED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5B738AF7-0AB5-9E0E-D787-DCFB498690E1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9">
              <a:extLst>
                <a:ext uri="{FF2B5EF4-FFF2-40B4-BE49-F238E27FC236}">
                  <a16:creationId xmlns:a16="http://schemas.microsoft.com/office/drawing/2014/main" id="{6937C3C0-C077-4542-B5F7-288F02A34162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0">
              <a:extLst>
                <a:ext uri="{FF2B5EF4-FFF2-40B4-BE49-F238E27FC236}">
                  <a16:creationId xmlns:a16="http://schemas.microsoft.com/office/drawing/2014/main" id="{6D36BC99-2C10-B818-1787-9C7F1D7D6179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1">
              <a:extLst>
                <a:ext uri="{FF2B5EF4-FFF2-40B4-BE49-F238E27FC236}">
                  <a16:creationId xmlns:a16="http://schemas.microsoft.com/office/drawing/2014/main" id="{38683C91-D2BB-2299-4451-2D9CBB33BF7F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2">
              <a:extLst>
                <a:ext uri="{FF2B5EF4-FFF2-40B4-BE49-F238E27FC236}">
                  <a16:creationId xmlns:a16="http://schemas.microsoft.com/office/drawing/2014/main" id="{49C8BC8D-98A1-25C9-DB06-68BE5800FB98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3">
              <a:extLst>
                <a:ext uri="{FF2B5EF4-FFF2-40B4-BE49-F238E27FC236}">
                  <a16:creationId xmlns:a16="http://schemas.microsoft.com/office/drawing/2014/main" id="{071FB89D-9C00-4194-27FA-24330FF4CC53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4">
              <a:extLst>
                <a:ext uri="{FF2B5EF4-FFF2-40B4-BE49-F238E27FC236}">
                  <a16:creationId xmlns:a16="http://schemas.microsoft.com/office/drawing/2014/main" id="{69A4C47F-A961-D6F2-8194-4E80D01F0F43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5">
              <a:extLst>
                <a:ext uri="{FF2B5EF4-FFF2-40B4-BE49-F238E27FC236}">
                  <a16:creationId xmlns:a16="http://schemas.microsoft.com/office/drawing/2014/main" id="{B40DBD6F-46AE-B341-3975-C742CF32A215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7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6">
              <a:extLst>
                <a:ext uri="{FF2B5EF4-FFF2-40B4-BE49-F238E27FC236}">
                  <a16:creationId xmlns:a16="http://schemas.microsoft.com/office/drawing/2014/main" id="{A5310491-6EB5-91AA-F8A2-C5633052634F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7">
              <a:extLst>
                <a:ext uri="{FF2B5EF4-FFF2-40B4-BE49-F238E27FC236}">
                  <a16:creationId xmlns:a16="http://schemas.microsoft.com/office/drawing/2014/main" id="{9666FE4D-5FAA-755C-E72C-17A4D282A47F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8">
              <a:extLst>
                <a:ext uri="{FF2B5EF4-FFF2-40B4-BE49-F238E27FC236}">
                  <a16:creationId xmlns:a16="http://schemas.microsoft.com/office/drawing/2014/main" id="{23670B73-B5AB-B4EA-2219-50D6172C14B3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9">
              <a:extLst>
                <a:ext uri="{FF2B5EF4-FFF2-40B4-BE49-F238E27FC236}">
                  <a16:creationId xmlns:a16="http://schemas.microsoft.com/office/drawing/2014/main" id="{34AA63F0-B076-04B1-0343-9943A7D144FB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1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40">
              <a:extLst>
                <a:ext uri="{FF2B5EF4-FFF2-40B4-BE49-F238E27FC236}">
                  <a16:creationId xmlns:a16="http://schemas.microsoft.com/office/drawing/2014/main" id="{8B8C1EC1-66AA-1F37-D729-7317ACB945B8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3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41">
              <a:extLst>
                <a:ext uri="{FF2B5EF4-FFF2-40B4-BE49-F238E27FC236}">
                  <a16:creationId xmlns:a16="http://schemas.microsoft.com/office/drawing/2014/main" id="{FB0C7297-3866-84DB-D3AE-19E0CFB52DF0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1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2">
              <a:extLst>
                <a:ext uri="{FF2B5EF4-FFF2-40B4-BE49-F238E27FC236}">
                  <a16:creationId xmlns:a16="http://schemas.microsoft.com/office/drawing/2014/main" id="{EF24075C-4153-E4A0-4B2B-9F9749685F16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3">
              <a:extLst>
                <a:ext uri="{FF2B5EF4-FFF2-40B4-BE49-F238E27FC236}">
                  <a16:creationId xmlns:a16="http://schemas.microsoft.com/office/drawing/2014/main" id="{82E0F7CA-6CF5-9712-24B0-BBB76E749ED9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5B05E4A0-40D8-277E-270B-867D6D5EAC4B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1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5">
              <a:extLst>
                <a:ext uri="{FF2B5EF4-FFF2-40B4-BE49-F238E27FC236}">
                  <a16:creationId xmlns:a16="http://schemas.microsoft.com/office/drawing/2014/main" id="{A6858F48-138F-542E-C891-04684C628C3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1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6">
              <a:extLst>
                <a:ext uri="{FF2B5EF4-FFF2-40B4-BE49-F238E27FC236}">
                  <a16:creationId xmlns:a16="http://schemas.microsoft.com/office/drawing/2014/main" id="{E59CCB71-0159-FA5B-84C5-1AB3E5DA53D1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7">
              <a:extLst>
                <a:ext uri="{FF2B5EF4-FFF2-40B4-BE49-F238E27FC236}">
                  <a16:creationId xmlns:a16="http://schemas.microsoft.com/office/drawing/2014/main" id="{C3B12825-B65A-3A27-AD3E-AD41D65C9E71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8">
              <a:extLst>
                <a:ext uri="{FF2B5EF4-FFF2-40B4-BE49-F238E27FC236}">
                  <a16:creationId xmlns:a16="http://schemas.microsoft.com/office/drawing/2014/main" id="{994319D0-E865-0774-2661-D39AA3079594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1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9">
              <a:extLst>
                <a:ext uri="{FF2B5EF4-FFF2-40B4-BE49-F238E27FC236}">
                  <a16:creationId xmlns:a16="http://schemas.microsoft.com/office/drawing/2014/main" id="{C4E4D071-3E91-937C-86C1-7E11492DFF35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3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50">
              <a:extLst>
                <a:ext uri="{FF2B5EF4-FFF2-40B4-BE49-F238E27FC236}">
                  <a16:creationId xmlns:a16="http://schemas.microsoft.com/office/drawing/2014/main" id="{6349EAC7-B9A4-02E4-6938-C05B8594666D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51">
              <a:extLst>
                <a:ext uri="{FF2B5EF4-FFF2-40B4-BE49-F238E27FC236}">
                  <a16:creationId xmlns:a16="http://schemas.microsoft.com/office/drawing/2014/main" id="{0BB33C6B-0561-ED69-D7D6-58ED18F625C6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2">
              <a:extLst>
                <a:ext uri="{FF2B5EF4-FFF2-40B4-BE49-F238E27FC236}">
                  <a16:creationId xmlns:a16="http://schemas.microsoft.com/office/drawing/2014/main" id="{31EB3B4B-AEC1-5071-0FF8-7161276E421E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3">
              <a:extLst>
                <a:ext uri="{FF2B5EF4-FFF2-40B4-BE49-F238E27FC236}">
                  <a16:creationId xmlns:a16="http://schemas.microsoft.com/office/drawing/2014/main" id="{B8D6CA34-913B-4D6D-20EE-EFAEF158AC9D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3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4">
              <a:extLst>
                <a:ext uri="{FF2B5EF4-FFF2-40B4-BE49-F238E27FC236}">
                  <a16:creationId xmlns:a16="http://schemas.microsoft.com/office/drawing/2014/main" id="{BFDBFF00-D6E9-ACF4-6A03-ACC8BD88EBD7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5">
              <a:extLst>
                <a:ext uri="{FF2B5EF4-FFF2-40B4-BE49-F238E27FC236}">
                  <a16:creationId xmlns:a16="http://schemas.microsoft.com/office/drawing/2014/main" id="{F8B7A716-CE5E-719C-1D39-5C4719FCEBF3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1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6">
              <a:extLst>
                <a:ext uri="{FF2B5EF4-FFF2-40B4-BE49-F238E27FC236}">
                  <a16:creationId xmlns:a16="http://schemas.microsoft.com/office/drawing/2014/main" id="{3A9CB5E1-9DB7-6E69-2711-81E56A66795E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7">
              <a:extLst>
                <a:ext uri="{FF2B5EF4-FFF2-40B4-BE49-F238E27FC236}">
                  <a16:creationId xmlns:a16="http://schemas.microsoft.com/office/drawing/2014/main" id="{51BEFD50-C1FE-0723-CB16-A2E74EA1D525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1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8">
              <a:extLst>
                <a:ext uri="{FF2B5EF4-FFF2-40B4-BE49-F238E27FC236}">
                  <a16:creationId xmlns:a16="http://schemas.microsoft.com/office/drawing/2014/main" id="{9DD8757B-2782-0FD6-E55D-B4B58DEFD712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9">
              <a:extLst>
                <a:ext uri="{FF2B5EF4-FFF2-40B4-BE49-F238E27FC236}">
                  <a16:creationId xmlns:a16="http://schemas.microsoft.com/office/drawing/2014/main" id="{9BF02896-480D-ED85-8030-17604FC6828C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60">
              <a:extLst>
                <a:ext uri="{FF2B5EF4-FFF2-40B4-BE49-F238E27FC236}">
                  <a16:creationId xmlns:a16="http://schemas.microsoft.com/office/drawing/2014/main" id="{8C293D3C-73AC-647C-1BA4-DE2D8AD2C735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61">
              <a:extLst>
                <a:ext uri="{FF2B5EF4-FFF2-40B4-BE49-F238E27FC236}">
                  <a16:creationId xmlns:a16="http://schemas.microsoft.com/office/drawing/2014/main" id="{EED4F834-5597-66A3-45C9-8DB5680BA8BD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1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2">
              <a:extLst>
                <a:ext uri="{FF2B5EF4-FFF2-40B4-BE49-F238E27FC236}">
                  <a16:creationId xmlns:a16="http://schemas.microsoft.com/office/drawing/2014/main" id="{74E24CAF-9C5B-94B4-D4D5-3E2E6B57CF4F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3">
              <a:extLst>
                <a:ext uri="{FF2B5EF4-FFF2-40B4-BE49-F238E27FC236}">
                  <a16:creationId xmlns:a16="http://schemas.microsoft.com/office/drawing/2014/main" id="{DA529343-C381-7951-8F9C-6F81E76714EF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4">
              <a:extLst>
                <a:ext uri="{FF2B5EF4-FFF2-40B4-BE49-F238E27FC236}">
                  <a16:creationId xmlns:a16="http://schemas.microsoft.com/office/drawing/2014/main" id="{6A2DCC9E-121D-6127-E235-B60F133B48E1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5">
              <a:extLst>
                <a:ext uri="{FF2B5EF4-FFF2-40B4-BE49-F238E27FC236}">
                  <a16:creationId xmlns:a16="http://schemas.microsoft.com/office/drawing/2014/main" id="{8E48B27C-1A23-8029-4BCB-6E021D717C12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6">
              <a:extLst>
                <a:ext uri="{FF2B5EF4-FFF2-40B4-BE49-F238E27FC236}">
                  <a16:creationId xmlns:a16="http://schemas.microsoft.com/office/drawing/2014/main" id="{5ADAF8E9-CBD3-C2EC-A400-6076D95C199E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1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7">
              <a:extLst>
                <a:ext uri="{FF2B5EF4-FFF2-40B4-BE49-F238E27FC236}">
                  <a16:creationId xmlns:a16="http://schemas.microsoft.com/office/drawing/2014/main" id="{0213D94E-42E6-F797-AACD-FE658CF3ABFC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8">
              <a:extLst>
                <a:ext uri="{FF2B5EF4-FFF2-40B4-BE49-F238E27FC236}">
                  <a16:creationId xmlns:a16="http://schemas.microsoft.com/office/drawing/2014/main" id="{FF87907F-50D9-86C8-7B27-785FFF2D4932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9">
              <a:extLst>
                <a:ext uri="{FF2B5EF4-FFF2-40B4-BE49-F238E27FC236}">
                  <a16:creationId xmlns:a16="http://schemas.microsoft.com/office/drawing/2014/main" id="{39F79F34-34B1-277A-6F17-A8B48A5642EC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70">
              <a:extLst>
                <a:ext uri="{FF2B5EF4-FFF2-40B4-BE49-F238E27FC236}">
                  <a16:creationId xmlns:a16="http://schemas.microsoft.com/office/drawing/2014/main" id="{B3016477-A8F6-9A8C-52DD-086C8C1EE460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71">
              <a:extLst>
                <a:ext uri="{FF2B5EF4-FFF2-40B4-BE49-F238E27FC236}">
                  <a16:creationId xmlns:a16="http://schemas.microsoft.com/office/drawing/2014/main" id="{EAB0A1AD-7A04-263B-6140-0708EA8FD7B5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8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2">
              <a:extLst>
                <a:ext uri="{FF2B5EF4-FFF2-40B4-BE49-F238E27FC236}">
                  <a16:creationId xmlns:a16="http://schemas.microsoft.com/office/drawing/2014/main" id="{EA83FCE1-DFCE-37DB-4359-A49BDA426715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3">
              <a:extLst>
                <a:ext uri="{FF2B5EF4-FFF2-40B4-BE49-F238E27FC236}">
                  <a16:creationId xmlns:a16="http://schemas.microsoft.com/office/drawing/2014/main" id="{BF369F66-0DBA-CCB2-17E6-0C71E7232196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4">
              <a:extLst>
                <a:ext uri="{FF2B5EF4-FFF2-40B4-BE49-F238E27FC236}">
                  <a16:creationId xmlns:a16="http://schemas.microsoft.com/office/drawing/2014/main" id="{57970F9D-4AA9-FB99-1E11-C30BE3483623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1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5">
              <a:extLst>
                <a:ext uri="{FF2B5EF4-FFF2-40B4-BE49-F238E27FC236}">
                  <a16:creationId xmlns:a16="http://schemas.microsoft.com/office/drawing/2014/main" id="{182943AF-72A8-BED7-D053-849649C676C8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6">
              <a:extLst>
                <a:ext uri="{FF2B5EF4-FFF2-40B4-BE49-F238E27FC236}">
                  <a16:creationId xmlns:a16="http://schemas.microsoft.com/office/drawing/2014/main" id="{9DA7ADBA-7730-5228-AAF6-A73E85D613DC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7">
              <a:extLst>
                <a:ext uri="{FF2B5EF4-FFF2-40B4-BE49-F238E27FC236}">
                  <a16:creationId xmlns:a16="http://schemas.microsoft.com/office/drawing/2014/main" id="{AE628796-A084-E238-B0E9-EA4244F06561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8">
              <a:extLst>
                <a:ext uri="{FF2B5EF4-FFF2-40B4-BE49-F238E27FC236}">
                  <a16:creationId xmlns:a16="http://schemas.microsoft.com/office/drawing/2014/main" id="{BD7EBEFF-0E29-02FE-4BFD-EC04999052AD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9">
              <a:extLst>
                <a:ext uri="{FF2B5EF4-FFF2-40B4-BE49-F238E27FC236}">
                  <a16:creationId xmlns:a16="http://schemas.microsoft.com/office/drawing/2014/main" id="{4158E30E-4D7B-CB7B-D330-5016E8AA32A4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80">
              <a:extLst>
                <a:ext uri="{FF2B5EF4-FFF2-40B4-BE49-F238E27FC236}">
                  <a16:creationId xmlns:a16="http://schemas.microsoft.com/office/drawing/2014/main" id="{A4A278B0-D2CE-1A84-56B2-E7E398327777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81">
              <a:extLst>
                <a:ext uri="{FF2B5EF4-FFF2-40B4-BE49-F238E27FC236}">
                  <a16:creationId xmlns:a16="http://schemas.microsoft.com/office/drawing/2014/main" id="{24D387DB-7AA1-93F9-EE17-50B25F4A12F9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1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2">
              <a:extLst>
                <a:ext uri="{FF2B5EF4-FFF2-40B4-BE49-F238E27FC236}">
                  <a16:creationId xmlns:a16="http://schemas.microsoft.com/office/drawing/2014/main" id="{DC014231-429E-62DC-38F2-62663D69CBF1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3">
              <a:extLst>
                <a:ext uri="{FF2B5EF4-FFF2-40B4-BE49-F238E27FC236}">
                  <a16:creationId xmlns:a16="http://schemas.microsoft.com/office/drawing/2014/main" id="{DFEA1895-1DCB-08EA-0044-9E42FAB55E71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3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4">
              <a:extLst>
                <a:ext uri="{FF2B5EF4-FFF2-40B4-BE49-F238E27FC236}">
                  <a16:creationId xmlns:a16="http://schemas.microsoft.com/office/drawing/2014/main" id="{6FFD1747-02F3-B02F-227A-4236BEDA9AF7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3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5">
              <a:extLst>
                <a:ext uri="{FF2B5EF4-FFF2-40B4-BE49-F238E27FC236}">
                  <a16:creationId xmlns:a16="http://schemas.microsoft.com/office/drawing/2014/main" id="{BE09012D-304E-2E24-3420-72E09F1E0C3C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6">
              <a:extLst>
                <a:ext uri="{FF2B5EF4-FFF2-40B4-BE49-F238E27FC236}">
                  <a16:creationId xmlns:a16="http://schemas.microsoft.com/office/drawing/2014/main" id="{BABC64F4-F341-2D96-086A-C8F1F588FF92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7">
              <a:extLst>
                <a:ext uri="{FF2B5EF4-FFF2-40B4-BE49-F238E27FC236}">
                  <a16:creationId xmlns:a16="http://schemas.microsoft.com/office/drawing/2014/main" id="{C7AAD4D8-0350-E450-DE5F-53BC9851E253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8">
              <a:extLst>
                <a:ext uri="{FF2B5EF4-FFF2-40B4-BE49-F238E27FC236}">
                  <a16:creationId xmlns:a16="http://schemas.microsoft.com/office/drawing/2014/main" id="{B0859CEA-B91E-A14E-DB50-E020AEDF515E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9">
              <a:extLst>
                <a:ext uri="{FF2B5EF4-FFF2-40B4-BE49-F238E27FC236}">
                  <a16:creationId xmlns:a16="http://schemas.microsoft.com/office/drawing/2014/main" id="{285C3050-DFB3-4980-6DE7-DE858300BB18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1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90">
              <a:extLst>
                <a:ext uri="{FF2B5EF4-FFF2-40B4-BE49-F238E27FC236}">
                  <a16:creationId xmlns:a16="http://schemas.microsoft.com/office/drawing/2014/main" id="{5034CFF7-BD9E-DA53-A15E-FCE418FCF2CB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91">
              <a:extLst>
                <a:ext uri="{FF2B5EF4-FFF2-40B4-BE49-F238E27FC236}">
                  <a16:creationId xmlns:a16="http://schemas.microsoft.com/office/drawing/2014/main" id="{A2AF73A1-F7D6-FBD1-6BBD-FDDD1866BA31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2">
              <a:extLst>
                <a:ext uri="{FF2B5EF4-FFF2-40B4-BE49-F238E27FC236}">
                  <a16:creationId xmlns:a16="http://schemas.microsoft.com/office/drawing/2014/main" id="{E9674C02-A5C6-58B9-31D1-EE7BAA53A13E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3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3">
              <a:extLst>
                <a:ext uri="{FF2B5EF4-FFF2-40B4-BE49-F238E27FC236}">
                  <a16:creationId xmlns:a16="http://schemas.microsoft.com/office/drawing/2014/main" id="{A2D450A0-0960-4AE3-7AC2-29C690FB7CC2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4">
              <a:extLst>
                <a:ext uri="{FF2B5EF4-FFF2-40B4-BE49-F238E27FC236}">
                  <a16:creationId xmlns:a16="http://schemas.microsoft.com/office/drawing/2014/main" id="{0356FA13-51A2-6DF6-C704-2429D9541C33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3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5">
              <a:extLst>
                <a:ext uri="{FF2B5EF4-FFF2-40B4-BE49-F238E27FC236}">
                  <a16:creationId xmlns:a16="http://schemas.microsoft.com/office/drawing/2014/main" id="{052BD6A0-BF33-3E74-2A39-2EB327322281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6">
              <a:extLst>
                <a:ext uri="{FF2B5EF4-FFF2-40B4-BE49-F238E27FC236}">
                  <a16:creationId xmlns:a16="http://schemas.microsoft.com/office/drawing/2014/main" id="{8C6D71BC-B612-868F-EEC7-DAA0BB926168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7">
              <a:extLst>
                <a:ext uri="{FF2B5EF4-FFF2-40B4-BE49-F238E27FC236}">
                  <a16:creationId xmlns:a16="http://schemas.microsoft.com/office/drawing/2014/main" id="{60578E7C-3382-B907-7050-06405D997F94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8">
              <a:extLst>
                <a:ext uri="{FF2B5EF4-FFF2-40B4-BE49-F238E27FC236}">
                  <a16:creationId xmlns:a16="http://schemas.microsoft.com/office/drawing/2014/main" id="{2AF96795-206C-DEF5-2820-8436C14ED4ED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9">
              <a:extLst>
                <a:ext uri="{FF2B5EF4-FFF2-40B4-BE49-F238E27FC236}">
                  <a16:creationId xmlns:a16="http://schemas.microsoft.com/office/drawing/2014/main" id="{BAF0011C-08FD-917E-FF6E-57CC1EDF8DAC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100">
              <a:extLst>
                <a:ext uri="{FF2B5EF4-FFF2-40B4-BE49-F238E27FC236}">
                  <a16:creationId xmlns:a16="http://schemas.microsoft.com/office/drawing/2014/main" id="{EA57A25C-6BC4-E143-8829-3BDFA5D7F369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1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101">
              <a:extLst>
                <a:ext uri="{FF2B5EF4-FFF2-40B4-BE49-F238E27FC236}">
                  <a16:creationId xmlns:a16="http://schemas.microsoft.com/office/drawing/2014/main" id="{B1E8A4BF-8AE0-B24F-527D-A8A4616064C5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2">
              <a:extLst>
                <a:ext uri="{FF2B5EF4-FFF2-40B4-BE49-F238E27FC236}">
                  <a16:creationId xmlns:a16="http://schemas.microsoft.com/office/drawing/2014/main" id="{FF408554-D69A-3FB1-049C-045347494C90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1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3">
              <a:extLst>
                <a:ext uri="{FF2B5EF4-FFF2-40B4-BE49-F238E27FC236}">
                  <a16:creationId xmlns:a16="http://schemas.microsoft.com/office/drawing/2014/main" id="{CCB65774-3EC6-538E-FB22-7E206EFB57E3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4">
              <a:extLst>
                <a:ext uri="{FF2B5EF4-FFF2-40B4-BE49-F238E27FC236}">
                  <a16:creationId xmlns:a16="http://schemas.microsoft.com/office/drawing/2014/main" id="{038329DB-81D3-8414-D378-54D3BE9446CC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5">
              <a:extLst>
                <a:ext uri="{FF2B5EF4-FFF2-40B4-BE49-F238E27FC236}">
                  <a16:creationId xmlns:a16="http://schemas.microsoft.com/office/drawing/2014/main" id="{999DF986-B706-E0F4-7E34-471589CD55C8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6">
              <a:extLst>
                <a:ext uri="{FF2B5EF4-FFF2-40B4-BE49-F238E27FC236}">
                  <a16:creationId xmlns:a16="http://schemas.microsoft.com/office/drawing/2014/main" id="{1AF4D18C-DE78-CA4E-59A7-1ECDC64BD02D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7">
              <a:extLst>
                <a:ext uri="{FF2B5EF4-FFF2-40B4-BE49-F238E27FC236}">
                  <a16:creationId xmlns:a16="http://schemas.microsoft.com/office/drawing/2014/main" id="{0B197DF3-3159-641F-BEE0-0A80F14973F8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8">
              <a:extLst>
                <a:ext uri="{FF2B5EF4-FFF2-40B4-BE49-F238E27FC236}">
                  <a16:creationId xmlns:a16="http://schemas.microsoft.com/office/drawing/2014/main" id="{865F7CCE-2047-3372-7A60-B35C2642E3F9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9">
              <a:extLst>
                <a:ext uri="{FF2B5EF4-FFF2-40B4-BE49-F238E27FC236}">
                  <a16:creationId xmlns:a16="http://schemas.microsoft.com/office/drawing/2014/main" id="{72985348-E8AB-9088-D579-E0AA2D6262B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10">
              <a:extLst>
                <a:ext uri="{FF2B5EF4-FFF2-40B4-BE49-F238E27FC236}">
                  <a16:creationId xmlns:a16="http://schemas.microsoft.com/office/drawing/2014/main" id="{645C257B-9272-2B85-5E2E-D4A14080A386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1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11">
              <a:extLst>
                <a:ext uri="{FF2B5EF4-FFF2-40B4-BE49-F238E27FC236}">
                  <a16:creationId xmlns:a16="http://schemas.microsoft.com/office/drawing/2014/main" id="{B6BED46C-019D-7343-6178-29E7040E4D69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2">
              <a:extLst>
                <a:ext uri="{FF2B5EF4-FFF2-40B4-BE49-F238E27FC236}">
                  <a16:creationId xmlns:a16="http://schemas.microsoft.com/office/drawing/2014/main" id="{AE3D0339-7213-6B38-6C8A-E1C1835F834B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3">
              <a:extLst>
                <a:ext uri="{FF2B5EF4-FFF2-40B4-BE49-F238E27FC236}">
                  <a16:creationId xmlns:a16="http://schemas.microsoft.com/office/drawing/2014/main" id="{298C0F19-C16F-27F9-05C7-E4B1CFC2F891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4">
              <a:extLst>
                <a:ext uri="{FF2B5EF4-FFF2-40B4-BE49-F238E27FC236}">
                  <a16:creationId xmlns:a16="http://schemas.microsoft.com/office/drawing/2014/main" id="{7E3CCC0A-FFC2-C33A-C5EF-8217FAD5ABDD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3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5">
              <a:extLst>
                <a:ext uri="{FF2B5EF4-FFF2-40B4-BE49-F238E27FC236}">
                  <a16:creationId xmlns:a16="http://schemas.microsoft.com/office/drawing/2014/main" id="{64D405E0-4625-2474-AA51-796EF47A6E47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8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oup 117">
            <a:extLst>
              <a:ext uri="{FF2B5EF4-FFF2-40B4-BE49-F238E27FC236}">
                <a16:creationId xmlns:a16="http://schemas.microsoft.com/office/drawing/2014/main" id="{13ED1C26-DA83-F527-0042-EC8DDFE128BE}"/>
              </a:ext>
            </a:extLst>
          </p:cNvPr>
          <p:cNvGrpSpPr/>
          <p:nvPr/>
        </p:nvGrpSpPr>
        <p:grpSpPr>
          <a:xfrm>
            <a:off x="6398839" y="2659342"/>
            <a:ext cx="3846989" cy="2113660"/>
            <a:chOff x="-548507" y="477868"/>
            <a:chExt cx="11570449" cy="6357177"/>
          </a:xfrm>
        </p:grpSpPr>
        <p:sp>
          <p:nvSpPr>
            <p:cNvPr id="116" name="Freeform: Shape 118">
              <a:extLst>
                <a:ext uri="{FF2B5EF4-FFF2-40B4-BE49-F238E27FC236}">
                  <a16:creationId xmlns:a16="http://schemas.microsoft.com/office/drawing/2014/main" id="{93E65AC3-793D-A00C-4E6C-D9FCD178117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9">
              <a:extLst>
                <a:ext uri="{FF2B5EF4-FFF2-40B4-BE49-F238E27FC236}">
                  <a16:creationId xmlns:a16="http://schemas.microsoft.com/office/drawing/2014/main" id="{ECACCDE6-30E6-0997-C229-CB86221C333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20">
              <a:extLst>
                <a:ext uri="{FF2B5EF4-FFF2-40B4-BE49-F238E27FC236}">
                  <a16:creationId xmlns:a16="http://schemas.microsoft.com/office/drawing/2014/main" id="{E2CC1599-E21B-29E3-1C93-59DE936046E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21">
              <a:extLst>
                <a:ext uri="{FF2B5EF4-FFF2-40B4-BE49-F238E27FC236}">
                  <a16:creationId xmlns:a16="http://schemas.microsoft.com/office/drawing/2014/main" id="{2709521C-EC63-E2FA-06C7-8D176622896A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22">
              <a:extLst>
                <a:ext uri="{FF2B5EF4-FFF2-40B4-BE49-F238E27FC236}">
                  <a16:creationId xmlns:a16="http://schemas.microsoft.com/office/drawing/2014/main" id="{3AA00C20-1AC4-81BB-DA5F-24CC0687311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1" name="Group 123">
              <a:extLst>
                <a:ext uri="{FF2B5EF4-FFF2-40B4-BE49-F238E27FC236}">
                  <a16:creationId xmlns:a16="http://schemas.microsoft.com/office/drawing/2014/main" id="{5F579942-A673-3C3F-54F4-CF4249510C4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26" name="Rectangle: Rounded Corners 128">
                <a:extLst>
                  <a:ext uri="{FF2B5EF4-FFF2-40B4-BE49-F238E27FC236}">
                    <a16:creationId xmlns:a16="http://schemas.microsoft.com/office/drawing/2014/main" id="{D514DC88-319B-7BBA-9AD2-781B9FE137A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: Rounded Corners 129">
                <a:extLst>
                  <a:ext uri="{FF2B5EF4-FFF2-40B4-BE49-F238E27FC236}">
                    <a16:creationId xmlns:a16="http://schemas.microsoft.com/office/drawing/2014/main" id="{01C81CEA-E48F-15E9-FF8D-96A650F6B91E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4">
              <a:extLst>
                <a:ext uri="{FF2B5EF4-FFF2-40B4-BE49-F238E27FC236}">
                  <a16:creationId xmlns:a16="http://schemas.microsoft.com/office/drawing/2014/main" id="{FD116B22-990A-95CD-ED55-8956BEB08C0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4" name="Rectangle: Rounded Corners 126">
                <a:extLst>
                  <a:ext uri="{FF2B5EF4-FFF2-40B4-BE49-F238E27FC236}">
                    <a16:creationId xmlns:a16="http://schemas.microsoft.com/office/drawing/2014/main" id="{0FFCF2CB-23D2-8513-8545-2B293C0653C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: Rounded Corners 127">
                <a:extLst>
                  <a:ext uri="{FF2B5EF4-FFF2-40B4-BE49-F238E27FC236}">
                    <a16:creationId xmlns:a16="http://schemas.microsoft.com/office/drawing/2014/main" id="{C23CB621-C7EB-0DBF-4057-52C30803FF2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3" name="Freeform: Shape 125">
              <a:extLst>
                <a:ext uri="{FF2B5EF4-FFF2-40B4-BE49-F238E27FC236}">
                  <a16:creationId xmlns:a16="http://schemas.microsoft.com/office/drawing/2014/main" id="{8560DE94-3B84-C02E-6016-5366109BFEA7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  <a:gd name="connsiteX4" fmla="*/ 30683 w 4009217"/>
                <a:gd name="connsiteY4" fmla="*/ 4268999 h 429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28" name="Connector: Elbow 136">
            <a:extLst>
              <a:ext uri="{FF2B5EF4-FFF2-40B4-BE49-F238E27FC236}">
                <a16:creationId xmlns:a16="http://schemas.microsoft.com/office/drawing/2014/main" id="{E6BC1178-35DD-EFDB-D9FB-D12D1F69B70B}"/>
              </a:ext>
            </a:extLst>
          </p:cNvPr>
          <p:cNvCxnSpPr/>
          <p:nvPr/>
        </p:nvCxnSpPr>
        <p:spPr>
          <a:xfrm flipV="1">
            <a:off x="8831069" y="2835210"/>
            <a:ext cx="1566067" cy="612537"/>
          </a:xfrm>
          <a:prstGeom prst="bentConnector3">
            <a:avLst>
              <a:gd name="adj1" fmla="val 76739"/>
            </a:avLst>
          </a:prstGeom>
          <a:ln>
            <a:solidFill>
              <a:srgbClr val="97E4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or: Elbow 140">
            <a:extLst>
              <a:ext uri="{FF2B5EF4-FFF2-40B4-BE49-F238E27FC236}">
                <a16:creationId xmlns:a16="http://schemas.microsoft.com/office/drawing/2014/main" id="{1F94623D-5BFC-4C73-F066-D77623A77F6C}"/>
              </a:ext>
            </a:extLst>
          </p:cNvPr>
          <p:cNvCxnSpPr/>
          <p:nvPr/>
        </p:nvCxnSpPr>
        <p:spPr>
          <a:xfrm rot="10800000">
            <a:off x="5921738" y="2935165"/>
            <a:ext cx="1886684" cy="678354"/>
          </a:xfrm>
          <a:prstGeom prst="bentConnector3">
            <a:avLst>
              <a:gd name="adj1" fmla="val 66759"/>
            </a:avLst>
          </a:prstGeom>
          <a:ln>
            <a:solidFill>
              <a:srgbClr val="97E4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43">
            <a:extLst>
              <a:ext uri="{FF2B5EF4-FFF2-40B4-BE49-F238E27FC236}">
                <a16:creationId xmlns:a16="http://schemas.microsoft.com/office/drawing/2014/main" id="{94C7EA47-41A0-9F22-1BD9-378FB6290971}"/>
              </a:ext>
            </a:extLst>
          </p:cNvPr>
          <p:cNvCxnSpPr/>
          <p:nvPr/>
        </p:nvCxnSpPr>
        <p:spPr>
          <a:xfrm>
            <a:off x="8711026" y="3922014"/>
            <a:ext cx="1337771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60">
            <a:extLst>
              <a:ext uri="{FF2B5EF4-FFF2-40B4-BE49-F238E27FC236}">
                <a16:creationId xmlns:a16="http://schemas.microsoft.com/office/drawing/2014/main" id="{3804CBE2-D58E-357A-A47B-10F43EE2C755}"/>
              </a:ext>
            </a:extLst>
          </p:cNvPr>
          <p:cNvSpPr txBox="1"/>
          <p:nvPr/>
        </p:nvSpPr>
        <p:spPr>
          <a:xfrm>
            <a:off x="655614" y="4881418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>
                <a:solidFill>
                  <a:srgbClr val="97E42D"/>
                </a:solidFill>
                <a:cs typeface="Arial" panose="020B0604020202020204" pitchFamily="34" charset="0"/>
              </a:rPr>
              <a:t>01</a:t>
            </a:r>
            <a:endParaRPr lang="ko-KR" altLang="en-US" sz="3600" b="1">
              <a:solidFill>
                <a:srgbClr val="97E42D"/>
              </a:solidFill>
              <a:cs typeface="Arial" panose="020B0604020202020204" pitchFamily="34" charset="0"/>
            </a:endParaRPr>
          </a:p>
        </p:txBody>
      </p:sp>
      <p:sp>
        <p:nvSpPr>
          <p:cNvPr id="133" name="TextBox 162">
            <a:extLst>
              <a:ext uri="{FF2B5EF4-FFF2-40B4-BE49-F238E27FC236}">
                <a16:creationId xmlns:a16="http://schemas.microsoft.com/office/drawing/2014/main" id="{5537569F-AF60-3453-0936-D85BEDAA6CF8}"/>
              </a:ext>
            </a:extLst>
          </p:cNvPr>
          <p:cNvSpPr txBox="1"/>
          <p:nvPr/>
        </p:nvSpPr>
        <p:spPr>
          <a:xfrm>
            <a:off x="3437659" y="4881418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272F1D"/>
                </a:solidFill>
                <a:cs typeface="Arial" panose="020B0604020202020204" pitchFamily="34" charset="0"/>
              </a:rPr>
              <a:t>02</a:t>
            </a:r>
            <a:endParaRPr lang="ko-KR" altLang="en-US" sz="3600" b="1" dirty="0">
              <a:solidFill>
                <a:srgbClr val="272F1D"/>
              </a:solidFill>
              <a:cs typeface="Arial" panose="020B0604020202020204" pitchFamily="34" charset="0"/>
            </a:endParaRPr>
          </a:p>
        </p:txBody>
      </p:sp>
      <p:sp>
        <p:nvSpPr>
          <p:cNvPr id="134" name="TextBox 163">
            <a:extLst>
              <a:ext uri="{FF2B5EF4-FFF2-40B4-BE49-F238E27FC236}">
                <a16:creationId xmlns:a16="http://schemas.microsoft.com/office/drawing/2014/main" id="{2128D0C4-5199-B252-2322-47EF91871D63}"/>
              </a:ext>
            </a:extLst>
          </p:cNvPr>
          <p:cNvSpPr txBox="1"/>
          <p:nvPr/>
        </p:nvSpPr>
        <p:spPr>
          <a:xfrm>
            <a:off x="3475367" y="5399466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5" name="TextBox 164">
            <a:extLst>
              <a:ext uri="{FF2B5EF4-FFF2-40B4-BE49-F238E27FC236}">
                <a16:creationId xmlns:a16="http://schemas.microsoft.com/office/drawing/2014/main" id="{C681AF54-934F-5BC6-123F-ADA4D472C8DE}"/>
              </a:ext>
            </a:extLst>
          </p:cNvPr>
          <p:cNvSpPr txBox="1"/>
          <p:nvPr/>
        </p:nvSpPr>
        <p:spPr>
          <a:xfrm>
            <a:off x="6219704" y="4881418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>
                <a:solidFill>
                  <a:srgbClr val="97E42D"/>
                </a:solidFill>
                <a:cs typeface="Arial" panose="020B0604020202020204" pitchFamily="34" charset="0"/>
              </a:rPr>
              <a:t>03</a:t>
            </a:r>
            <a:endParaRPr lang="ko-KR" altLang="en-US" sz="3600" b="1">
              <a:solidFill>
                <a:srgbClr val="97E42D"/>
              </a:solidFill>
              <a:cs typeface="Arial" panose="020B0604020202020204" pitchFamily="34" charset="0"/>
            </a:endParaRPr>
          </a:p>
        </p:txBody>
      </p:sp>
      <p:sp>
        <p:nvSpPr>
          <p:cNvPr id="136" name="TextBox 165">
            <a:extLst>
              <a:ext uri="{FF2B5EF4-FFF2-40B4-BE49-F238E27FC236}">
                <a16:creationId xmlns:a16="http://schemas.microsoft.com/office/drawing/2014/main" id="{C3776F93-150D-FBB1-071A-BDC9B325FDEC}"/>
              </a:ext>
            </a:extLst>
          </p:cNvPr>
          <p:cNvSpPr txBox="1"/>
          <p:nvPr/>
        </p:nvSpPr>
        <p:spPr>
          <a:xfrm>
            <a:off x="6257412" y="5399466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7" name="TextBox 166">
            <a:extLst>
              <a:ext uri="{FF2B5EF4-FFF2-40B4-BE49-F238E27FC236}">
                <a16:creationId xmlns:a16="http://schemas.microsoft.com/office/drawing/2014/main" id="{9265D5E8-2139-66F4-8B00-BC8FA86773E0}"/>
              </a:ext>
            </a:extLst>
          </p:cNvPr>
          <p:cNvSpPr txBox="1"/>
          <p:nvPr/>
        </p:nvSpPr>
        <p:spPr>
          <a:xfrm>
            <a:off x="9001750" y="4881418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>
                <a:solidFill>
                  <a:srgbClr val="272F1D"/>
                </a:solidFill>
                <a:cs typeface="Arial" panose="020B0604020202020204" pitchFamily="34" charset="0"/>
              </a:rPr>
              <a:t>04</a:t>
            </a:r>
            <a:endParaRPr lang="ko-KR" altLang="en-US" sz="3600" b="1">
              <a:solidFill>
                <a:srgbClr val="272F1D"/>
              </a:solidFill>
              <a:cs typeface="Arial" panose="020B0604020202020204" pitchFamily="34" charset="0"/>
            </a:endParaRPr>
          </a:p>
        </p:txBody>
      </p:sp>
      <p:sp>
        <p:nvSpPr>
          <p:cNvPr id="138" name="TextBox 167">
            <a:extLst>
              <a:ext uri="{FF2B5EF4-FFF2-40B4-BE49-F238E27FC236}">
                <a16:creationId xmlns:a16="http://schemas.microsoft.com/office/drawing/2014/main" id="{DD25213C-1A4B-4A06-D66A-44F4E50E3284}"/>
              </a:ext>
            </a:extLst>
          </p:cNvPr>
          <p:cNvSpPr txBox="1"/>
          <p:nvPr/>
        </p:nvSpPr>
        <p:spPr>
          <a:xfrm>
            <a:off x="9039458" y="5399466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9" name="TextBox 168">
            <a:extLst>
              <a:ext uri="{FF2B5EF4-FFF2-40B4-BE49-F238E27FC236}">
                <a16:creationId xmlns:a16="http://schemas.microsoft.com/office/drawing/2014/main" id="{34E8D55E-059A-1C47-783D-F98B64E24BDD}"/>
              </a:ext>
            </a:extLst>
          </p:cNvPr>
          <p:cNvSpPr txBox="1"/>
          <p:nvPr/>
        </p:nvSpPr>
        <p:spPr>
          <a:xfrm>
            <a:off x="1419238" y="5004528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>
                <a:solidFill>
                  <a:srgbClr val="97E42D"/>
                </a:solidFill>
                <a:cs typeface="Arial" panose="020B0604020202020204" pitchFamily="34" charset="0"/>
              </a:rPr>
              <a:t>Contents Here</a:t>
            </a:r>
            <a:endParaRPr lang="ko-KR" altLang="en-US" sz="1400" b="1">
              <a:solidFill>
                <a:srgbClr val="97E42D"/>
              </a:solidFill>
              <a:cs typeface="Arial" panose="020B0604020202020204" pitchFamily="34" charset="0"/>
            </a:endParaRPr>
          </a:p>
        </p:txBody>
      </p:sp>
      <p:sp>
        <p:nvSpPr>
          <p:cNvPr id="140" name="TextBox 169">
            <a:extLst>
              <a:ext uri="{FF2B5EF4-FFF2-40B4-BE49-F238E27FC236}">
                <a16:creationId xmlns:a16="http://schemas.microsoft.com/office/drawing/2014/main" id="{3890F109-7135-D20F-BFDC-783CEB241FAB}"/>
              </a:ext>
            </a:extLst>
          </p:cNvPr>
          <p:cNvSpPr txBox="1"/>
          <p:nvPr/>
        </p:nvSpPr>
        <p:spPr>
          <a:xfrm>
            <a:off x="4201283" y="5004528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>
                <a:solidFill>
                  <a:srgbClr val="272F1D"/>
                </a:solidFill>
                <a:cs typeface="Arial" panose="020B0604020202020204" pitchFamily="34" charset="0"/>
              </a:rPr>
              <a:t>Contents Here</a:t>
            </a:r>
            <a:endParaRPr lang="ko-KR" altLang="en-US" sz="1400" b="1">
              <a:solidFill>
                <a:srgbClr val="272F1D"/>
              </a:solidFill>
              <a:cs typeface="Arial" panose="020B0604020202020204" pitchFamily="34" charset="0"/>
            </a:endParaRPr>
          </a:p>
        </p:txBody>
      </p:sp>
      <p:sp>
        <p:nvSpPr>
          <p:cNvPr id="141" name="TextBox 170">
            <a:extLst>
              <a:ext uri="{FF2B5EF4-FFF2-40B4-BE49-F238E27FC236}">
                <a16:creationId xmlns:a16="http://schemas.microsoft.com/office/drawing/2014/main" id="{423C8AAA-C2FE-B8A7-0771-BB2E588464AA}"/>
              </a:ext>
            </a:extLst>
          </p:cNvPr>
          <p:cNvSpPr txBox="1"/>
          <p:nvPr/>
        </p:nvSpPr>
        <p:spPr>
          <a:xfrm>
            <a:off x="7052264" y="5004528"/>
            <a:ext cx="1674866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>
                <a:solidFill>
                  <a:srgbClr val="97E42D"/>
                </a:solidFill>
                <a:cs typeface="Arial" panose="020B0604020202020204" pitchFamily="34" charset="0"/>
              </a:rPr>
              <a:t>Contents Here</a:t>
            </a:r>
            <a:endParaRPr lang="ko-KR" altLang="en-US" sz="1400" b="1">
              <a:solidFill>
                <a:srgbClr val="97E42D"/>
              </a:solidFill>
              <a:cs typeface="Arial" panose="020B0604020202020204" pitchFamily="34" charset="0"/>
            </a:endParaRPr>
          </a:p>
        </p:txBody>
      </p:sp>
      <p:sp>
        <p:nvSpPr>
          <p:cNvPr id="142" name="TextBox 171">
            <a:extLst>
              <a:ext uri="{FF2B5EF4-FFF2-40B4-BE49-F238E27FC236}">
                <a16:creationId xmlns:a16="http://schemas.microsoft.com/office/drawing/2014/main" id="{5B7A4512-AC83-BE62-A796-89498B814355}"/>
              </a:ext>
            </a:extLst>
          </p:cNvPr>
          <p:cNvSpPr txBox="1"/>
          <p:nvPr/>
        </p:nvSpPr>
        <p:spPr>
          <a:xfrm>
            <a:off x="9834310" y="5004528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>
                <a:solidFill>
                  <a:srgbClr val="272F1D"/>
                </a:solidFill>
                <a:cs typeface="Arial" panose="020B0604020202020204" pitchFamily="34" charset="0"/>
              </a:rPr>
              <a:t>Contents Here</a:t>
            </a:r>
            <a:endParaRPr lang="ko-KR" altLang="en-US" sz="1400" b="1">
              <a:solidFill>
                <a:srgbClr val="272F1D"/>
              </a:solidFill>
              <a:cs typeface="Arial" panose="020B0604020202020204" pitchFamily="34" charset="0"/>
            </a:endParaRPr>
          </a:p>
        </p:txBody>
      </p:sp>
      <p:grpSp>
        <p:nvGrpSpPr>
          <p:cNvPr id="143" name="Group 82">
            <a:extLst>
              <a:ext uri="{FF2B5EF4-FFF2-40B4-BE49-F238E27FC236}">
                <a16:creationId xmlns:a16="http://schemas.microsoft.com/office/drawing/2014/main" id="{9FA01125-1EA7-EBFB-F09A-DE93085837EA}"/>
              </a:ext>
            </a:extLst>
          </p:cNvPr>
          <p:cNvGrpSpPr/>
          <p:nvPr/>
        </p:nvGrpSpPr>
        <p:grpSpPr>
          <a:xfrm>
            <a:off x="697435" y="1702205"/>
            <a:ext cx="3864601" cy="2897162"/>
            <a:chOff x="623091" y="2383435"/>
            <a:chExt cx="6301148" cy="2897162"/>
          </a:xfrm>
        </p:grpSpPr>
        <p:sp>
          <p:nvSpPr>
            <p:cNvPr id="144" name="TextBox 173">
              <a:extLst>
                <a:ext uri="{FF2B5EF4-FFF2-40B4-BE49-F238E27FC236}">
                  <a16:creationId xmlns:a16="http://schemas.microsoft.com/office/drawing/2014/main" id="{8A3C143E-1C83-DA3D-83D5-57CE3A39BDC0}"/>
                </a:ext>
              </a:extLst>
            </p:cNvPr>
            <p:cNvSpPr txBox="1"/>
            <p:nvPr/>
          </p:nvSpPr>
          <p:spPr>
            <a:xfrm>
              <a:off x="623091" y="3341605"/>
              <a:ext cx="630114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  <a:p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45" name="TextBox 174">
              <a:extLst>
                <a:ext uri="{FF2B5EF4-FFF2-40B4-BE49-F238E27FC236}">
                  <a16:creationId xmlns:a16="http://schemas.microsoft.com/office/drawing/2014/main" id="{5FFAD132-EA8E-6A38-8F35-F5034677AF58}"/>
                </a:ext>
              </a:extLst>
            </p:cNvPr>
            <p:cNvSpPr txBox="1"/>
            <p:nvPr/>
          </p:nvSpPr>
          <p:spPr>
            <a:xfrm>
              <a:off x="623092" y="2383435"/>
              <a:ext cx="4820598" cy="941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altLang="ko-KR" sz="3200" b="1" dirty="0">
                  <a:solidFill>
                    <a:srgbClr val="97E42D"/>
                  </a:solidFill>
                  <a:cs typeface="Arial" panose="020B0604020202020204" pitchFamily="34" charset="0"/>
                </a:rPr>
                <a:t>Farmer</a:t>
              </a:r>
            </a:p>
            <a:p>
              <a:pPr>
                <a:lnSpc>
                  <a:spcPts val="3300"/>
                </a:lnSpc>
              </a:pPr>
              <a:r>
                <a:rPr lang="en-US" altLang="ko-KR" sz="3200" b="1" dirty="0">
                  <a:solidFill>
                    <a:srgbClr val="272F1D"/>
                  </a:solidFill>
                  <a:cs typeface="Arial" panose="020B0604020202020204" pitchFamily="34" charset="0"/>
                </a:rPr>
                <a:t>Presentation</a:t>
              </a:r>
              <a:endParaRPr lang="ko-KR" altLang="en-US" sz="3200" b="1" dirty="0">
                <a:solidFill>
                  <a:srgbClr val="272F1D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146" name="Straight Arrow Connector 175">
            <a:extLst>
              <a:ext uri="{FF2B5EF4-FFF2-40B4-BE49-F238E27FC236}">
                <a16:creationId xmlns:a16="http://schemas.microsoft.com/office/drawing/2014/main" id="{061A5386-8F55-034B-936B-0452F0DABAE1}"/>
              </a:ext>
            </a:extLst>
          </p:cNvPr>
          <p:cNvCxnSpPr/>
          <p:nvPr/>
        </p:nvCxnSpPr>
        <p:spPr>
          <a:xfrm flipH="1">
            <a:off x="6584859" y="3945071"/>
            <a:ext cx="1337771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3">
            <a:extLst>
              <a:ext uri="{FF2B5EF4-FFF2-40B4-BE49-F238E27FC236}">
                <a16:creationId xmlns:a16="http://schemas.microsoft.com/office/drawing/2014/main" id="{4670F4AB-EE9E-0AD0-941E-1155D6069524}"/>
              </a:ext>
            </a:extLst>
          </p:cNvPr>
          <p:cNvSpPr txBox="1"/>
          <p:nvPr/>
        </p:nvSpPr>
        <p:spPr>
          <a:xfrm>
            <a:off x="1391880" y="307332"/>
            <a:ext cx="697106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rgbClr val="272F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MAPS </a:t>
            </a:r>
            <a:r>
              <a:rPr lang="en-US" altLang="ko-KR" sz="4800" dirty="0">
                <a:solidFill>
                  <a:srgbClr val="97E42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STYLE</a:t>
            </a:r>
            <a:endParaRPr lang="ko-KR" altLang="en-US" sz="4800" dirty="0">
              <a:solidFill>
                <a:srgbClr val="97E42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3" name="TextBox 23">
            <a:extLst>
              <a:ext uri="{FF2B5EF4-FFF2-40B4-BE49-F238E27FC236}">
                <a16:creationId xmlns:a16="http://schemas.microsoft.com/office/drawing/2014/main" id="{637C76EB-F58A-D953-F880-BC482CC9BCE5}"/>
              </a:ext>
            </a:extLst>
          </p:cNvPr>
          <p:cNvSpPr txBox="1"/>
          <p:nvPr/>
        </p:nvSpPr>
        <p:spPr>
          <a:xfrm>
            <a:off x="1556677" y="1025193"/>
            <a:ext cx="4274702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YOUR SUBTITLE</a:t>
            </a:r>
            <a:endParaRPr lang="ko-KR" altLang="en-US" sz="1200" spc="6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54" name="Google Shape;1251;p61">
            <a:extLst>
              <a:ext uri="{FF2B5EF4-FFF2-40B4-BE49-F238E27FC236}">
                <a16:creationId xmlns:a16="http://schemas.microsoft.com/office/drawing/2014/main" id="{9E29307D-4776-2BC7-C9BB-BEE11DDCBED8}"/>
              </a:ext>
            </a:extLst>
          </p:cNvPr>
          <p:cNvGrpSpPr/>
          <p:nvPr/>
        </p:nvGrpSpPr>
        <p:grpSpPr>
          <a:xfrm>
            <a:off x="1061775" y="1085190"/>
            <a:ext cx="401947" cy="155195"/>
            <a:chOff x="4659775" y="2072775"/>
            <a:chExt cx="74325" cy="28700"/>
          </a:xfrm>
          <a:solidFill>
            <a:srgbClr val="97E42D"/>
          </a:solidFill>
        </p:grpSpPr>
        <p:sp>
          <p:nvSpPr>
            <p:cNvPr id="255" name="Google Shape;1252;p61">
              <a:extLst>
                <a:ext uri="{FF2B5EF4-FFF2-40B4-BE49-F238E27FC236}">
                  <a16:creationId xmlns:a16="http://schemas.microsoft.com/office/drawing/2014/main" id="{25A9DC2D-BC40-3559-8368-BA24A8344D06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6" name="Google Shape;1253;p61">
              <a:extLst>
                <a:ext uri="{FF2B5EF4-FFF2-40B4-BE49-F238E27FC236}">
                  <a16:creationId xmlns:a16="http://schemas.microsoft.com/office/drawing/2014/main" id="{9E1BC6E9-FD1A-83B1-B5F8-552AC320648C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7" name="Google Shape;1254;p61">
              <a:extLst>
                <a:ext uri="{FF2B5EF4-FFF2-40B4-BE49-F238E27FC236}">
                  <a16:creationId xmlns:a16="http://schemas.microsoft.com/office/drawing/2014/main" id="{9A87C890-464A-2365-67A2-9CF70F083978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58" name="Group 88">
            <a:extLst>
              <a:ext uri="{FF2B5EF4-FFF2-40B4-BE49-F238E27FC236}">
                <a16:creationId xmlns:a16="http://schemas.microsoft.com/office/drawing/2014/main" id="{B878E8CD-0E0A-F29B-87D4-B26C883836AA}"/>
              </a:ext>
            </a:extLst>
          </p:cNvPr>
          <p:cNvGrpSpPr/>
          <p:nvPr/>
        </p:nvGrpSpPr>
        <p:grpSpPr>
          <a:xfrm>
            <a:off x="6833189" y="3008178"/>
            <a:ext cx="2914813" cy="1475297"/>
            <a:chOff x="2903975" y="1064308"/>
            <a:chExt cx="7057170" cy="3571901"/>
          </a:xfrm>
        </p:grpSpPr>
        <p:sp>
          <p:nvSpPr>
            <p:cNvPr id="259" name="Freeform: Shape 89">
              <a:extLst>
                <a:ext uri="{FF2B5EF4-FFF2-40B4-BE49-F238E27FC236}">
                  <a16:creationId xmlns:a16="http://schemas.microsoft.com/office/drawing/2014/main" id="{C4156E90-074C-CB9C-79AC-6D294969F421}"/>
                </a:ext>
              </a:extLst>
            </p:cNvPr>
            <p:cNvSpPr/>
            <p:nvPr/>
          </p:nvSpPr>
          <p:spPr>
            <a:xfrm>
              <a:off x="2903975" y="1064308"/>
              <a:ext cx="7057170" cy="3571901"/>
            </a:xfrm>
            <a:custGeom>
              <a:avLst/>
              <a:gdLst>
                <a:gd name="connsiteX0" fmla="*/ 6587518 w 6592145"/>
                <a:gd name="connsiteY0" fmla="*/ 2185704 h 3336534"/>
                <a:gd name="connsiteX1" fmla="*/ 6587518 w 6592145"/>
                <a:gd name="connsiteY1" fmla="*/ 2185704 h 3336534"/>
                <a:gd name="connsiteX2" fmla="*/ 6581849 w 6592145"/>
                <a:gd name="connsiteY2" fmla="*/ 2133135 h 3336534"/>
                <a:gd name="connsiteX3" fmla="*/ 6559172 w 6592145"/>
                <a:gd name="connsiteY3" fmla="*/ 2112520 h 3336534"/>
                <a:gd name="connsiteX4" fmla="*/ 5964431 w 6592145"/>
                <a:gd name="connsiteY4" fmla="*/ 1854833 h 3336534"/>
                <a:gd name="connsiteX5" fmla="*/ 4951204 w 6592145"/>
                <a:gd name="connsiteY5" fmla="*/ 1416765 h 3336534"/>
                <a:gd name="connsiteX6" fmla="*/ 4926466 w 6592145"/>
                <a:gd name="connsiteY6" fmla="*/ 1378627 h 3336534"/>
                <a:gd name="connsiteX7" fmla="*/ 4919766 w 6592145"/>
                <a:gd name="connsiteY7" fmla="*/ 1128670 h 3336534"/>
                <a:gd name="connsiteX8" fmla="*/ 4942443 w 6592145"/>
                <a:gd name="connsiteY8" fmla="*/ 1097232 h 3336534"/>
                <a:gd name="connsiteX9" fmla="*/ 5049640 w 6592145"/>
                <a:gd name="connsiteY9" fmla="*/ 1121970 h 3336534"/>
                <a:gd name="connsiteX10" fmla="*/ 5088294 w 6592145"/>
                <a:gd name="connsiteY10" fmla="*/ 1096202 h 3336534"/>
                <a:gd name="connsiteX11" fmla="*/ 5062010 w 6592145"/>
                <a:gd name="connsiteY11" fmla="*/ 1056518 h 3336534"/>
                <a:gd name="connsiteX12" fmla="*/ 5020264 w 6592145"/>
                <a:gd name="connsiteY12" fmla="*/ 1044664 h 3336534"/>
                <a:gd name="connsiteX13" fmla="*/ 4992949 w 6592145"/>
                <a:gd name="connsiteY13" fmla="*/ 1031264 h 3336534"/>
                <a:gd name="connsiteX14" fmla="*/ 4514682 w 6592145"/>
                <a:gd name="connsiteY14" fmla="*/ 835938 h 3336534"/>
                <a:gd name="connsiteX15" fmla="*/ 4194118 w 6592145"/>
                <a:gd name="connsiteY15" fmla="*/ 719463 h 3336534"/>
                <a:gd name="connsiteX16" fmla="*/ 4179173 w 6592145"/>
                <a:gd name="connsiteY16" fmla="*/ 710702 h 3336534"/>
                <a:gd name="connsiteX17" fmla="*/ 4179173 w 6592145"/>
                <a:gd name="connsiteY17" fmla="*/ 706063 h 3336534"/>
                <a:gd name="connsiteX18" fmla="*/ 4175565 w 6592145"/>
                <a:gd name="connsiteY18" fmla="*/ 612265 h 3336534"/>
                <a:gd name="connsiteX19" fmla="*/ 4175565 w 6592145"/>
                <a:gd name="connsiteY19" fmla="*/ 612265 h 3336534"/>
                <a:gd name="connsiteX20" fmla="*/ 4174534 w 6592145"/>
                <a:gd name="connsiteY20" fmla="*/ 530320 h 3336534"/>
                <a:gd name="connsiteX21" fmla="*/ 4193603 w 6592145"/>
                <a:gd name="connsiteY21" fmla="*/ 510736 h 3336534"/>
                <a:gd name="connsiteX22" fmla="*/ 4257510 w 6592145"/>
                <a:gd name="connsiteY22" fmla="*/ 510736 h 3336534"/>
                <a:gd name="connsiteX23" fmla="*/ 4304409 w 6592145"/>
                <a:gd name="connsiteY23" fmla="*/ 458168 h 3336534"/>
                <a:gd name="connsiteX24" fmla="*/ 4302863 w 6592145"/>
                <a:gd name="connsiteY24" fmla="*/ 453530 h 3336534"/>
                <a:gd name="connsiteX25" fmla="*/ 4247202 w 6592145"/>
                <a:gd name="connsiteY25" fmla="*/ 422607 h 3336534"/>
                <a:gd name="connsiteX26" fmla="*/ 3882317 w 6592145"/>
                <a:gd name="connsiteY26" fmla="*/ 245318 h 3336534"/>
                <a:gd name="connsiteX27" fmla="*/ 3882317 w 6592145"/>
                <a:gd name="connsiteY27" fmla="*/ 242741 h 3336534"/>
                <a:gd name="connsiteX28" fmla="*/ 3879225 w 6592145"/>
                <a:gd name="connsiteY28" fmla="*/ 241711 h 3336534"/>
                <a:gd name="connsiteX29" fmla="*/ 3507639 w 6592145"/>
                <a:gd name="connsiteY29" fmla="*/ 419515 h 3336534"/>
                <a:gd name="connsiteX30" fmla="*/ 3451979 w 6592145"/>
                <a:gd name="connsiteY30" fmla="*/ 450437 h 3336534"/>
                <a:gd name="connsiteX31" fmla="*/ 3450433 w 6592145"/>
                <a:gd name="connsiteY31" fmla="*/ 455076 h 3336534"/>
                <a:gd name="connsiteX32" fmla="*/ 3497332 w 6592145"/>
                <a:gd name="connsiteY32" fmla="*/ 507644 h 3336534"/>
                <a:gd name="connsiteX33" fmla="*/ 3561239 w 6592145"/>
                <a:gd name="connsiteY33" fmla="*/ 507644 h 3336534"/>
                <a:gd name="connsiteX34" fmla="*/ 3580307 w 6592145"/>
                <a:gd name="connsiteY34" fmla="*/ 527228 h 3336534"/>
                <a:gd name="connsiteX35" fmla="*/ 3579792 w 6592145"/>
                <a:gd name="connsiteY35" fmla="*/ 562274 h 3336534"/>
                <a:gd name="connsiteX36" fmla="*/ 3360758 w 6592145"/>
                <a:gd name="connsiteY36" fmla="*/ 505067 h 3336534"/>
                <a:gd name="connsiteX37" fmla="*/ 3360758 w 6592145"/>
                <a:gd name="connsiteY37" fmla="*/ 299433 h 3336534"/>
                <a:gd name="connsiteX38" fmla="*/ 3389619 w 6592145"/>
                <a:gd name="connsiteY38" fmla="*/ 271087 h 3336534"/>
                <a:gd name="connsiteX39" fmla="*/ 3445795 w 6592145"/>
                <a:gd name="connsiteY39" fmla="*/ 274695 h 3336534"/>
                <a:gd name="connsiteX40" fmla="*/ 3504547 w 6592145"/>
                <a:gd name="connsiteY40" fmla="*/ 241711 h 3336534"/>
                <a:gd name="connsiteX41" fmla="*/ 3490632 w 6592145"/>
                <a:gd name="connsiteY41" fmla="*/ 210273 h 3336534"/>
                <a:gd name="connsiteX42" fmla="*/ 3084517 w 6592145"/>
                <a:gd name="connsiteY42" fmla="*/ 17007 h 3336534"/>
                <a:gd name="connsiteX43" fmla="*/ 3056171 w 6592145"/>
                <a:gd name="connsiteY43" fmla="*/ 0 h 3336534"/>
                <a:gd name="connsiteX44" fmla="*/ 3035556 w 6592145"/>
                <a:gd name="connsiteY44" fmla="*/ 0 h 3336534"/>
                <a:gd name="connsiteX45" fmla="*/ 3023187 w 6592145"/>
                <a:gd name="connsiteY45" fmla="*/ 7215 h 3336534"/>
                <a:gd name="connsiteX46" fmla="*/ 2679433 w 6592145"/>
                <a:gd name="connsiteY46" fmla="*/ 177804 h 3336534"/>
                <a:gd name="connsiteX47" fmla="*/ 2623772 w 6592145"/>
                <a:gd name="connsiteY47" fmla="*/ 208727 h 3336534"/>
                <a:gd name="connsiteX48" fmla="*/ 2622226 w 6592145"/>
                <a:gd name="connsiteY48" fmla="*/ 213365 h 3336534"/>
                <a:gd name="connsiteX49" fmla="*/ 2669125 w 6592145"/>
                <a:gd name="connsiteY49" fmla="*/ 265933 h 3336534"/>
                <a:gd name="connsiteX50" fmla="*/ 2733032 w 6592145"/>
                <a:gd name="connsiteY50" fmla="*/ 265933 h 3336534"/>
                <a:gd name="connsiteX51" fmla="*/ 2752100 w 6592145"/>
                <a:gd name="connsiteY51" fmla="*/ 285518 h 3336534"/>
                <a:gd name="connsiteX52" fmla="*/ 2751070 w 6592145"/>
                <a:gd name="connsiteY52" fmla="*/ 348393 h 3336534"/>
                <a:gd name="connsiteX53" fmla="*/ 2508844 w 6592145"/>
                <a:gd name="connsiteY53" fmla="*/ 286033 h 3336534"/>
                <a:gd name="connsiteX54" fmla="*/ 2484621 w 6592145"/>
                <a:gd name="connsiteY54" fmla="*/ 288610 h 3336534"/>
                <a:gd name="connsiteX55" fmla="*/ 2316093 w 6592145"/>
                <a:gd name="connsiteY55" fmla="*/ 375708 h 3336534"/>
                <a:gd name="connsiteX56" fmla="*/ 1813603 w 6592145"/>
                <a:gd name="connsiteY56" fmla="*/ 625665 h 3336534"/>
                <a:gd name="connsiteX57" fmla="*/ 1792988 w 6592145"/>
                <a:gd name="connsiteY57" fmla="*/ 646795 h 3336534"/>
                <a:gd name="connsiteX58" fmla="*/ 1820818 w 6592145"/>
                <a:gd name="connsiteY58" fmla="*/ 659164 h 3336534"/>
                <a:gd name="connsiteX59" fmla="*/ 1871325 w 6592145"/>
                <a:gd name="connsiteY59" fmla="*/ 664833 h 3336534"/>
                <a:gd name="connsiteX60" fmla="*/ 1858956 w 6592145"/>
                <a:gd name="connsiteY60" fmla="*/ 1104963 h 3336534"/>
                <a:gd name="connsiteX61" fmla="*/ 1831126 w 6592145"/>
                <a:gd name="connsiteY61" fmla="*/ 1147739 h 3336534"/>
                <a:gd name="connsiteX62" fmla="*/ 0 w 6592145"/>
                <a:gd name="connsiteY62" fmla="*/ 2091905 h 3336534"/>
                <a:gd name="connsiteX63" fmla="*/ 0 w 6592145"/>
                <a:gd name="connsiteY63" fmla="*/ 2194980 h 3336534"/>
                <a:gd name="connsiteX64" fmla="*/ 41230 w 6592145"/>
                <a:gd name="connsiteY64" fmla="*/ 2194980 h 3336534"/>
                <a:gd name="connsiteX65" fmla="*/ 51537 w 6592145"/>
                <a:gd name="connsiteY65" fmla="*/ 2194980 h 3336534"/>
                <a:gd name="connsiteX66" fmla="*/ 213365 w 6592145"/>
                <a:gd name="connsiteY66" fmla="*/ 2196011 h 3336534"/>
                <a:gd name="connsiteX67" fmla="*/ 237588 w 6592145"/>
                <a:gd name="connsiteY67" fmla="*/ 2219203 h 3336534"/>
                <a:gd name="connsiteX68" fmla="*/ 239649 w 6592145"/>
                <a:gd name="connsiteY68" fmla="*/ 3336535 h 3336534"/>
                <a:gd name="connsiteX69" fmla="*/ 6434452 w 6592145"/>
                <a:gd name="connsiteY69" fmla="*/ 3280875 h 3336534"/>
                <a:gd name="connsiteX70" fmla="*/ 6438059 w 6592145"/>
                <a:gd name="connsiteY70" fmla="*/ 2211988 h 3336534"/>
                <a:gd name="connsiteX71" fmla="*/ 6436514 w 6592145"/>
                <a:gd name="connsiteY71" fmla="*/ 2210957 h 3336534"/>
                <a:gd name="connsiteX72" fmla="*/ 6436514 w 6592145"/>
                <a:gd name="connsiteY72" fmla="*/ 2210442 h 3336534"/>
                <a:gd name="connsiteX73" fmla="*/ 6438059 w 6592145"/>
                <a:gd name="connsiteY73" fmla="*/ 2211472 h 3336534"/>
                <a:gd name="connsiteX74" fmla="*/ 6559172 w 6592145"/>
                <a:gd name="connsiteY74" fmla="*/ 2224872 h 3336534"/>
                <a:gd name="connsiteX75" fmla="*/ 6587518 w 6592145"/>
                <a:gd name="connsiteY75" fmla="*/ 2201165 h 3336534"/>
                <a:gd name="connsiteX76" fmla="*/ 6587518 w 6592145"/>
                <a:gd name="connsiteY76" fmla="*/ 2185704 h 3336534"/>
                <a:gd name="connsiteX77" fmla="*/ 1697644 w 6592145"/>
                <a:gd name="connsiteY77" fmla="*/ 2139320 h 3336534"/>
                <a:gd name="connsiteX78" fmla="*/ 1695582 w 6592145"/>
                <a:gd name="connsiteY78" fmla="*/ 2139320 h 3336534"/>
                <a:gd name="connsiteX79" fmla="*/ 1695582 w 6592145"/>
                <a:gd name="connsiteY79" fmla="*/ 2139320 h 3336534"/>
                <a:gd name="connsiteX80" fmla="*/ 1697644 w 6592145"/>
                <a:gd name="connsiteY80" fmla="*/ 2139320 h 3336534"/>
                <a:gd name="connsiteX81" fmla="*/ 1697644 w 6592145"/>
                <a:gd name="connsiteY81" fmla="*/ 2139320 h 3336534"/>
                <a:gd name="connsiteX82" fmla="*/ 1697644 w 6592145"/>
                <a:gd name="connsiteY82" fmla="*/ 2139320 h 3336534"/>
                <a:gd name="connsiteX83" fmla="*/ 4855860 w 6592145"/>
                <a:gd name="connsiteY83" fmla="*/ 1215253 h 3336534"/>
                <a:gd name="connsiteX84" fmla="*/ 4855860 w 6592145"/>
                <a:gd name="connsiteY84" fmla="*/ 1215253 h 3336534"/>
                <a:gd name="connsiteX85" fmla="*/ 4855860 w 6592145"/>
                <a:gd name="connsiteY85" fmla="*/ 1215253 h 3336534"/>
                <a:gd name="connsiteX86" fmla="*/ 4855860 w 6592145"/>
                <a:gd name="connsiteY86" fmla="*/ 1215253 h 3336534"/>
                <a:gd name="connsiteX87" fmla="*/ 4855860 w 6592145"/>
                <a:gd name="connsiteY87" fmla="*/ 1215253 h 3336534"/>
                <a:gd name="connsiteX88" fmla="*/ 4855860 w 6592145"/>
                <a:gd name="connsiteY88" fmla="*/ 1215253 h 33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592145" h="3336534">
                  <a:moveTo>
                    <a:pt x="6587518" y="2185704"/>
                  </a:moveTo>
                  <a:cubicBezTo>
                    <a:pt x="6587518" y="2185704"/>
                    <a:pt x="6587518" y="2185704"/>
                    <a:pt x="6587518" y="2185704"/>
                  </a:cubicBezTo>
                  <a:cubicBezTo>
                    <a:pt x="6589064" y="2167666"/>
                    <a:pt x="6599887" y="2149112"/>
                    <a:pt x="6581849" y="2133135"/>
                  </a:cubicBezTo>
                  <a:cubicBezTo>
                    <a:pt x="6582364" y="2117674"/>
                    <a:pt x="6568965" y="2116643"/>
                    <a:pt x="6559172" y="2112520"/>
                  </a:cubicBezTo>
                  <a:cubicBezTo>
                    <a:pt x="6360753" y="2026453"/>
                    <a:pt x="6162334" y="1940385"/>
                    <a:pt x="5964431" y="1854833"/>
                  </a:cubicBezTo>
                  <a:cubicBezTo>
                    <a:pt x="5626860" y="1708467"/>
                    <a:pt x="5289290" y="1562100"/>
                    <a:pt x="4951204" y="1416765"/>
                  </a:cubicBezTo>
                  <a:cubicBezTo>
                    <a:pt x="4932650" y="1408519"/>
                    <a:pt x="4926466" y="1399242"/>
                    <a:pt x="4926466" y="1378627"/>
                  </a:cubicBezTo>
                  <a:cubicBezTo>
                    <a:pt x="4925951" y="1295136"/>
                    <a:pt x="4923374" y="1212161"/>
                    <a:pt x="4919766" y="1128670"/>
                  </a:cubicBezTo>
                  <a:cubicBezTo>
                    <a:pt x="4919251" y="1110117"/>
                    <a:pt x="4923374" y="1099809"/>
                    <a:pt x="4942443" y="1097232"/>
                  </a:cubicBezTo>
                  <a:cubicBezTo>
                    <a:pt x="4979034" y="1101871"/>
                    <a:pt x="5014080" y="1113724"/>
                    <a:pt x="5049640" y="1121970"/>
                  </a:cubicBezTo>
                  <a:cubicBezTo>
                    <a:pt x="5084171" y="1129701"/>
                    <a:pt x="5082625" y="1135886"/>
                    <a:pt x="5088294" y="1096202"/>
                  </a:cubicBezTo>
                  <a:cubicBezTo>
                    <a:pt x="5091901" y="1070433"/>
                    <a:pt x="5086232" y="1060641"/>
                    <a:pt x="5062010" y="1056518"/>
                  </a:cubicBezTo>
                  <a:cubicBezTo>
                    <a:pt x="5047579" y="1054456"/>
                    <a:pt x="5034179" y="1048787"/>
                    <a:pt x="5020264" y="1044664"/>
                  </a:cubicBezTo>
                  <a:cubicBezTo>
                    <a:pt x="5010987" y="1040026"/>
                    <a:pt x="5002226" y="1034872"/>
                    <a:pt x="4992949" y="1031264"/>
                  </a:cubicBezTo>
                  <a:cubicBezTo>
                    <a:pt x="4833699" y="965812"/>
                    <a:pt x="4674448" y="899844"/>
                    <a:pt x="4514682" y="835938"/>
                  </a:cubicBezTo>
                  <a:cubicBezTo>
                    <a:pt x="4409030" y="793677"/>
                    <a:pt x="4306986" y="742139"/>
                    <a:pt x="4194118" y="719463"/>
                  </a:cubicBezTo>
                  <a:cubicBezTo>
                    <a:pt x="4188449" y="718432"/>
                    <a:pt x="4183811" y="713794"/>
                    <a:pt x="4179173" y="710702"/>
                  </a:cubicBezTo>
                  <a:cubicBezTo>
                    <a:pt x="4179688" y="709155"/>
                    <a:pt x="4179688" y="707609"/>
                    <a:pt x="4179173" y="706063"/>
                  </a:cubicBezTo>
                  <a:cubicBezTo>
                    <a:pt x="4180203" y="674625"/>
                    <a:pt x="4181750" y="643187"/>
                    <a:pt x="4175565" y="612265"/>
                  </a:cubicBezTo>
                  <a:cubicBezTo>
                    <a:pt x="4175565" y="612265"/>
                    <a:pt x="4175565" y="612265"/>
                    <a:pt x="4175565" y="612265"/>
                  </a:cubicBezTo>
                  <a:cubicBezTo>
                    <a:pt x="4175050" y="584950"/>
                    <a:pt x="4175565" y="557635"/>
                    <a:pt x="4174534" y="530320"/>
                  </a:cubicBezTo>
                  <a:cubicBezTo>
                    <a:pt x="4174019" y="515890"/>
                    <a:pt x="4179173" y="510221"/>
                    <a:pt x="4193603" y="510736"/>
                  </a:cubicBezTo>
                  <a:cubicBezTo>
                    <a:pt x="4214734" y="511252"/>
                    <a:pt x="4236379" y="510736"/>
                    <a:pt x="4257510" y="510736"/>
                  </a:cubicBezTo>
                  <a:cubicBezTo>
                    <a:pt x="4309563" y="510736"/>
                    <a:pt x="4309563" y="510736"/>
                    <a:pt x="4304409" y="458168"/>
                  </a:cubicBezTo>
                  <a:cubicBezTo>
                    <a:pt x="4304409" y="456622"/>
                    <a:pt x="4303378" y="455076"/>
                    <a:pt x="4302863" y="453530"/>
                  </a:cubicBezTo>
                  <a:cubicBezTo>
                    <a:pt x="4287402" y="437553"/>
                    <a:pt x="4265756" y="432399"/>
                    <a:pt x="4247202" y="422607"/>
                  </a:cubicBezTo>
                  <a:cubicBezTo>
                    <a:pt x="4150312" y="376223"/>
                    <a:pt x="3928185" y="254595"/>
                    <a:pt x="3882317" y="245318"/>
                  </a:cubicBezTo>
                  <a:lnTo>
                    <a:pt x="3882317" y="242741"/>
                  </a:lnTo>
                  <a:cubicBezTo>
                    <a:pt x="3881286" y="242226"/>
                    <a:pt x="3880256" y="242226"/>
                    <a:pt x="3879225" y="241711"/>
                  </a:cubicBezTo>
                  <a:cubicBezTo>
                    <a:pt x="3858610" y="233465"/>
                    <a:pt x="3611230" y="370039"/>
                    <a:pt x="3507639" y="419515"/>
                  </a:cubicBezTo>
                  <a:cubicBezTo>
                    <a:pt x="3488571" y="429307"/>
                    <a:pt x="3466925" y="433945"/>
                    <a:pt x="3451979" y="450437"/>
                  </a:cubicBezTo>
                  <a:cubicBezTo>
                    <a:pt x="3451464" y="451984"/>
                    <a:pt x="3450433" y="453530"/>
                    <a:pt x="3450433" y="455076"/>
                  </a:cubicBezTo>
                  <a:cubicBezTo>
                    <a:pt x="3445279" y="507644"/>
                    <a:pt x="3445279" y="507644"/>
                    <a:pt x="3497332" y="507644"/>
                  </a:cubicBezTo>
                  <a:cubicBezTo>
                    <a:pt x="3518463" y="507644"/>
                    <a:pt x="3540108" y="508159"/>
                    <a:pt x="3561239" y="507644"/>
                  </a:cubicBezTo>
                  <a:cubicBezTo>
                    <a:pt x="3575669" y="507129"/>
                    <a:pt x="3580823" y="512798"/>
                    <a:pt x="3580307" y="527228"/>
                  </a:cubicBezTo>
                  <a:cubicBezTo>
                    <a:pt x="3579792" y="539082"/>
                    <a:pt x="3579792" y="550420"/>
                    <a:pt x="3579792" y="562274"/>
                  </a:cubicBezTo>
                  <a:cubicBezTo>
                    <a:pt x="3506609" y="543205"/>
                    <a:pt x="3433941" y="524136"/>
                    <a:pt x="3360758" y="505067"/>
                  </a:cubicBezTo>
                  <a:cubicBezTo>
                    <a:pt x="3360758" y="436522"/>
                    <a:pt x="3361789" y="367977"/>
                    <a:pt x="3360758" y="299433"/>
                  </a:cubicBezTo>
                  <a:cubicBezTo>
                    <a:pt x="3360242" y="277272"/>
                    <a:pt x="3363850" y="265933"/>
                    <a:pt x="3389619" y="271087"/>
                  </a:cubicBezTo>
                  <a:cubicBezTo>
                    <a:pt x="3407657" y="274695"/>
                    <a:pt x="3427241" y="272633"/>
                    <a:pt x="3445795" y="274695"/>
                  </a:cubicBezTo>
                  <a:cubicBezTo>
                    <a:pt x="3493209" y="279333"/>
                    <a:pt x="3480840" y="284487"/>
                    <a:pt x="3504547" y="241711"/>
                  </a:cubicBezTo>
                  <a:cubicBezTo>
                    <a:pt x="3514855" y="223157"/>
                    <a:pt x="3490632" y="210273"/>
                    <a:pt x="3490632" y="210273"/>
                  </a:cubicBezTo>
                  <a:cubicBezTo>
                    <a:pt x="3482902" y="200481"/>
                    <a:pt x="3209753" y="75245"/>
                    <a:pt x="3084517" y="17007"/>
                  </a:cubicBezTo>
                  <a:cubicBezTo>
                    <a:pt x="3074725" y="12369"/>
                    <a:pt x="3063387" y="9792"/>
                    <a:pt x="3056171" y="0"/>
                  </a:cubicBezTo>
                  <a:cubicBezTo>
                    <a:pt x="3049472" y="0"/>
                    <a:pt x="3042256" y="0"/>
                    <a:pt x="3035556" y="0"/>
                  </a:cubicBezTo>
                  <a:cubicBezTo>
                    <a:pt x="3035041" y="1031"/>
                    <a:pt x="3030403" y="3608"/>
                    <a:pt x="3023187" y="7215"/>
                  </a:cubicBezTo>
                  <a:cubicBezTo>
                    <a:pt x="2951550" y="35045"/>
                    <a:pt x="2765500" y="137090"/>
                    <a:pt x="2679433" y="177804"/>
                  </a:cubicBezTo>
                  <a:cubicBezTo>
                    <a:pt x="2660364" y="187596"/>
                    <a:pt x="2638718" y="192235"/>
                    <a:pt x="2623772" y="208727"/>
                  </a:cubicBezTo>
                  <a:cubicBezTo>
                    <a:pt x="2623257" y="210273"/>
                    <a:pt x="2622226" y="211819"/>
                    <a:pt x="2622226" y="213365"/>
                  </a:cubicBezTo>
                  <a:cubicBezTo>
                    <a:pt x="2617072" y="265933"/>
                    <a:pt x="2617072" y="265933"/>
                    <a:pt x="2669125" y="265933"/>
                  </a:cubicBezTo>
                  <a:cubicBezTo>
                    <a:pt x="2690255" y="265933"/>
                    <a:pt x="2711901" y="266449"/>
                    <a:pt x="2733032" y="265933"/>
                  </a:cubicBezTo>
                  <a:cubicBezTo>
                    <a:pt x="2747462" y="265418"/>
                    <a:pt x="2752616" y="271087"/>
                    <a:pt x="2752100" y="285518"/>
                  </a:cubicBezTo>
                  <a:cubicBezTo>
                    <a:pt x="2751070" y="306648"/>
                    <a:pt x="2751070" y="327263"/>
                    <a:pt x="2751070" y="348393"/>
                  </a:cubicBezTo>
                  <a:cubicBezTo>
                    <a:pt x="2669640" y="330355"/>
                    <a:pt x="2588727" y="309740"/>
                    <a:pt x="2508844" y="286033"/>
                  </a:cubicBezTo>
                  <a:cubicBezTo>
                    <a:pt x="2501628" y="283971"/>
                    <a:pt x="2508844" y="286033"/>
                    <a:pt x="2484621" y="288610"/>
                  </a:cubicBezTo>
                  <a:cubicBezTo>
                    <a:pt x="2428445" y="317471"/>
                    <a:pt x="2372269" y="346847"/>
                    <a:pt x="2316093" y="375708"/>
                  </a:cubicBezTo>
                  <a:cubicBezTo>
                    <a:pt x="2148597" y="461260"/>
                    <a:pt x="1981100" y="540113"/>
                    <a:pt x="1813603" y="625665"/>
                  </a:cubicBezTo>
                  <a:cubicBezTo>
                    <a:pt x="1806388" y="630303"/>
                    <a:pt x="1790927" y="637003"/>
                    <a:pt x="1792988" y="646795"/>
                  </a:cubicBezTo>
                  <a:cubicBezTo>
                    <a:pt x="1795050" y="659164"/>
                    <a:pt x="1808965" y="659679"/>
                    <a:pt x="1820818" y="659164"/>
                  </a:cubicBezTo>
                  <a:cubicBezTo>
                    <a:pt x="1832672" y="658649"/>
                    <a:pt x="1866171" y="662772"/>
                    <a:pt x="1871325" y="664833"/>
                  </a:cubicBezTo>
                  <a:cubicBezTo>
                    <a:pt x="1867202" y="811715"/>
                    <a:pt x="1862048" y="958597"/>
                    <a:pt x="1858956" y="1104963"/>
                  </a:cubicBezTo>
                  <a:cubicBezTo>
                    <a:pt x="1858441" y="1127124"/>
                    <a:pt x="1850195" y="1137947"/>
                    <a:pt x="1831126" y="1147739"/>
                  </a:cubicBezTo>
                  <a:cubicBezTo>
                    <a:pt x="1219376" y="1462118"/>
                    <a:pt x="609688" y="1777011"/>
                    <a:pt x="0" y="2091905"/>
                  </a:cubicBezTo>
                  <a:cubicBezTo>
                    <a:pt x="0" y="2126436"/>
                    <a:pt x="0" y="2160450"/>
                    <a:pt x="0" y="2194980"/>
                  </a:cubicBezTo>
                  <a:cubicBezTo>
                    <a:pt x="13915" y="2194980"/>
                    <a:pt x="27315" y="2194980"/>
                    <a:pt x="41230" y="2194980"/>
                  </a:cubicBezTo>
                  <a:cubicBezTo>
                    <a:pt x="44838" y="2197557"/>
                    <a:pt x="48445" y="2197557"/>
                    <a:pt x="51537" y="2194980"/>
                  </a:cubicBezTo>
                  <a:cubicBezTo>
                    <a:pt x="105652" y="2195496"/>
                    <a:pt x="159766" y="2196011"/>
                    <a:pt x="213365" y="2196011"/>
                  </a:cubicBezTo>
                  <a:cubicBezTo>
                    <a:pt x="230888" y="2196011"/>
                    <a:pt x="237072" y="2200649"/>
                    <a:pt x="237588" y="2219203"/>
                  </a:cubicBezTo>
                  <a:cubicBezTo>
                    <a:pt x="238103" y="2298055"/>
                    <a:pt x="239649" y="3336535"/>
                    <a:pt x="239649" y="3336535"/>
                  </a:cubicBezTo>
                  <a:cubicBezTo>
                    <a:pt x="239649" y="3336535"/>
                    <a:pt x="6273140" y="3285513"/>
                    <a:pt x="6434452" y="3280875"/>
                  </a:cubicBezTo>
                  <a:cubicBezTo>
                    <a:pt x="6429814" y="3126262"/>
                    <a:pt x="6433422" y="2267648"/>
                    <a:pt x="6438059" y="2211988"/>
                  </a:cubicBezTo>
                  <a:cubicBezTo>
                    <a:pt x="6437544" y="2211472"/>
                    <a:pt x="6437029" y="2211472"/>
                    <a:pt x="6436514" y="2210957"/>
                  </a:cubicBezTo>
                  <a:cubicBezTo>
                    <a:pt x="6436514" y="2210957"/>
                    <a:pt x="6436514" y="2210442"/>
                    <a:pt x="6436514" y="2210442"/>
                  </a:cubicBezTo>
                  <a:cubicBezTo>
                    <a:pt x="6436514" y="2210442"/>
                    <a:pt x="6438059" y="2211472"/>
                    <a:pt x="6438059" y="2211472"/>
                  </a:cubicBezTo>
                  <a:cubicBezTo>
                    <a:pt x="6478259" y="2215595"/>
                    <a:pt x="6518974" y="2219203"/>
                    <a:pt x="6559172" y="2224872"/>
                  </a:cubicBezTo>
                  <a:cubicBezTo>
                    <a:pt x="6579787" y="2227964"/>
                    <a:pt x="6590095" y="2223841"/>
                    <a:pt x="6587518" y="2201165"/>
                  </a:cubicBezTo>
                  <a:cubicBezTo>
                    <a:pt x="6586488" y="2196011"/>
                    <a:pt x="6587518" y="2190857"/>
                    <a:pt x="6587518" y="2185704"/>
                  </a:cubicBezTo>
                  <a:close/>
                  <a:moveTo>
                    <a:pt x="1697644" y="2139320"/>
                  </a:moveTo>
                  <a:cubicBezTo>
                    <a:pt x="1697129" y="2139320"/>
                    <a:pt x="1696613" y="2139320"/>
                    <a:pt x="1695582" y="2139320"/>
                  </a:cubicBezTo>
                  <a:cubicBezTo>
                    <a:pt x="1695582" y="2139320"/>
                    <a:pt x="1695582" y="2139320"/>
                    <a:pt x="1695582" y="2139320"/>
                  </a:cubicBezTo>
                  <a:cubicBezTo>
                    <a:pt x="1696098" y="2139320"/>
                    <a:pt x="1697129" y="2139320"/>
                    <a:pt x="1697644" y="2139320"/>
                  </a:cubicBezTo>
                  <a:cubicBezTo>
                    <a:pt x="1697644" y="2139320"/>
                    <a:pt x="1697644" y="2139320"/>
                    <a:pt x="1697644" y="2139320"/>
                  </a:cubicBezTo>
                  <a:cubicBezTo>
                    <a:pt x="1697644" y="2139320"/>
                    <a:pt x="1697644" y="2139320"/>
                    <a:pt x="1697644" y="2139320"/>
                  </a:cubicBezTo>
                  <a:close/>
                  <a:moveTo>
                    <a:pt x="4855860" y="1215253"/>
                  </a:move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90">
              <a:extLst>
                <a:ext uri="{FF2B5EF4-FFF2-40B4-BE49-F238E27FC236}">
                  <a16:creationId xmlns:a16="http://schemas.microsoft.com/office/drawing/2014/main" id="{88B00E8E-7277-1BE2-CE4D-6F2F7D1C4121}"/>
                </a:ext>
              </a:extLst>
            </p:cNvPr>
            <p:cNvSpPr/>
            <p:nvPr/>
          </p:nvSpPr>
          <p:spPr>
            <a:xfrm>
              <a:off x="2942403" y="1232079"/>
              <a:ext cx="6832268" cy="3396406"/>
            </a:xfrm>
            <a:custGeom>
              <a:avLst/>
              <a:gdLst>
                <a:gd name="connsiteX0" fmla="*/ 6786474 w 6832268"/>
                <a:gd name="connsiteY0" fmla="*/ 2191979 h 3396406"/>
                <a:gd name="connsiteX1" fmla="*/ 6832268 w 6832268"/>
                <a:gd name="connsiteY1" fmla="*/ 2191979 h 3396406"/>
                <a:gd name="connsiteX2" fmla="*/ 6832268 w 6832268"/>
                <a:gd name="connsiteY2" fmla="*/ 3341785 h 3396406"/>
                <a:gd name="connsiteX3" fmla="*/ 6786474 w 6832268"/>
                <a:gd name="connsiteY3" fmla="*/ 3341785 h 3396406"/>
                <a:gd name="connsiteX4" fmla="*/ 5548275 w 6832268"/>
                <a:gd name="connsiteY4" fmla="*/ 2062322 h 3396406"/>
                <a:gd name="connsiteX5" fmla="*/ 5594069 w 6832268"/>
                <a:gd name="connsiteY5" fmla="*/ 2062322 h 3396406"/>
                <a:gd name="connsiteX6" fmla="*/ 5594069 w 6832268"/>
                <a:gd name="connsiteY6" fmla="*/ 3341785 h 3396406"/>
                <a:gd name="connsiteX7" fmla="*/ 5548275 w 6832268"/>
                <a:gd name="connsiteY7" fmla="*/ 3341785 h 3396406"/>
                <a:gd name="connsiteX8" fmla="*/ 3619680 w 6832268"/>
                <a:gd name="connsiteY8" fmla="*/ 1103967 h 3396406"/>
                <a:gd name="connsiteX9" fmla="*/ 3635543 w 6832268"/>
                <a:gd name="connsiteY9" fmla="*/ 1110587 h 3396406"/>
                <a:gd name="connsiteX10" fmla="*/ 4108374 w 6832268"/>
                <a:gd name="connsiteY10" fmla="*/ 1315832 h 3396406"/>
                <a:gd name="connsiteX11" fmla="*/ 5733221 w 6832268"/>
                <a:gd name="connsiteY11" fmla="*/ 2023150 h 3396406"/>
                <a:gd name="connsiteX12" fmla="*/ 5750324 w 6832268"/>
                <a:gd name="connsiteY12" fmla="*/ 2082185 h 3396406"/>
                <a:gd name="connsiteX13" fmla="*/ 4331274 w 6832268"/>
                <a:gd name="connsiteY13" fmla="*/ 1464247 h 3396406"/>
                <a:gd name="connsiteX14" fmla="*/ 3623956 w 6832268"/>
                <a:gd name="connsiteY14" fmla="*/ 1157485 h 3396406"/>
                <a:gd name="connsiteX15" fmla="*/ 3604645 w 6832268"/>
                <a:gd name="connsiteY15" fmla="*/ 1112242 h 3396406"/>
                <a:gd name="connsiteX16" fmla="*/ 3619680 w 6832268"/>
                <a:gd name="connsiteY16" fmla="*/ 1103967 h 3396406"/>
                <a:gd name="connsiteX17" fmla="*/ 5103170 w 6832268"/>
                <a:gd name="connsiteY17" fmla="*/ 984163 h 3396406"/>
                <a:gd name="connsiteX18" fmla="*/ 5149124 w 6832268"/>
                <a:gd name="connsiteY18" fmla="*/ 984163 h 3396406"/>
                <a:gd name="connsiteX19" fmla="*/ 5160613 w 6832268"/>
                <a:gd name="connsiteY19" fmla="*/ 995652 h 3396406"/>
                <a:gd name="connsiteX20" fmla="*/ 5160613 w 6832268"/>
                <a:gd name="connsiteY20" fmla="*/ 1347747 h 3396406"/>
                <a:gd name="connsiteX21" fmla="*/ 5149124 w 6832268"/>
                <a:gd name="connsiteY21" fmla="*/ 1359236 h 3396406"/>
                <a:gd name="connsiteX22" fmla="*/ 5103170 w 6832268"/>
                <a:gd name="connsiteY22" fmla="*/ 1359236 h 3396406"/>
                <a:gd name="connsiteX23" fmla="*/ 5091681 w 6832268"/>
                <a:gd name="connsiteY23" fmla="*/ 1347747 h 3396406"/>
                <a:gd name="connsiteX24" fmla="*/ 5091681 w 6832268"/>
                <a:gd name="connsiteY24" fmla="*/ 995652 h 3396406"/>
                <a:gd name="connsiteX25" fmla="*/ 5103170 w 6832268"/>
                <a:gd name="connsiteY25" fmla="*/ 984163 h 3396406"/>
                <a:gd name="connsiteX26" fmla="*/ 4804163 w 6832268"/>
                <a:gd name="connsiteY26" fmla="*/ 929693 h 3396406"/>
                <a:gd name="connsiteX27" fmla="*/ 4850117 w 6832268"/>
                <a:gd name="connsiteY27" fmla="*/ 929693 h 3396406"/>
                <a:gd name="connsiteX28" fmla="*/ 4861606 w 6832268"/>
                <a:gd name="connsiteY28" fmla="*/ 941182 h 3396406"/>
                <a:gd name="connsiteX29" fmla="*/ 4861606 w 6832268"/>
                <a:gd name="connsiteY29" fmla="*/ 1293277 h 3396406"/>
                <a:gd name="connsiteX30" fmla="*/ 4850117 w 6832268"/>
                <a:gd name="connsiteY30" fmla="*/ 1304766 h 3396406"/>
                <a:gd name="connsiteX31" fmla="*/ 4804163 w 6832268"/>
                <a:gd name="connsiteY31" fmla="*/ 1304766 h 3396406"/>
                <a:gd name="connsiteX32" fmla="*/ 4792674 w 6832268"/>
                <a:gd name="connsiteY32" fmla="*/ 1293277 h 3396406"/>
                <a:gd name="connsiteX33" fmla="*/ 4792674 w 6832268"/>
                <a:gd name="connsiteY33" fmla="*/ 941182 h 3396406"/>
                <a:gd name="connsiteX34" fmla="*/ 4804163 w 6832268"/>
                <a:gd name="connsiteY34" fmla="*/ 929693 h 3396406"/>
                <a:gd name="connsiteX35" fmla="*/ 4496898 w 6832268"/>
                <a:gd name="connsiteY35" fmla="*/ 864765 h 3396406"/>
                <a:gd name="connsiteX36" fmla="*/ 4549459 w 6832268"/>
                <a:gd name="connsiteY36" fmla="*/ 864765 h 3396406"/>
                <a:gd name="connsiteX37" fmla="*/ 4562600 w 6832268"/>
                <a:gd name="connsiteY37" fmla="*/ 877906 h 3396406"/>
                <a:gd name="connsiteX38" fmla="*/ 4562600 w 6832268"/>
                <a:gd name="connsiteY38" fmla="*/ 1237157 h 3396406"/>
                <a:gd name="connsiteX39" fmla="*/ 4549459 w 6832268"/>
                <a:gd name="connsiteY39" fmla="*/ 1250298 h 3396406"/>
                <a:gd name="connsiteX40" fmla="*/ 4496898 w 6832268"/>
                <a:gd name="connsiteY40" fmla="*/ 1250298 h 3396406"/>
                <a:gd name="connsiteX41" fmla="*/ 4483757 w 6832268"/>
                <a:gd name="connsiteY41" fmla="*/ 1237157 h 3396406"/>
                <a:gd name="connsiteX42" fmla="*/ 4483757 w 6832268"/>
                <a:gd name="connsiteY42" fmla="*/ 877906 h 3396406"/>
                <a:gd name="connsiteX43" fmla="*/ 4496898 w 6832268"/>
                <a:gd name="connsiteY43" fmla="*/ 864765 h 3396406"/>
                <a:gd name="connsiteX44" fmla="*/ 4203459 w 6832268"/>
                <a:gd name="connsiteY44" fmla="*/ 789088 h 3396406"/>
                <a:gd name="connsiteX45" fmla="*/ 4243638 w 6832268"/>
                <a:gd name="connsiteY45" fmla="*/ 789088 h 3396406"/>
                <a:gd name="connsiteX46" fmla="*/ 4253683 w 6832268"/>
                <a:gd name="connsiteY46" fmla="*/ 799133 h 3396406"/>
                <a:gd name="connsiteX47" fmla="*/ 4253683 w 6832268"/>
                <a:gd name="connsiteY47" fmla="*/ 1175325 h 3396406"/>
                <a:gd name="connsiteX48" fmla="*/ 4243638 w 6832268"/>
                <a:gd name="connsiteY48" fmla="*/ 1185370 h 3396406"/>
                <a:gd name="connsiteX49" fmla="*/ 4203459 w 6832268"/>
                <a:gd name="connsiteY49" fmla="*/ 1185370 h 3396406"/>
                <a:gd name="connsiteX50" fmla="*/ 4193414 w 6832268"/>
                <a:gd name="connsiteY50" fmla="*/ 1175325 h 3396406"/>
                <a:gd name="connsiteX51" fmla="*/ 4193414 w 6832268"/>
                <a:gd name="connsiteY51" fmla="*/ 799133 h 3396406"/>
                <a:gd name="connsiteX52" fmla="*/ 4203459 w 6832268"/>
                <a:gd name="connsiteY52" fmla="*/ 789088 h 3396406"/>
                <a:gd name="connsiteX53" fmla="*/ 3913116 w 6832268"/>
                <a:gd name="connsiteY53" fmla="*/ 713411 h 3396406"/>
                <a:gd name="connsiteX54" fmla="*/ 3953295 w 6832268"/>
                <a:gd name="connsiteY54" fmla="*/ 713411 h 3396406"/>
                <a:gd name="connsiteX55" fmla="*/ 3963340 w 6832268"/>
                <a:gd name="connsiteY55" fmla="*/ 723456 h 3396406"/>
                <a:gd name="connsiteX56" fmla="*/ 3963340 w 6832268"/>
                <a:gd name="connsiteY56" fmla="*/ 1099648 h 3396406"/>
                <a:gd name="connsiteX57" fmla="*/ 3953295 w 6832268"/>
                <a:gd name="connsiteY57" fmla="*/ 1109693 h 3396406"/>
                <a:gd name="connsiteX58" fmla="*/ 3913116 w 6832268"/>
                <a:gd name="connsiteY58" fmla="*/ 1109693 h 3396406"/>
                <a:gd name="connsiteX59" fmla="*/ 3903071 w 6832268"/>
                <a:gd name="connsiteY59" fmla="*/ 1099648 h 3396406"/>
                <a:gd name="connsiteX60" fmla="*/ 3903071 w 6832268"/>
                <a:gd name="connsiteY60" fmla="*/ 723456 h 3396406"/>
                <a:gd name="connsiteX61" fmla="*/ 3913116 w 6832268"/>
                <a:gd name="connsiteY61" fmla="*/ 713411 h 3396406"/>
                <a:gd name="connsiteX62" fmla="*/ 3622773 w 6832268"/>
                <a:gd name="connsiteY62" fmla="*/ 637734 h 3396406"/>
                <a:gd name="connsiteX63" fmla="*/ 3662952 w 6832268"/>
                <a:gd name="connsiteY63" fmla="*/ 637734 h 3396406"/>
                <a:gd name="connsiteX64" fmla="*/ 3672997 w 6832268"/>
                <a:gd name="connsiteY64" fmla="*/ 647779 h 3396406"/>
                <a:gd name="connsiteX65" fmla="*/ 3672997 w 6832268"/>
                <a:gd name="connsiteY65" fmla="*/ 1023971 h 3396406"/>
                <a:gd name="connsiteX66" fmla="*/ 3662952 w 6832268"/>
                <a:gd name="connsiteY66" fmla="*/ 1034016 h 3396406"/>
                <a:gd name="connsiteX67" fmla="*/ 3622773 w 6832268"/>
                <a:gd name="connsiteY67" fmla="*/ 1034016 h 3396406"/>
                <a:gd name="connsiteX68" fmla="*/ 3612728 w 6832268"/>
                <a:gd name="connsiteY68" fmla="*/ 1023971 h 3396406"/>
                <a:gd name="connsiteX69" fmla="*/ 3612728 w 6832268"/>
                <a:gd name="connsiteY69" fmla="*/ 647779 h 3396406"/>
                <a:gd name="connsiteX70" fmla="*/ 3622773 w 6832268"/>
                <a:gd name="connsiteY70" fmla="*/ 637734 h 3396406"/>
                <a:gd name="connsiteX71" fmla="*/ 2020697 w 6832268"/>
                <a:gd name="connsiteY71" fmla="*/ 566720 h 3396406"/>
                <a:gd name="connsiteX72" fmla="*/ 2044904 w 6832268"/>
                <a:gd name="connsiteY72" fmla="*/ 575962 h 3396406"/>
                <a:gd name="connsiteX73" fmla="*/ 2041041 w 6832268"/>
                <a:gd name="connsiteY73" fmla="*/ 1132106 h 3396406"/>
                <a:gd name="connsiteX74" fmla="*/ 2036076 w 6832268"/>
                <a:gd name="connsiteY74" fmla="*/ 1137623 h 3396406"/>
                <a:gd name="connsiteX75" fmla="*/ 300884 w 6832268"/>
                <a:gd name="connsiteY75" fmla="*/ 2050184 h 3396406"/>
                <a:gd name="connsiteX76" fmla="*/ 326816 w 6832268"/>
                <a:gd name="connsiteY76" fmla="*/ 2084944 h 3396406"/>
                <a:gd name="connsiteX77" fmla="*/ 302539 w 6832268"/>
                <a:gd name="connsiteY77" fmla="*/ 2099289 h 3396406"/>
                <a:gd name="connsiteX78" fmla="*/ 284333 w 6832268"/>
                <a:gd name="connsiteY78" fmla="*/ 2116392 h 3396406"/>
                <a:gd name="connsiteX79" fmla="*/ 289851 w 6832268"/>
                <a:gd name="connsiteY79" fmla="*/ 3396406 h 3396406"/>
                <a:gd name="connsiteX80" fmla="*/ 250126 w 6832268"/>
                <a:gd name="connsiteY80" fmla="*/ 3393647 h 3396406"/>
                <a:gd name="connsiteX81" fmla="*/ 234677 w 6832268"/>
                <a:gd name="connsiteY81" fmla="*/ 2103151 h 3396406"/>
                <a:gd name="connsiteX82" fmla="*/ 224194 w 6832268"/>
                <a:gd name="connsiteY82" fmla="*/ 2100944 h 3396406"/>
                <a:gd name="connsiteX83" fmla="*/ 204884 w 6832268"/>
                <a:gd name="connsiteY83" fmla="*/ 2100944 h 3396406"/>
                <a:gd name="connsiteX84" fmla="*/ 20054 w 6832268"/>
                <a:gd name="connsiteY84" fmla="*/ 2201359 h 3396406"/>
                <a:gd name="connsiteX85" fmla="*/ 9019 w 6832268"/>
                <a:gd name="connsiteY85" fmla="*/ 2201359 h 3396406"/>
                <a:gd name="connsiteX86" fmla="*/ 36606 w 6832268"/>
                <a:gd name="connsiteY86" fmla="*/ 2135703 h 3396406"/>
                <a:gd name="connsiteX87" fmla="*/ 1960489 w 6832268"/>
                <a:gd name="connsiteY87" fmla="*/ 1122727 h 3396406"/>
                <a:gd name="connsiteX88" fmla="*/ 1989179 w 6832268"/>
                <a:gd name="connsiteY88" fmla="*/ 1102864 h 3396406"/>
                <a:gd name="connsiteX89" fmla="*/ 1989731 w 6832268"/>
                <a:gd name="connsiteY89" fmla="*/ 607962 h 3396406"/>
                <a:gd name="connsiteX90" fmla="*/ 1995248 w 6832268"/>
                <a:gd name="connsiteY90" fmla="*/ 571548 h 3396406"/>
                <a:gd name="connsiteX91" fmla="*/ 2020697 w 6832268"/>
                <a:gd name="connsiteY91" fmla="*/ 566720 h 3396406"/>
                <a:gd name="connsiteX92" fmla="*/ 4322240 w 6832268"/>
                <a:gd name="connsiteY92" fmla="*/ 340924 h 3396406"/>
                <a:gd name="connsiteX93" fmla="*/ 4341206 w 6832268"/>
                <a:gd name="connsiteY93" fmla="*/ 340924 h 3396406"/>
                <a:gd name="connsiteX94" fmla="*/ 4411275 w 6832268"/>
                <a:gd name="connsiteY94" fmla="*/ 433615 h 3396406"/>
                <a:gd name="connsiteX95" fmla="*/ 4411275 w 6832268"/>
                <a:gd name="connsiteY95" fmla="*/ 492098 h 3396406"/>
                <a:gd name="connsiteX96" fmla="*/ 4411827 w 6832268"/>
                <a:gd name="connsiteY96" fmla="*/ 594168 h 3396406"/>
                <a:gd name="connsiteX97" fmla="*/ 4390309 w 6832268"/>
                <a:gd name="connsiteY97" fmla="*/ 611271 h 3396406"/>
                <a:gd name="connsiteX98" fmla="*/ 4320791 w 6832268"/>
                <a:gd name="connsiteY98" fmla="*/ 519133 h 3396406"/>
                <a:gd name="connsiteX99" fmla="*/ 4318585 w 6832268"/>
                <a:gd name="connsiteY99" fmla="*/ 359131 h 3396406"/>
                <a:gd name="connsiteX100" fmla="*/ 4322240 w 6832268"/>
                <a:gd name="connsiteY100" fmla="*/ 340924 h 3396406"/>
                <a:gd name="connsiteX101" fmla="*/ 4323136 w 6832268"/>
                <a:gd name="connsiteY101" fmla="*/ 254819 h 3396406"/>
                <a:gd name="connsiteX102" fmla="*/ 4370447 w 6832268"/>
                <a:gd name="connsiteY102" fmla="*/ 259819 h 3396406"/>
                <a:gd name="connsiteX103" fmla="*/ 4524380 w 6832268"/>
                <a:gd name="connsiteY103" fmla="*/ 306165 h 3396406"/>
                <a:gd name="connsiteX104" fmla="*/ 4539829 w 6832268"/>
                <a:gd name="connsiteY104" fmla="*/ 334854 h 3396406"/>
                <a:gd name="connsiteX105" fmla="*/ 4492931 w 6832268"/>
                <a:gd name="connsiteY105" fmla="*/ 365751 h 3396406"/>
                <a:gd name="connsiteX106" fmla="*/ 4368792 w 6832268"/>
                <a:gd name="connsiteY106" fmla="*/ 333199 h 3396406"/>
                <a:gd name="connsiteX107" fmla="*/ 4292102 w 6832268"/>
                <a:gd name="connsiteY107" fmla="*/ 323269 h 3396406"/>
                <a:gd name="connsiteX108" fmla="*/ 3779544 w 6832268"/>
                <a:gd name="connsiteY108" fmla="*/ 330440 h 3396406"/>
                <a:gd name="connsiteX109" fmla="*/ 3776785 w 6832268"/>
                <a:gd name="connsiteY109" fmla="*/ 283544 h 3396406"/>
                <a:gd name="connsiteX110" fmla="*/ 4237480 w 6832268"/>
                <a:gd name="connsiteY110" fmla="*/ 258717 h 3396406"/>
                <a:gd name="connsiteX111" fmla="*/ 4323136 w 6832268"/>
                <a:gd name="connsiteY111" fmla="*/ 254819 h 3396406"/>
                <a:gd name="connsiteX112" fmla="*/ 3447403 w 6832268"/>
                <a:gd name="connsiteY112" fmla="*/ 82715 h 3396406"/>
                <a:gd name="connsiteX113" fmla="*/ 3514714 w 6832268"/>
                <a:gd name="connsiteY113" fmla="*/ 90438 h 3396406"/>
                <a:gd name="connsiteX114" fmla="*/ 3540093 w 6832268"/>
                <a:gd name="connsiteY114" fmla="*/ 120233 h 3396406"/>
                <a:gd name="connsiteX115" fmla="*/ 3540093 w 6832268"/>
                <a:gd name="connsiteY115" fmla="*/ 374029 h 3396406"/>
                <a:gd name="connsiteX116" fmla="*/ 3526852 w 6832268"/>
                <a:gd name="connsiteY116" fmla="*/ 397753 h 3396406"/>
                <a:gd name="connsiteX117" fmla="*/ 3516369 w 6832268"/>
                <a:gd name="connsiteY117" fmla="*/ 393891 h 3396406"/>
                <a:gd name="connsiteX118" fmla="*/ 3447403 w 6832268"/>
                <a:gd name="connsiteY118" fmla="*/ 364650 h 3396406"/>
                <a:gd name="connsiteX119" fmla="*/ 3442989 w 6832268"/>
                <a:gd name="connsiteY119" fmla="*/ 291821 h 3396406"/>
                <a:gd name="connsiteX120" fmla="*/ 3439679 w 6832268"/>
                <a:gd name="connsiteY120" fmla="*/ 109750 h 3396406"/>
                <a:gd name="connsiteX121" fmla="*/ 3447403 w 6832268"/>
                <a:gd name="connsiteY121" fmla="*/ 82715 h 3396406"/>
                <a:gd name="connsiteX122" fmla="*/ 3440149 w 6832268"/>
                <a:gd name="connsiteY122" fmla="*/ 298 h 3396406"/>
                <a:gd name="connsiteX123" fmla="*/ 3484369 w 6832268"/>
                <a:gd name="connsiteY123" fmla="*/ 2161 h 3396406"/>
                <a:gd name="connsiteX124" fmla="*/ 3673613 w 6832268"/>
                <a:gd name="connsiteY124" fmla="*/ 71127 h 3396406"/>
                <a:gd name="connsiteX125" fmla="*/ 3698441 w 6832268"/>
                <a:gd name="connsiteY125" fmla="*/ 88230 h 3396406"/>
                <a:gd name="connsiteX126" fmla="*/ 3650992 w 6832268"/>
                <a:gd name="connsiteY126" fmla="*/ 113611 h 3396406"/>
                <a:gd name="connsiteX127" fmla="*/ 3543404 w 6832268"/>
                <a:gd name="connsiteY127" fmla="*/ 86575 h 3396406"/>
                <a:gd name="connsiteX128" fmla="*/ 3439127 w 6832268"/>
                <a:gd name="connsiteY128" fmla="*/ 58990 h 3396406"/>
                <a:gd name="connsiteX129" fmla="*/ 2952501 w 6832268"/>
                <a:gd name="connsiteY129" fmla="*/ 84369 h 3396406"/>
                <a:gd name="connsiteX130" fmla="*/ 2891810 w 6832268"/>
                <a:gd name="connsiteY130" fmla="*/ 86024 h 3396406"/>
                <a:gd name="connsiteX131" fmla="*/ 2818430 w 6832268"/>
                <a:gd name="connsiteY131" fmla="*/ 81059 h 3396406"/>
                <a:gd name="connsiteX132" fmla="*/ 2816223 w 6832268"/>
                <a:gd name="connsiteY132" fmla="*/ 55127 h 3396406"/>
                <a:gd name="connsiteX133" fmla="*/ 2846016 w 6832268"/>
                <a:gd name="connsiteY133" fmla="*/ 50713 h 3396406"/>
                <a:gd name="connsiteX134" fmla="*/ 3281884 w 6832268"/>
                <a:gd name="connsiteY134" fmla="*/ 20367 h 3396406"/>
                <a:gd name="connsiteX135" fmla="*/ 3440149 w 6832268"/>
                <a:gd name="connsiteY135" fmla="*/ 298 h 339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6832268" h="3396406">
                  <a:moveTo>
                    <a:pt x="6786474" y="2191979"/>
                  </a:moveTo>
                  <a:lnTo>
                    <a:pt x="6832268" y="2191979"/>
                  </a:lnTo>
                  <a:lnTo>
                    <a:pt x="6832268" y="3341785"/>
                  </a:lnTo>
                  <a:lnTo>
                    <a:pt x="6786474" y="3341785"/>
                  </a:lnTo>
                  <a:close/>
                  <a:moveTo>
                    <a:pt x="5548275" y="2062322"/>
                  </a:moveTo>
                  <a:lnTo>
                    <a:pt x="5594069" y="2062322"/>
                  </a:lnTo>
                  <a:lnTo>
                    <a:pt x="5594069" y="3341785"/>
                  </a:lnTo>
                  <a:lnTo>
                    <a:pt x="5548275" y="3341785"/>
                  </a:lnTo>
                  <a:close/>
                  <a:moveTo>
                    <a:pt x="3619680" y="1103967"/>
                  </a:moveTo>
                  <a:cubicBezTo>
                    <a:pt x="3624921" y="1104932"/>
                    <a:pt x="3630301" y="1108381"/>
                    <a:pt x="3635543" y="1110587"/>
                  </a:cubicBezTo>
                  <a:cubicBezTo>
                    <a:pt x="3793337" y="1179003"/>
                    <a:pt x="3950580" y="1247417"/>
                    <a:pt x="4108374" y="1315832"/>
                  </a:cubicBezTo>
                  <a:cubicBezTo>
                    <a:pt x="4650174" y="1551421"/>
                    <a:pt x="5191973" y="1787561"/>
                    <a:pt x="5733221" y="2023150"/>
                  </a:cubicBezTo>
                  <a:cubicBezTo>
                    <a:pt x="5775704" y="2041909"/>
                    <a:pt x="5775704" y="2041909"/>
                    <a:pt x="5750324" y="2082185"/>
                  </a:cubicBezTo>
                  <a:cubicBezTo>
                    <a:pt x="5277491" y="1876389"/>
                    <a:pt x="4804658" y="1670042"/>
                    <a:pt x="4331274" y="1464247"/>
                  </a:cubicBezTo>
                  <a:cubicBezTo>
                    <a:pt x="4095685" y="1361625"/>
                    <a:pt x="3860096" y="1258452"/>
                    <a:pt x="3623956" y="1157485"/>
                  </a:cubicBezTo>
                  <a:cubicBezTo>
                    <a:pt x="3598576" y="1147002"/>
                    <a:pt x="3591404" y="1135968"/>
                    <a:pt x="3604645" y="1112242"/>
                  </a:cubicBezTo>
                  <a:cubicBezTo>
                    <a:pt x="3609335" y="1104518"/>
                    <a:pt x="3614438" y="1103001"/>
                    <a:pt x="3619680" y="1103967"/>
                  </a:cubicBezTo>
                  <a:close/>
                  <a:moveTo>
                    <a:pt x="5103170" y="984163"/>
                  </a:moveTo>
                  <a:lnTo>
                    <a:pt x="5149124" y="984163"/>
                  </a:lnTo>
                  <a:cubicBezTo>
                    <a:pt x="5155469" y="984163"/>
                    <a:pt x="5160613" y="989307"/>
                    <a:pt x="5160613" y="995652"/>
                  </a:cubicBezTo>
                  <a:lnTo>
                    <a:pt x="5160613" y="1347747"/>
                  </a:lnTo>
                  <a:cubicBezTo>
                    <a:pt x="5160613" y="1354092"/>
                    <a:pt x="5155469" y="1359236"/>
                    <a:pt x="5149124" y="1359236"/>
                  </a:cubicBezTo>
                  <a:lnTo>
                    <a:pt x="5103170" y="1359236"/>
                  </a:lnTo>
                  <a:cubicBezTo>
                    <a:pt x="5096825" y="1359236"/>
                    <a:pt x="5091681" y="1354092"/>
                    <a:pt x="5091681" y="1347747"/>
                  </a:cubicBezTo>
                  <a:lnTo>
                    <a:pt x="5091681" y="995652"/>
                  </a:lnTo>
                  <a:cubicBezTo>
                    <a:pt x="5091681" y="989307"/>
                    <a:pt x="5096825" y="984163"/>
                    <a:pt x="5103170" y="984163"/>
                  </a:cubicBezTo>
                  <a:close/>
                  <a:moveTo>
                    <a:pt x="4804163" y="929693"/>
                  </a:moveTo>
                  <a:lnTo>
                    <a:pt x="4850117" y="929693"/>
                  </a:lnTo>
                  <a:cubicBezTo>
                    <a:pt x="4856462" y="929693"/>
                    <a:pt x="4861606" y="934837"/>
                    <a:pt x="4861606" y="941182"/>
                  </a:cubicBezTo>
                  <a:lnTo>
                    <a:pt x="4861606" y="1293277"/>
                  </a:lnTo>
                  <a:cubicBezTo>
                    <a:pt x="4861606" y="1299622"/>
                    <a:pt x="4856462" y="1304766"/>
                    <a:pt x="4850117" y="1304766"/>
                  </a:cubicBezTo>
                  <a:lnTo>
                    <a:pt x="4804163" y="1304766"/>
                  </a:lnTo>
                  <a:cubicBezTo>
                    <a:pt x="4797818" y="1304766"/>
                    <a:pt x="4792674" y="1299622"/>
                    <a:pt x="4792674" y="1293277"/>
                  </a:cubicBezTo>
                  <a:lnTo>
                    <a:pt x="4792674" y="941182"/>
                  </a:lnTo>
                  <a:cubicBezTo>
                    <a:pt x="4792674" y="934837"/>
                    <a:pt x="4797818" y="929693"/>
                    <a:pt x="4804163" y="929693"/>
                  </a:cubicBezTo>
                  <a:close/>
                  <a:moveTo>
                    <a:pt x="4496898" y="864765"/>
                  </a:moveTo>
                  <a:lnTo>
                    <a:pt x="4549459" y="864765"/>
                  </a:lnTo>
                  <a:cubicBezTo>
                    <a:pt x="4556717" y="864765"/>
                    <a:pt x="4562600" y="870648"/>
                    <a:pt x="4562600" y="877906"/>
                  </a:cubicBezTo>
                  <a:lnTo>
                    <a:pt x="4562600" y="1237157"/>
                  </a:lnTo>
                  <a:cubicBezTo>
                    <a:pt x="4562600" y="1244415"/>
                    <a:pt x="4556717" y="1250298"/>
                    <a:pt x="4549459" y="1250298"/>
                  </a:cubicBezTo>
                  <a:lnTo>
                    <a:pt x="4496898" y="1250298"/>
                  </a:lnTo>
                  <a:cubicBezTo>
                    <a:pt x="4489640" y="1250298"/>
                    <a:pt x="4483757" y="1244415"/>
                    <a:pt x="4483757" y="1237157"/>
                  </a:cubicBezTo>
                  <a:lnTo>
                    <a:pt x="4483757" y="877906"/>
                  </a:lnTo>
                  <a:cubicBezTo>
                    <a:pt x="4483757" y="870648"/>
                    <a:pt x="4489640" y="864765"/>
                    <a:pt x="4496898" y="864765"/>
                  </a:cubicBezTo>
                  <a:close/>
                  <a:moveTo>
                    <a:pt x="4203459" y="789088"/>
                  </a:moveTo>
                  <a:lnTo>
                    <a:pt x="4243638" y="789088"/>
                  </a:lnTo>
                  <a:cubicBezTo>
                    <a:pt x="4249186" y="789088"/>
                    <a:pt x="4253683" y="793585"/>
                    <a:pt x="4253683" y="799133"/>
                  </a:cubicBezTo>
                  <a:lnTo>
                    <a:pt x="4253683" y="1175325"/>
                  </a:lnTo>
                  <a:cubicBezTo>
                    <a:pt x="4253683" y="1180873"/>
                    <a:pt x="4249186" y="1185370"/>
                    <a:pt x="4243638" y="1185370"/>
                  </a:cubicBezTo>
                  <a:lnTo>
                    <a:pt x="4203459" y="1185370"/>
                  </a:lnTo>
                  <a:cubicBezTo>
                    <a:pt x="4197911" y="1185370"/>
                    <a:pt x="4193414" y="1180873"/>
                    <a:pt x="4193414" y="1175325"/>
                  </a:cubicBezTo>
                  <a:lnTo>
                    <a:pt x="4193414" y="799133"/>
                  </a:lnTo>
                  <a:cubicBezTo>
                    <a:pt x="4193414" y="793585"/>
                    <a:pt x="4197911" y="789088"/>
                    <a:pt x="4203459" y="789088"/>
                  </a:cubicBezTo>
                  <a:close/>
                  <a:moveTo>
                    <a:pt x="3913116" y="713411"/>
                  </a:moveTo>
                  <a:lnTo>
                    <a:pt x="3953295" y="713411"/>
                  </a:lnTo>
                  <a:cubicBezTo>
                    <a:pt x="3958843" y="713411"/>
                    <a:pt x="3963340" y="717908"/>
                    <a:pt x="3963340" y="723456"/>
                  </a:cubicBezTo>
                  <a:lnTo>
                    <a:pt x="3963340" y="1099648"/>
                  </a:lnTo>
                  <a:cubicBezTo>
                    <a:pt x="3963340" y="1105196"/>
                    <a:pt x="3958843" y="1109693"/>
                    <a:pt x="3953295" y="1109693"/>
                  </a:cubicBezTo>
                  <a:lnTo>
                    <a:pt x="3913116" y="1109693"/>
                  </a:lnTo>
                  <a:cubicBezTo>
                    <a:pt x="3907568" y="1109693"/>
                    <a:pt x="3903071" y="1105196"/>
                    <a:pt x="3903071" y="1099648"/>
                  </a:cubicBezTo>
                  <a:lnTo>
                    <a:pt x="3903071" y="723456"/>
                  </a:lnTo>
                  <a:cubicBezTo>
                    <a:pt x="3903071" y="717908"/>
                    <a:pt x="3907568" y="713411"/>
                    <a:pt x="3913116" y="713411"/>
                  </a:cubicBezTo>
                  <a:close/>
                  <a:moveTo>
                    <a:pt x="3622773" y="637734"/>
                  </a:moveTo>
                  <a:lnTo>
                    <a:pt x="3662952" y="637734"/>
                  </a:lnTo>
                  <a:cubicBezTo>
                    <a:pt x="3668500" y="637734"/>
                    <a:pt x="3672997" y="642231"/>
                    <a:pt x="3672997" y="647779"/>
                  </a:cubicBezTo>
                  <a:lnTo>
                    <a:pt x="3672997" y="1023971"/>
                  </a:lnTo>
                  <a:cubicBezTo>
                    <a:pt x="3672997" y="1029519"/>
                    <a:pt x="3668500" y="1034016"/>
                    <a:pt x="3662952" y="1034016"/>
                  </a:cubicBezTo>
                  <a:lnTo>
                    <a:pt x="3622773" y="1034016"/>
                  </a:lnTo>
                  <a:cubicBezTo>
                    <a:pt x="3617225" y="1034016"/>
                    <a:pt x="3612728" y="1029519"/>
                    <a:pt x="3612728" y="1023971"/>
                  </a:cubicBezTo>
                  <a:lnTo>
                    <a:pt x="3612728" y="647779"/>
                  </a:lnTo>
                  <a:cubicBezTo>
                    <a:pt x="3612728" y="642231"/>
                    <a:pt x="3617225" y="637734"/>
                    <a:pt x="3622773" y="637734"/>
                  </a:cubicBezTo>
                  <a:close/>
                  <a:moveTo>
                    <a:pt x="2020697" y="566720"/>
                  </a:moveTo>
                  <a:cubicBezTo>
                    <a:pt x="2029042" y="566720"/>
                    <a:pt x="2037180" y="569065"/>
                    <a:pt x="2044904" y="575962"/>
                  </a:cubicBezTo>
                  <a:cubicBezTo>
                    <a:pt x="2038835" y="676377"/>
                    <a:pt x="2041594" y="1046036"/>
                    <a:pt x="2041041" y="1132106"/>
                  </a:cubicBezTo>
                  <a:cubicBezTo>
                    <a:pt x="2041041" y="1135968"/>
                    <a:pt x="2038284" y="1135968"/>
                    <a:pt x="2036076" y="1137623"/>
                  </a:cubicBezTo>
                  <a:cubicBezTo>
                    <a:pt x="1460070" y="1440523"/>
                    <a:pt x="883512" y="1743975"/>
                    <a:pt x="300884" y="2050184"/>
                  </a:cubicBezTo>
                  <a:cubicBezTo>
                    <a:pt x="331781" y="2051288"/>
                    <a:pt x="326816" y="2069496"/>
                    <a:pt x="326816" y="2084944"/>
                  </a:cubicBezTo>
                  <a:cubicBezTo>
                    <a:pt x="326816" y="2102599"/>
                    <a:pt x="312471" y="2098737"/>
                    <a:pt x="302539" y="2099289"/>
                  </a:cubicBezTo>
                  <a:cubicBezTo>
                    <a:pt x="290953" y="2099840"/>
                    <a:pt x="283780" y="2102048"/>
                    <a:pt x="284333" y="2116392"/>
                  </a:cubicBezTo>
                  <a:cubicBezTo>
                    <a:pt x="285988" y="2175427"/>
                    <a:pt x="289851" y="3381510"/>
                    <a:pt x="289851" y="3396406"/>
                  </a:cubicBezTo>
                  <a:cubicBezTo>
                    <a:pt x="274953" y="3393647"/>
                    <a:pt x="274953" y="3393647"/>
                    <a:pt x="250126" y="3393647"/>
                  </a:cubicBezTo>
                  <a:cubicBezTo>
                    <a:pt x="247918" y="3321371"/>
                    <a:pt x="241298" y="2146186"/>
                    <a:pt x="234677" y="2103151"/>
                  </a:cubicBezTo>
                  <a:cubicBezTo>
                    <a:pt x="231367" y="2102599"/>
                    <a:pt x="227504" y="2101495"/>
                    <a:pt x="224194" y="2100944"/>
                  </a:cubicBezTo>
                  <a:cubicBezTo>
                    <a:pt x="217021" y="2097082"/>
                    <a:pt x="210401" y="2098185"/>
                    <a:pt x="204884" y="2100944"/>
                  </a:cubicBezTo>
                  <a:cubicBezTo>
                    <a:pt x="143641" y="2134600"/>
                    <a:pt x="78537" y="2162186"/>
                    <a:pt x="20054" y="2201359"/>
                  </a:cubicBezTo>
                  <a:cubicBezTo>
                    <a:pt x="16743" y="2204118"/>
                    <a:pt x="12881" y="2204118"/>
                    <a:pt x="9019" y="2201359"/>
                  </a:cubicBezTo>
                  <a:cubicBezTo>
                    <a:pt x="-5877" y="2157772"/>
                    <a:pt x="-5877" y="2157772"/>
                    <a:pt x="36606" y="2135703"/>
                  </a:cubicBezTo>
                  <a:cubicBezTo>
                    <a:pt x="678268" y="1798044"/>
                    <a:pt x="1319379" y="1460385"/>
                    <a:pt x="1960489" y="1122727"/>
                  </a:cubicBezTo>
                  <a:cubicBezTo>
                    <a:pt x="1970972" y="1117209"/>
                    <a:pt x="1983662" y="1115554"/>
                    <a:pt x="1989179" y="1102864"/>
                  </a:cubicBezTo>
                  <a:cubicBezTo>
                    <a:pt x="1984214" y="1022863"/>
                    <a:pt x="1989731" y="639962"/>
                    <a:pt x="1989731" y="607962"/>
                  </a:cubicBezTo>
                  <a:cubicBezTo>
                    <a:pt x="1990283" y="595272"/>
                    <a:pt x="1988628" y="583134"/>
                    <a:pt x="1995248" y="571548"/>
                  </a:cubicBezTo>
                  <a:cubicBezTo>
                    <a:pt x="2003800" y="569065"/>
                    <a:pt x="2012352" y="566720"/>
                    <a:pt x="2020697" y="566720"/>
                  </a:cubicBezTo>
                  <a:close/>
                  <a:moveTo>
                    <a:pt x="4322240" y="340924"/>
                  </a:moveTo>
                  <a:cubicBezTo>
                    <a:pt x="4325481" y="337890"/>
                    <a:pt x="4331274" y="337890"/>
                    <a:pt x="4341206" y="340924"/>
                  </a:cubicBezTo>
                  <a:cubicBezTo>
                    <a:pt x="4410723" y="361890"/>
                    <a:pt x="4411275" y="361338"/>
                    <a:pt x="4411275" y="433615"/>
                  </a:cubicBezTo>
                  <a:cubicBezTo>
                    <a:pt x="4411275" y="453476"/>
                    <a:pt x="4411275" y="472787"/>
                    <a:pt x="4411275" y="492098"/>
                  </a:cubicBezTo>
                  <a:cubicBezTo>
                    <a:pt x="4411275" y="526305"/>
                    <a:pt x="4410723" y="559961"/>
                    <a:pt x="4411827" y="594168"/>
                  </a:cubicBezTo>
                  <a:cubicBezTo>
                    <a:pt x="4412378" y="610720"/>
                    <a:pt x="4409620" y="617341"/>
                    <a:pt x="4390309" y="611271"/>
                  </a:cubicBezTo>
                  <a:cubicBezTo>
                    <a:pt x="4321895" y="590306"/>
                    <a:pt x="4321343" y="590858"/>
                    <a:pt x="4320791" y="519133"/>
                  </a:cubicBezTo>
                  <a:cubicBezTo>
                    <a:pt x="4320240" y="465615"/>
                    <a:pt x="4320240" y="412649"/>
                    <a:pt x="4318585" y="359131"/>
                  </a:cubicBezTo>
                  <a:cubicBezTo>
                    <a:pt x="4318309" y="350028"/>
                    <a:pt x="4318998" y="343959"/>
                    <a:pt x="4322240" y="340924"/>
                  </a:cubicBezTo>
                  <a:close/>
                  <a:moveTo>
                    <a:pt x="4323136" y="254819"/>
                  </a:moveTo>
                  <a:cubicBezTo>
                    <a:pt x="4338033" y="254601"/>
                    <a:pt x="4346539" y="255865"/>
                    <a:pt x="4370447" y="259819"/>
                  </a:cubicBezTo>
                  <a:cubicBezTo>
                    <a:pt x="4406862" y="266992"/>
                    <a:pt x="4496149" y="293659"/>
                    <a:pt x="4524380" y="306165"/>
                  </a:cubicBezTo>
                  <a:cubicBezTo>
                    <a:pt x="4536518" y="312234"/>
                    <a:pt x="4544242" y="319958"/>
                    <a:pt x="4539829" y="334854"/>
                  </a:cubicBezTo>
                  <a:cubicBezTo>
                    <a:pt x="4532656" y="368510"/>
                    <a:pt x="4527138" y="371269"/>
                    <a:pt x="4492931" y="365751"/>
                  </a:cubicBezTo>
                  <a:cubicBezTo>
                    <a:pt x="4450448" y="359131"/>
                    <a:pt x="4412378" y="337062"/>
                    <a:pt x="4368792" y="333199"/>
                  </a:cubicBezTo>
                  <a:cubicBezTo>
                    <a:pt x="4343964" y="329338"/>
                    <a:pt x="4318032" y="326579"/>
                    <a:pt x="4292102" y="323269"/>
                  </a:cubicBezTo>
                  <a:cubicBezTo>
                    <a:pt x="4121249" y="325659"/>
                    <a:pt x="3865430" y="337062"/>
                    <a:pt x="3779544" y="330440"/>
                  </a:cubicBezTo>
                  <a:cubicBezTo>
                    <a:pt x="3693658" y="323820"/>
                    <a:pt x="3700463" y="295498"/>
                    <a:pt x="3776785" y="283544"/>
                  </a:cubicBezTo>
                  <a:cubicBezTo>
                    <a:pt x="3853107" y="271591"/>
                    <a:pt x="4138537" y="262671"/>
                    <a:pt x="4237480" y="258717"/>
                  </a:cubicBezTo>
                  <a:cubicBezTo>
                    <a:pt x="4286952" y="256739"/>
                    <a:pt x="4308240" y="255038"/>
                    <a:pt x="4323136" y="254819"/>
                  </a:cubicBezTo>
                  <a:close/>
                  <a:moveTo>
                    <a:pt x="3447403" y="82715"/>
                  </a:moveTo>
                  <a:cubicBezTo>
                    <a:pt x="3470024" y="82163"/>
                    <a:pt x="3492645" y="86025"/>
                    <a:pt x="3514714" y="90438"/>
                  </a:cubicBezTo>
                  <a:cubicBezTo>
                    <a:pt x="3531817" y="94301"/>
                    <a:pt x="3540093" y="102578"/>
                    <a:pt x="3540093" y="120233"/>
                  </a:cubicBezTo>
                  <a:cubicBezTo>
                    <a:pt x="3540093" y="204648"/>
                    <a:pt x="3540093" y="289062"/>
                    <a:pt x="3540093" y="374029"/>
                  </a:cubicBezTo>
                  <a:cubicBezTo>
                    <a:pt x="3540093" y="383408"/>
                    <a:pt x="3540646" y="394443"/>
                    <a:pt x="3526852" y="397753"/>
                  </a:cubicBezTo>
                  <a:cubicBezTo>
                    <a:pt x="3523542" y="396649"/>
                    <a:pt x="3520231" y="394994"/>
                    <a:pt x="3516369" y="393891"/>
                  </a:cubicBezTo>
                  <a:cubicBezTo>
                    <a:pt x="3492645" y="383960"/>
                    <a:pt x="3459540" y="385615"/>
                    <a:pt x="3447403" y="364650"/>
                  </a:cubicBezTo>
                  <a:cubicBezTo>
                    <a:pt x="3436369" y="345891"/>
                    <a:pt x="3443540" y="316649"/>
                    <a:pt x="3442989" y="291821"/>
                  </a:cubicBezTo>
                  <a:cubicBezTo>
                    <a:pt x="3441885" y="231131"/>
                    <a:pt x="3440230" y="170440"/>
                    <a:pt x="3439679" y="109750"/>
                  </a:cubicBezTo>
                  <a:cubicBezTo>
                    <a:pt x="3439679" y="100370"/>
                    <a:pt x="3435265" y="88784"/>
                    <a:pt x="3447403" y="82715"/>
                  </a:cubicBezTo>
                  <a:close/>
                  <a:moveTo>
                    <a:pt x="3440149" y="298"/>
                  </a:moveTo>
                  <a:cubicBezTo>
                    <a:pt x="3453880" y="-380"/>
                    <a:pt x="3468047" y="45"/>
                    <a:pt x="3484369" y="2161"/>
                  </a:cubicBezTo>
                  <a:cubicBezTo>
                    <a:pt x="3549658" y="10621"/>
                    <a:pt x="3637933" y="56782"/>
                    <a:pt x="3673613" y="71127"/>
                  </a:cubicBezTo>
                  <a:cubicBezTo>
                    <a:pt x="3709292" y="85473"/>
                    <a:pt x="3696234" y="73334"/>
                    <a:pt x="3698441" y="88230"/>
                  </a:cubicBezTo>
                  <a:cubicBezTo>
                    <a:pt x="3685751" y="129611"/>
                    <a:pt x="3691820" y="123541"/>
                    <a:pt x="3650992" y="113611"/>
                  </a:cubicBezTo>
                  <a:cubicBezTo>
                    <a:pt x="3615130" y="104231"/>
                    <a:pt x="3581474" y="87679"/>
                    <a:pt x="3543404" y="86575"/>
                  </a:cubicBezTo>
                  <a:cubicBezTo>
                    <a:pt x="3510852" y="69472"/>
                    <a:pt x="3476093" y="57334"/>
                    <a:pt x="3439127" y="58990"/>
                  </a:cubicBezTo>
                  <a:lnTo>
                    <a:pt x="2952501" y="84369"/>
                  </a:lnTo>
                  <a:cubicBezTo>
                    <a:pt x="2932087" y="85473"/>
                    <a:pt x="2912224" y="85473"/>
                    <a:pt x="2891810" y="86024"/>
                  </a:cubicBezTo>
                  <a:cubicBezTo>
                    <a:pt x="2868085" y="77196"/>
                    <a:pt x="2831029" y="86208"/>
                    <a:pt x="2818430" y="81059"/>
                  </a:cubicBezTo>
                  <a:cubicBezTo>
                    <a:pt x="2805832" y="75909"/>
                    <a:pt x="2811625" y="60184"/>
                    <a:pt x="2816223" y="55127"/>
                  </a:cubicBezTo>
                  <a:cubicBezTo>
                    <a:pt x="2820821" y="50070"/>
                    <a:pt x="2836086" y="53472"/>
                    <a:pt x="2846016" y="50713"/>
                  </a:cubicBezTo>
                  <a:lnTo>
                    <a:pt x="3281884" y="20367"/>
                  </a:lnTo>
                  <a:cubicBezTo>
                    <a:pt x="3361678" y="14298"/>
                    <a:pt x="3398955" y="2332"/>
                    <a:pt x="3440149" y="298"/>
                  </a:cubicBezTo>
                  <a:close/>
                </a:path>
              </a:pathLst>
            </a:custGeom>
            <a:solidFill>
              <a:schemeClr val="bg1"/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91">
              <a:extLst>
                <a:ext uri="{FF2B5EF4-FFF2-40B4-BE49-F238E27FC236}">
                  <a16:creationId xmlns:a16="http://schemas.microsoft.com/office/drawing/2014/main" id="{54A45F33-DCF2-7F5C-5F6A-1A4A9FC5F107}"/>
                </a:ext>
              </a:extLst>
            </p:cNvPr>
            <p:cNvSpPr/>
            <p:nvPr/>
          </p:nvSpPr>
          <p:spPr>
            <a:xfrm>
              <a:off x="4986203" y="1484955"/>
              <a:ext cx="3491350" cy="1901585"/>
            </a:xfrm>
            <a:custGeom>
              <a:avLst/>
              <a:gdLst>
                <a:gd name="connsiteX0" fmla="*/ 1349534 w 3491350"/>
                <a:gd name="connsiteY0" fmla="*/ 830126 h 1901585"/>
                <a:gd name="connsiteX1" fmla="*/ 1504018 w 3491350"/>
                <a:gd name="connsiteY1" fmla="*/ 830126 h 1901585"/>
                <a:gd name="connsiteX2" fmla="*/ 1525536 w 3491350"/>
                <a:gd name="connsiteY2" fmla="*/ 859919 h 1901585"/>
                <a:gd name="connsiteX3" fmla="*/ 1552018 w 3491350"/>
                <a:gd name="connsiteY3" fmla="*/ 920058 h 1901585"/>
                <a:gd name="connsiteX4" fmla="*/ 2540167 w 3491350"/>
                <a:gd name="connsiteY4" fmla="*/ 1343787 h 1901585"/>
                <a:gd name="connsiteX5" fmla="*/ 3417970 w 3491350"/>
                <a:gd name="connsiteY5" fmla="*/ 1723376 h 1901585"/>
                <a:gd name="connsiteX6" fmla="*/ 3485281 w 3491350"/>
                <a:gd name="connsiteY6" fmla="*/ 1826550 h 1901585"/>
                <a:gd name="connsiteX7" fmla="*/ 3491350 w 3491350"/>
                <a:gd name="connsiteY7" fmla="*/ 1901034 h 1901585"/>
                <a:gd name="connsiteX8" fmla="*/ 3486936 w 3491350"/>
                <a:gd name="connsiteY8" fmla="*/ 1901585 h 1901585"/>
                <a:gd name="connsiteX9" fmla="*/ 3126105 w 3491350"/>
                <a:gd name="connsiteY9" fmla="*/ 1743239 h 1901585"/>
                <a:gd name="connsiteX10" fmla="*/ 2150094 w 3491350"/>
                <a:gd name="connsiteY10" fmla="*/ 1312890 h 1901585"/>
                <a:gd name="connsiteX11" fmla="*/ 1345120 w 3491350"/>
                <a:gd name="connsiteY11" fmla="*/ 958679 h 1901585"/>
                <a:gd name="connsiteX12" fmla="*/ 1301533 w 3491350"/>
                <a:gd name="connsiteY12" fmla="*/ 885298 h 1901585"/>
                <a:gd name="connsiteX13" fmla="*/ 1349534 w 3491350"/>
                <a:gd name="connsiteY13" fmla="*/ 830126 h 1901585"/>
                <a:gd name="connsiteX14" fmla="*/ 599110 w 3491350"/>
                <a:gd name="connsiteY14" fmla="*/ 323 h 1901585"/>
                <a:gd name="connsiteX15" fmla="*/ 614627 w 3491350"/>
                <a:gd name="connsiteY15" fmla="*/ 5840 h 1901585"/>
                <a:gd name="connsiteX16" fmla="*/ 1128288 w 3491350"/>
                <a:gd name="connsiteY16" fmla="*/ 192324 h 1901585"/>
                <a:gd name="connsiteX17" fmla="*/ 1478638 w 3491350"/>
                <a:gd name="connsiteY17" fmla="*/ 320325 h 1901585"/>
                <a:gd name="connsiteX18" fmla="*/ 1509535 w 3491350"/>
                <a:gd name="connsiteY18" fmla="*/ 342947 h 1901585"/>
                <a:gd name="connsiteX19" fmla="*/ 1497397 w 3491350"/>
                <a:gd name="connsiteY19" fmla="*/ 370533 h 1901585"/>
                <a:gd name="connsiteX20" fmla="*/ 1501258 w 3491350"/>
                <a:gd name="connsiteY20" fmla="*/ 418534 h 1901585"/>
                <a:gd name="connsiteX21" fmla="*/ 1518914 w 3491350"/>
                <a:gd name="connsiteY21" fmla="*/ 458258 h 1901585"/>
                <a:gd name="connsiteX22" fmla="*/ 1482499 w 3491350"/>
                <a:gd name="connsiteY22" fmla="*/ 481982 h 1901585"/>
                <a:gd name="connsiteX23" fmla="*/ 1234221 w 3491350"/>
                <a:gd name="connsiteY23" fmla="*/ 374948 h 1901585"/>
                <a:gd name="connsiteX24" fmla="*/ 1028977 w 3491350"/>
                <a:gd name="connsiteY24" fmla="*/ 286671 h 1901585"/>
                <a:gd name="connsiteX25" fmla="*/ 983735 w 3491350"/>
                <a:gd name="connsiteY25" fmla="*/ 277291 h 1901585"/>
                <a:gd name="connsiteX26" fmla="*/ 537385 w 3491350"/>
                <a:gd name="connsiteY26" fmla="*/ 283912 h 1901585"/>
                <a:gd name="connsiteX27" fmla="*/ 57380 w 3491350"/>
                <a:gd name="connsiteY27" fmla="*/ 294946 h 1901585"/>
                <a:gd name="connsiteX28" fmla="*/ 1103 w 3491350"/>
                <a:gd name="connsiteY28" fmla="*/ 294946 h 1901585"/>
                <a:gd name="connsiteX29" fmla="*/ 0 w 3491350"/>
                <a:gd name="connsiteY29" fmla="*/ 288326 h 1901585"/>
                <a:gd name="connsiteX30" fmla="*/ 583179 w 3491350"/>
                <a:gd name="connsiteY30" fmla="*/ 6391 h 1901585"/>
                <a:gd name="connsiteX31" fmla="*/ 599110 w 3491350"/>
                <a:gd name="connsiteY31" fmla="*/ 323 h 190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91350" h="1901585">
                  <a:moveTo>
                    <a:pt x="1349534" y="830126"/>
                  </a:moveTo>
                  <a:cubicBezTo>
                    <a:pt x="1400845" y="830126"/>
                    <a:pt x="1452707" y="830677"/>
                    <a:pt x="1504018" y="830126"/>
                  </a:cubicBezTo>
                  <a:cubicBezTo>
                    <a:pt x="1527191" y="829574"/>
                    <a:pt x="1532708" y="837850"/>
                    <a:pt x="1525536" y="859919"/>
                  </a:cubicBezTo>
                  <a:cubicBezTo>
                    <a:pt x="1511191" y="901851"/>
                    <a:pt x="1511742" y="902954"/>
                    <a:pt x="1552018" y="920058"/>
                  </a:cubicBezTo>
                  <a:cubicBezTo>
                    <a:pt x="1881402" y="1061301"/>
                    <a:pt x="2210785" y="1201992"/>
                    <a:pt x="2540167" y="1343787"/>
                  </a:cubicBezTo>
                  <a:cubicBezTo>
                    <a:pt x="2833136" y="1469581"/>
                    <a:pt x="3125553" y="1596479"/>
                    <a:pt x="3417970" y="1723376"/>
                  </a:cubicBezTo>
                  <a:cubicBezTo>
                    <a:pt x="3497971" y="1758136"/>
                    <a:pt x="3482522" y="1735515"/>
                    <a:pt x="3485281" y="1826550"/>
                  </a:cubicBezTo>
                  <a:cubicBezTo>
                    <a:pt x="3486385" y="1851930"/>
                    <a:pt x="3489144" y="1876206"/>
                    <a:pt x="3491350" y="1901034"/>
                  </a:cubicBezTo>
                  <a:cubicBezTo>
                    <a:pt x="3489695" y="1901585"/>
                    <a:pt x="3488591" y="1901585"/>
                    <a:pt x="3486936" y="1901585"/>
                  </a:cubicBezTo>
                  <a:cubicBezTo>
                    <a:pt x="3366659" y="1848619"/>
                    <a:pt x="3246382" y="1796205"/>
                    <a:pt x="3126105" y="1743239"/>
                  </a:cubicBezTo>
                  <a:cubicBezTo>
                    <a:pt x="2800584" y="1599789"/>
                    <a:pt x="2475614" y="1456339"/>
                    <a:pt x="2150094" y="1312890"/>
                  </a:cubicBezTo>
                  <a:cubicBezTo>
                    <a:pt x="1881953" y="1194820"/>
                    <a:pt x="1614364" y="1075094"/>
                    <a:pt x="1345120" y="958679"/>
                  </a:cubicBezTo>
                  <a:cubicBezTo>
                    <a:pt x="1307603" y="942678"/>
                    <a:pt x="1305395" y="916195"/>
                    <a:pt x="1301533" y="885298"/>
                  </a:cubicBezTo>
                  <a:cubicBezTo>
                    <a:pt x="1295463" y="830126"/>
                    <a:pt x="1295463" y="830126"/>
                    <a:pt x="1349534" y="830126"/>
                  </a:cubicBezTo>
                  <a:close/>
                  <a:moveTo>
                    <a:pt x="599110" y="323"/>
                  </a:moveTo>
                  <a:cubicBezTo>
                    <a:pt x="604559" y="1288"/>
                    <a:pt x="609938" y="4185"/>
                    <a:pt x="614627" y="5840"/>
                  </a:cubicBezTo>
                  <a:cubicBezTo>
                    <a:pt x="785112" y="69840"/>
                    <a:pt x="957252" y="130531"/>
                    <a:pt x="1128288" y="192324"/>
                  </a:cubicBezTo>
                  <a:cubicBezTo>
                    <a:pt x="1245255" y="234807"/>
                    <a:pt x="1361671" y="278946"/>
                    <a:pt x="1478638" y="320325"/>
                  </a:cubicBezTo>
                  <a:cubicBezTo>
                    <a:pt x="1490224" y="324188"/>
                    <a:pt x="1507327" y="324739"/>
                    <a:pt x="1509535" y="342947"/>
                  </a:cubicBezTo>
                  <a:cubicBezTo>
                    <a:pt x="1505672" y="352326"/>
                    <a:pt x="1502913" y="362257"/>
                    <a:pt x="1497397" y="370533"/>
                  </a:cubicBezTo>
                  <a:cubicBezTo>
                    <a:pt x="1486914" y="388188"/>
                    <a:pt x="1489673" y="403086"/>
                    <a:pt x="1501258" y="418534"/>
                  </a:cubicBezTo>
                  <a:cubicBezTo>
                    <a:pt x="1510086" y="430120"/>
                    <a:pt x="1519466" y="441706"/>
                    <a:pt x="1518914" y="458258"/>
                  </a:cubicBezTo>
                  <a:cubicBezTo>
                    <a:pt x="1517811" y="485845"/>
                    <a:pt x="1507327" y="492465"/>
                    <a:pt x="1482499" y="481982"/>
                  </a:cubicBezTo>
                  <a:cubicBezTo>
                    <a:pt x="1399740" y="446120"/>
                    <a:pt x="1316980" y="410810"/>
                    <a:pt x="1234221" y="374948"/>
                  </a:cubicBezTo>
                  <a:cubicBezTo>
                    <a:pt x="1165807" y="345706"/>
                    <a:pt x="1097391" y="315911"/>
                    <a:pt x="1028977" y="286671"/>
                  </a:cubicBezTo>
                  <a:cubicBezTo>
                    <a:pt x="1014632" y="280601"/>
                    <a:pt x="999183" y="277291"/>
                    <a:pt x="983735" y="277291"/>
                  </a:cubicBezTo>
                  <a:cubicBezTo>
                    <a:pt x="834768" y="279498"/>
                    <a:pt x="685801" y="279498"/>
                    <a:pt x="537385" y="283912"/>
                  </a:cubicBezTo>
                  <a:cubicBezTo>
                    <a:pt x="376832" y="288877"/>
                    <a:pt x="217382" y="293291"/>
                    <a:pt x="57380" y="294946"/>
                  </a:cubicBezTo>
                  <a:cubicBezTo>
                    <a:pt x="38621" y="294946"/>
                    <a:pt x="19863" y="294946"/>
                    <a:pt x="1103" y="294946"/>
                  </a:cubicBezTo>
                  <a:cubicBezTo>
                    <a:pt x="551" y="292740"/>
                    <a:pt x="551" y="290532"/>
                    <a:pt x="0" y="288326"/>
                  </a:cubicBezTo>
                  <a:cubicBezTo>
                    <a:pt x="194209" y="194531"/>
                    <a:pt x="388970" y="100186"/>
                    <a:pt x="583179" y="6391"/>
                  </a:cubicBezTo>
                  <a:cubicBezTo>
                    <a:pt x="588145" y="322"/>
                    <a:pt x="593662" y="-643"/>
                    <a:pt x="599110" y="32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92">
              <a:extLst>
                <a:ext uri="{FF2B5EF4-FFF2-40B4-BE49-F238E27FC236}">
                  <a16:creationId xmlns:a16="http://schemas.microsoft.com/office/drawing/2014/main" id="{1BA04F28-BD6B-9262-3E20-BD4BBF13C2C7}"/>
                </a:ext>
              </a:extLst>
            </p:cNvPr>
            <p:cNvSpPr/>
            <p:nvPr/>
          </p:nvSpPr>
          <p:spPr>
            <a:xfrm>
              <a:off x="6633119" y="2315080"/>
              <a:ext cx="3274519" cy="1049943"/>
            </a:xfrm>
            <a:custGeom>
              <a:avLst/>
              <a:gdLst>
                <a:gd name="connsiteX0" fmla="*/ 908605 w 3058748"/>
                <a:gd name="connsiteY0" fmla="*/ 166981 h 980757"/>
                <a:gd name="connsiteX1" fmla="*/ 928190 w 3058748"/>
                <a:gd name="connsiteY1" fmla="*/ 177804 h 980757"/>
                <a:gd name="connsiteX2" fmla="*/ 1408519 w 3058748"/>
                <a:gd name="connsiteY2" fmla="*/ 269541 h 980757"/>
                <a:gd name="connsiteX3" fmla="*/ 1556947 w 3058748"/>
                <a:gd name="connsiteY3" fmla="*/ 327778 h 980757"/>
                <a:gd name="connsiteX4" fmla="*/ 2148597 w 3058748"/>
                <a:gd name="connsiteY4" fmla="*/ 582373 h 980757"/>
                <a:gd name="connsiteX5" fmla="*/ 3051533 w 3058748"/>
                <a:gd name="connsiteY5" fmla="*/ 972512 h 980757"/>
                <a:gd name="connsiteX6" fmla="*/ 3058748 w 3058748"/>
                <a:gd name="connsiteY6" fmla="*/ 980758 h 980757"/>
                <a:gd name="connsiteX7" fmla="*/ 2862391 w 3058748"/>
                <a:gd name="connsiteY7" fmla="*/ 959112 h 980757"/>
                <a:gd name="connsiteX8" fmla="*/ 2514513 w 3058748"/>
                <a:gd name="connsiteY8" fmla="*/ 920459 h 980757"/>
                <a:gd name="connsiteX9" fmla="*/ 2171789 w 3058748"/>
                <a:gd name="connsiteY9" fmla="*/ 882321 h 980757"/>
                <a:gd name="connsiteX10" fmla="*/ 2033668 w 3058748"/>
                <a:gd name="connsiteY10" fmla="*/ 868406 h 980757"/>
                <a:gd name="connsiteX11" fmla="*/ 1849680 w 3058748"/>
                <a:gd name="connsiteY11" fmla="*/ 814292 h 980757"/>
                <a:gd name="connsiteX12" fmla="*/ 832330 w 3058748"/>
                <a:gd name="connsiteY12" fmla="*/ 370039 h 980757"/>
                <a:gd name="connsiteX13" fmla="*/ 56176 w 3058748"/>
                <a:gd name="connsiteY13" fmla="*/ 30922 h 980757"/>
                <a:gd name="connsiteX14" fmla="*/ 0 w 3058748"/>
                <a:gd name="connsiteY14" fmla="*/ 0 h 980757"/>
                <a:gd name="connsiteX15" fmla="*/ 193265 w 3058748"/>
                <a:gd name="connsiteY15" fmla="*/ 37107 h 980757"/>
                <a:gd name="connsiteX16" fmla="*/ 274695 w 3058748"/>
                <a:gd name="connsiteY16" fmla="*/ 48961 h 980757"/>
                <a:gd name="connsiteX17" fmla="*/ 274179 w 3058748"/>
                <a:gd name="connsiteY17" fmla="*/ 48961 h 980757"/>
                <a:gd name="connsiteX18" fmla="*/ 564335 w 3058748"/>
                <a:gd name="connsiteY18" fmla="*/ 98436 h 980757"/>
                <a:gd name="connsiteX19" fmla="*/ 573096 w 3058748"/>
                <a:gd name="connsiteY19" fmla="*/ 97406 h 980757"/>
                <a:gd name="connsiteX20" fmla="*/ 598350 w 3058748"/>
                <a:gd name="connsiteY20" fmla="*/ 97921 h 980757"/>
                <a:gd name="connsiteX21" fmla="*/ 709155 w 3058748"/>
                <a:gd name="connsiteY21" fmla="*/ 127813 h 980757"/>
                <a:gd name="connsiteX22" fmla="*/ 863768 w 3058748"/>
                <a:gd name="connsiteY22" fmla="*/ 158220 h 980757"/>
                <a:gd name="connsiteX23" fmla="*/ 879229 w 3058748"/>
                <a:gd name="connsiteY23" fmla="*/ 158735 h 980757"/>
                <a:gd name="connsiteX24" fmla="*/ 908605 w 3058748"/>
                <a:gd name="connsiteY24" fmla="*/ 166981 h 980757"/>
                <a:gd name="connsiteX0" fmla="*/ 879229 w 3058748"/>
                <a:gd name="connsiteY0" fmla="*/ 158735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573096 w 3058748"/>
                <a:gd name="connsiteY19" fmla="*/ 97406 h 980758"/>
                <a:gd name="connsiteX20" fmla="*/ 598350 w 3058748"/>
                <a:gd name="connsiteY20" fmla="*/ 97921 h 980758"/>
                <a:gd name="connsiteX21" fmla="*/ 709155 w 3058748"/>
                <a:gd name="connsiteY21" fmla="*/ 127813 h 980758"/>
                <a:gd name="connsiteX22" fmla="*/ 863768 w 3058748"/>
                <a:gd name="connsiteY22" fmla="*/ 158220 h 980758"/>
                <a:gd name="connsiteX23" fmla="*/ 879229 w 3058748"/>
                <a:gd name="connsiteY23" fmla="*/ 158735 h 980758"/>
                <a:gd name="connsiteX0" fmla="*/ 863768 w 3058748"/>
                <a:gd name="connsiteY0" fmla="*/ 158220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573096 w 3058748"/>
                <a:gd name="connsiteY19" fmla="*/ 97406 h 980758"/>
                <a:gd name="connsiteX20" fmla="*/ 598350 w 3058748"/>
                <a:gd name="connsiteY20" fmla="*/ 97921 h 980758"/>
                <a:gd name="connsiteX21" fmla="*/ 709155 w 3058748"/>
                <a:gd name="connsiteY21" fmla="*/ 127813 h 980758"/>
                <a:gd name="connsiteX22" fmla="*/ 863768 w 3058748"/>
                <a:gd name="connsiteY22" fmla="*/ 158220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573096 w 3058748"/>
                <a:gd name="connsiteY19" fmla="*/ 97406 h 980758"/>
                <a:gd name="connsiteX20" fmla="*/ 598350 w 3058748"/>
                <a:gd name="connsiteY20" fmla="*/ 97921 h 980758"/>
                <a:gd name="connsiteX21" fmla="*/ 709155 w 3058748"/>
                <a:gd name="connsiteY21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573096 w 3058748"/>
                <a:gd name="connsiteY19" fmla="*/ 97406 h 980758"/>
                <a:gd name="connsiteX20" fmla="*/ 709155 w 3058748"/>
                <a:gd name="connsiteY20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709155 w 3058748"/>
                <a:gd name="connsiteY19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709155 w 3058748"/>
                <a:gd name="connsiteY18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709155 w 3058748"/>
                <a:gd name="connsiteY17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274695 w 3058748"/>
                <a:gd name="connsiteY15" fmla="*/ 48961 h 980758"/>
                <a:gd name="connsiteX16" fmla="*/ 709155 w 3058748"/>
                <a:gd name="connsiteY16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709155 w 3058748"/>
                <a:gd name="connsiteY15" fmla="*/ 127813 h 980758"/>
                <a:gd name="connsiteX0" fmla="*/ 0 w 3058748"/>
                <a:gd name="connsiteY0" fmla="*/ 0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0" fmla="*/ 0 w 3058748"/>
                <a:gd name="connsiteY0" fmla="*/ 0 h 980758"/>
                <a:gd name="connsiteX1" fmla="*/ 1408519 w 3058748"/>
                <a:gd name="connsiteY1" fmla="*/ 269541 h 980758"/>
                <a:gd name="connsiteX2" fmla="*/ 1556947 w 3058748"/>
                <a:gd name="connsiteY2" fmla="*/ 327778 h 980758"/>
                <a:gd name="connsiteX3" fmla="*/ 2148597 w 3058748"/>
                <a:gd name="connsiteY3" fmla="*/ 582373 h 980758"/>
                <a:gd name="connsiteX4" fmla="*/ 3051533 w 3058748"/>
                <a:gd name="connsiteY4" fmla="*/ 972512 h 980758"/>
                <a:gd name="connsiteX5" fmla="*/ 3058748 w 3058748"/>
                <a:gd name="connsiteY5" fmla="*/ 980758 h 980758"/>
                <a:gd name="connsiteX6" fmla="*/ 2862391 w 3058748"/>
                <a:gd name="connsiteY6" fmla="*/ 959112 h 980758"/>
                <a:gd name="connsiteX7" fmla="*/ 2514513 w 3058748"/>
                <a:gd name="connsiteY7" fmla="*/ 920459 h 980758"/>
                <a:gd name="connsiteX8" fmla="*/ 2171789 w 3058748"/>
                <a:gd name="connsiteY8" fmla="*/ 882321 h 980758"/>
                <a:gd name="connsiteX9" fmla="*/ 2033668 w 3058748"/>
                <a:gd name="connsiteY9" fmla="*/ 868406 h 980758"/>
                <a:gd name="connsiteX10" fmla="*/ 1849680 w 3058748"/>
                <a:gd name="connsiteY10" fmla="*/ 814292 h 980758"/>
                <a:gd name="connsiteX11" fmla="*/ 832330 w 3058748"/>
                <a:gd name="connsiteY11" fmla="*/ 370039 h 980758"/>
                <a:gd name="connsiteX12" fmla="*/ 56176 w 3058748"/>
                <a:gd name="connsiteY12" fmla="*/ 30922 h 980758"/>
                <a:gd name="connsiteX13" fmla="*/ 0 w 3058748"/>
                <a:gd name="connsiteY13" fmla="*/ 0 h 980758"/>
                <a:gd name="connsiteX0" fmla="*/ 0 w 3058748"/>
                <a:gd name="connsiteY0" fmla="*/ 0 h 980758"/>
                <a:gd name="connsiteX1" fmla="*/ 1408519 w 3058748"/>
                <a:gd name="connsiteY1" fmla="*/ 269541 h 980758"/>
                <a:gd name="connsiteX2" fmla="*/ 1556947 w 3058748"/>
                <a:gd name="connsiteY2" fmla="*/ 327778 h 980758"/>
                <a:gd name="connsiteX3" fmla="*/ 3051533 w 3058748"/>
                <a:gd name="connsiteY3" fmla="*/ 972512 h 980758"/>
                <a:gd name="connsiteX4" fmla="*/ 3058748 w 3058748"/>
                <a:gd name="connsiteY4" fmla="*/ 980758 h 980758"/>
                <a:gd name="connsiteX5" fmla="*/ 2862391 w 3058748"/>
                <a:gd name="connsiteY5" fmla="*/ 959112 h 980758"/>
                <a:gd name="connsiteX6" fmla="*/ 2514513 w 3058748"/>
                <a:gd name="connsiteY6" fmla="*/ 920459 h 980758"/>
                <a:gd name="connsiteX7" fmla="*/ 2171789 w 3058748"/>
                <a:gd name="connsiteY7" fmla="*/ 882321 h 980758"/>
                <a:gd name="connsiteX8" fmla="*/ 2033668 w 3058748"/>
                <a:gd name="connsiteY8" fmla="*/ 868406 h 980758"/>
                <a:gd name="connsiteX9" fmla="*/ 1849680 w 3058748"/>
                <a:gd name="connsiteY9" fmla="*/ 814292 h 980758"/>
                <a:gd name="connsiteX10" fmla="*/ 832330 w 3058748"/>
                <a:gd name="connsiteY10" fmla="*/ 370039 h 980758"/>
                <a:gd name="connsiteX11" fmla="*/ 56176 w 3058748"/>
                <a:gd name="connsiteY11" fmla="*/ 30922 h 980758"/>
                <a:gd name="connsiteX12" fmla="*/ 0 w 3058748"/>
                <a:gd name="connsiteY12" fmla="*/ 0 h 980758"/>
                <a:gd name="connsiteX0" fmla="*/ 0 w 3058748"/>
                <a:gd name="connsiteY0" fmla="*/ 0 h 980758"/>
                <a:gd name="connsiteX1" fmla="*/ 1408519 w 3058748"/>
                <a:gd name="connsiteY1" fmla="*/ 269541 h 980758"/>
                <a:gd name="connsiteX2" fmla="*/ 1556947 w 3058748"/>
                <a:gd name="connsiteY2" fmla="*/ 327778 h 980758"/>
                <a:gd name="connsiteX3" fmla="*/ 3051533 w 3058748"/>
                <a:gd name="connsiteY3" fmla="*/ 972512 h 980758"/>
                <a:gd name="connsiteX4" fmla="*/ 3058748 w 3058748"/>
                <a:gd name="connsiteY4" fmla="*/ 980758 h 980758"/>
                <a:gd name="connsiteX5" fmla="*/ 2862391 w 3058748"/>
                <a:gd name="connsiteY5" fmla="*/ 959112 h 980758"/>
                <a:gd name="connsiteX6" fmla="*/ 2514513 w 3058748"/>
                <a:gd name="connsiteY6" fmla="*/ 920459 h 980758"/>
                <a:gd name="connsiteX7" fmla="*/ 2171789 w 3058748"/>
                <a:gd name="connsiteY7" fmla="*/ 882321 h 980758"/>
                <a:gd name="connsiteX8" fmla="*/ 2033668 w 3058748"/>
                <a:gd name="connsiteY8" fmla="*/ 868406 h 980758"/>
                <a:gd name="connsiteX9" fmla="*/ 1849680 w 3058748"/>
                <a:gd name="connsiteY9" fmla="*/ 814292 h 980758"/>
                <a:gd name="connsiteX10" fmla="*/ 56176 w 3058748"/>
                <a:gd name="connsiteY10" fmla="*/ 30922 h 980758"/>
                <a:gd name="connsiteX11" fmla="*/ 0 w 3058748"/>
                <a:gd name="connsiteY11" fmla="*/ 0 h 98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58748" h="980758">
                  <a:moveTo>
                    <a:pt x="0" y="0"/>
                  </a:moveTo>
                  <a:lnTo>
                    <a:pt x="1408519" y="269541"/>
                  </a:lnTo>
                  <a:cubicBezTo>
                    <a:pt x="1461087" y="279848"/>
                    <a:pt x="1507986" y="307163"/>
                    <a:pt x="1556947" y="327778"/>
                  </a:cubicBezTo>
                  <a:lnTo>
                    <a:pt x="3051533" y="972512"/>
                  </a:lnTo>
                  <a:cubicBezTo>
                    <a:pt x="3054625" y="974058"/>
                    <a:pt x="3058233" y="974573"/>
                    <a:pt x="3058748" y="980758"/>
                  </a:cubicBezTo>
                  <a:lnTo>
                    <a:pt x="2862391" y="959112"/>
                  </a:lnTo>
                  <a:lnTo>
                    <a:pt x="2514513" y="920459"/>
                  </a:lnTo>
                  <a:lnTo>
                    <a:pt x="2171789" y="882321"/>
                  </a:lnTo>
                  <a:cubicBezTo>
                    <a:pt x="2125920" y="877167"/>
                    <a:pt x="2080052" y="870468"/>
                    <a:pt x="2033668" y="868406"/>
                  </a:cubicBezTo>
                  <a:cubicBezTo>
                    <a:pt x="1967700" y="865314"/>
                    <a:pt x="1908948" y="840060"/>
                    <a:pt x="1849680" y="814292"/>
                  </a:cubicBezTo>
                  <a:lnTo>
                    <a:pt x="56176" y="30922"/>
                  </a:lnTo>
                  <a:cubicBezTo>
                    <a:pt x="36591" y="22676"/>
                    <a:pt x="17523" y="1340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93">
              <a:extLst>
                <a:ext uri="{FF2B5EF4-FFF2-40B4-BE49-F238E27FC236}">
                  <a16:creationId xmlns:a16="http://schemas.microsoft.com/office/drawing/2014/main" id="{A23051DA-C308-072C-AD49-B3EAF3481E1C}"/>
                </a:ext>
              </a:extLst>
            </p:cNvPr>
            <p:cNvSpPr/>
            <p:nvPr/>
          </p:nvSpPr>
          <p:spPr>
            <a:xfrm>
              <a:off x="5316977" y="3342279"/>
              <a:ext cx="857389" cy="1266772"/>
            </a:xfrm>
            <a:custGeom>
              <a:avLst/>
              <a:gdLst>
                <a:gd name="connsiteX0" fmla="*/ 800377 w 800892"/>
                <a:gd name="connsiteY0" fmla="*/ 1183300 h 1183299"/>
                <a:gd name="connsiteX1" fmla="*/ 0 w 800892"/>
                <a:gd name="connsiteY1" fmla="*/ 1183300 h 1183299"/>
                <a:gd name="connsiteX2" fmla="*/ 0 w 800892"/>
                <a:gd name="connsiteY2" fmla="*/ 17007 h 1183299"/>
                <a:gd name="connsiteX3" fmla="*/ 17007 w 800892"/>
                <a:gd name="connsiteY3" fmla="*/ 0 h 1183299"/>
                <a:gd name="connsiteX4" fmla="*/ 783885 w 800892"/>
                <a:gd name="connsiteY4" fmla="*/ 0 h 1183299"/>
                <a:gd name="connsiteX5" fmla="*/ 800892 w 800892"/>
                <a:gd name="connsiteY5" fmla="*/ 17007 h 1183299"/>
                <a:gd name="connsiteX6" fmla="*/ 800892 w 800892"/>
                <a:gd name="connsiteY6" fmla="*/ 1183300 h 118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892" h="1183299">
                  <a:moveTo>
                    <a:pt x="800377" y="1183300"/>
                  </a:moveTo>
                  <a:lnTo>
                    <a:pt x="0" y="1183300"/>
                  </a:lnTo>
                  <a:lnTo>
                    <a:pt x="0" y="17007"/>
                  </a:lnTo>
                  <a:cubicBezTo>
                    <a:pt x="0" y="7731"/>
                    <a:pt x="7731" y="0"/>
                    <a:pt x="17007" y="0"/>
                  </a:cubicBezTo>
                  <a:lnTo>
                    <a:pt x="783885" y="0"/>
                  </a:lnTo>
                  <a:cubicBezTo>
                    <a:pt x="793161" y="0"/>
                    <a:pt x="800892" y="7731"/>
                    <a:pt x="800892" y="17007"/>
                  </a:cubicBezTo>
                  <a:lnTo>
                    <a:pt x="800892" y="118330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94">
              <a:extLst>
                <a:ext uri="{FF2B5EF4-FFF2-40B4-BE49-F238E27FC236}">
                  <a16:creationId xmlns:a16="http://schemas.microsoft.com/office/drawing/2014/main" id="{EB9877BC-E1D2-6EC3-94DC-2B438F29230E}"/>
                </a:ext>
              </a:extLst>
            </p:cNvPr>
            <p:cNvSpPr/>
            <p:nvPr/>
          </p:nvSpPr>
          <p:spPr>
            <a:xfrm>
              <a:off x="3842467" y="2248222"/>
              <a:ext cx="4464060" cy="2359849"/>
            </a:xfrm>
            <a:custGeom>
              <a:avLst/>
              <a:gdLst>
                <a:gd name="connsiteX0" fmla="*/ 55172 w 4464060"/>
                <a:gd name="connsiteY0" fmla="*/ 1912948 h 2359849"/>
                <a:gd name="connsiteX1" fmla="*/ 55172 w 4464060"/>
                <a:gd name="connsiteY1" fmla="*/ 1935569 h 2359849"/>
                <a:gd name="connsiteX2" fmla="*/ 462350 w 4464060"/>
                <a:gd name="connsiteY2" fmla="*/ 1935569 h 2359849"/>
                <a:gd name="connsiteX3" fmla="*/ 462350 w 4464060"/>
                <a:gd name="connsiteY3" fmla="*/ 1912948 h 2359849"/>
                <a:gd name="connsiteX4" fmla="*/ 3455487 w 4464060"/>
                <a:gd name="connsiteY4" fmla="*/ 1862741 h 2359849"/>
                <a:gd name="connsiteX5" fmla="*/ 3455487 w 4464060"/>
                <a:gd name="connsiteY5" fmla="*/ 1885362 h 2359849"/>
                <a:gd name="connsiteX6" fmla="*/ 3862664 w 4464060"/>
                <a:gd name="connsiteY6" fmla="*/ 1885362 h 2359849"/>
                <a:gd name="connsiteX7" fmla="*/ 3862664 w 4464060"/>
                <a:gd name="connsiteY7" fmla="*/ 1862741 h 2359849"/>
                <a:gd name="connsiteX8" fmla="*/ 0 w 4464060"/>
                <a:gd name="connsiteY8" fmla="*/ 1857223 h 2359849"/>
                <a:gd name="connsiteX9" fmla="*/ 55172 w 4464060"/>
                <a:gd name="connsiteY9" fmla="*/ 1857223 h 2359849"/>
                <a:gd name="connsiteX10" fmla="*/ 462350 w 4464060"/>
                <a:gd name="connsiteY10" fmla="*/ 1857223 h 2359849"/>
                <a:gd name="connsiteX11" fmla="*/ 517523 w 4464060"/>
                <a:gd name="connsiteY11" fmla="*/ 1857223 h 2359849"/>
                <a:gd name="connsiteX12" fmla="*/ 517523 w 4464060"/>
                <a:gd name="connsiteY12" fmla="*/ 1990190 h 2359849"/>
                <a:gd name="connsiteX13" fmla="*/ 462350 w 4464060"/>
                <a:gd name="connsiteY13" fmla="*/ 1990190 h 2359849"/>
                <a:gd name="connsiteX14" fmla="*/ 55172 w 4464060"/>
                <a:gd name="connsiteY14" fmla="*/ 1990190 h 2359849"/>
                <a:gd name="connsiteX15" fmla="*/ 0 w 4464060"/>
                <a:gd name="connsiteY15" fmla="*/ 1990190 h 2359849"/>
                <a:gd name="connsiteX16" fmla="*/ 0 w 4464060"/>
                <a:gd name="connsiteY16" fmla="*/ 1935017 h 2359849"/>
                <a:gd name="connsiteX17" fmla="*/ 0 w 4464060"/>
                <a:gd name="connsiteY17" fmla="*/ 1912396 h 2359849"/>
                <a:gd name="connsiteX18" fmla="*/ 3399762 w 4464060"/>
                <a:gd name="connsiteY18" fmla="*/ 1807568 h 2359849"/>
                <a:gd name="connsiteX19" fmla="*/ 3454935 w 4464060"/>
                <a:gd name="connsiteY19" fmla="*/ 1807568 h 2359849"/>
                <a:gd name="connsiteX20" fmla="*/ 3862113 w 4464060"/>
                <a:gd name="connsiteY20" fmla="*/ 1807568 h 2359849"/>
                <a:gd name="connsiteX21" fmla="*/ 3917285 w 4464060"/>
                <a:gd name="connsiteY21" fmla="*/ 1807568 h 2359849"/>
                <a:gd name="connsiteX22" fmla="*/ 3917285 w 4464060"/>
                <a:gd name="connsiteY22" fmla="*/ 1940535 h 2359849"/>
                <a:gd name="connsiteX23" fmla="*/ 3862113 w 4464060"/>
                <a:gd name="connsiteY23" fmla="*/ 1940535 h 2359849"/>
                <a:gd name="connsiteX24" fmla="*/ 3454935 w 4464060"/>
                <a:gd name="connsiteY24" fmla="*/ 1940535 h 2359849"/>
                <a:gd name="connsiteX25" fmla="*/ 3399762 w 4464060"/>
                <a:gd name="connsiteY25" fmla="*/ 1940535 h 2359849"/>
                <a:gd name="connsiteX26" fmla="*/ 3399762 w 4464060"/>
                <a:gd name="connsiteY26" fmla="*/ 1885362 h 2359849"/>
                <a:gd name="connsiteX27" fmla="*/ 3399762 w 4464060"/>
                <a:gd name="connsiteY27" fmla="*/ 1862741 h 2359849"/>
                <a:gd name="connsiteX28" fmla="*/ 1107322 w 4464060"/>
                <a:gd name="connsiteY28" fmla="*/ 1806463 h 2359849"/>
                <a:gd name="connsiteX29" fmla="*/ 877251 w 4464060"/>
                <a:gd name="connsiteY29" fmla="*/ 2305228 h 2359849"/>
                <a:gd name="connsiteX30" fmla="*/ 1337393 w 4464060"/>
                <a:gd name="connsiteY30" fmla="*/ 2305228 h 2359849"/>
                <a:gd name="connsiteX31" fmla="*/ 2732720 w 4464060"/>
                <a:gd name="connsiteY31" fmla="*/ 1797635 h 2359849"/>
                <a:gd name="connsiteX32" fmla="*/ 2502649 w 4464060"/>
                <a:gd name="connsiteY32" fmla="*/ 2296400 h 2359849"/>
                <a:gd name="connsiteX33" fmla="*/ 2962791 w 4464060"/>
                <a:gd name="connsiteY33" fmla="*/ 2296400 h 2359849"/>
                <a:gd name="connsiteX34" fmla="*/ 307313 w 4464060"/>
                <a:gd name="connsiteY34" fmla="*/ 1385494 h 2359849"/>
                <a:gd name="connsiteX35" fmla="*/ 307313 w 4464060"/>
                <a:gd name="connsiteY35" fmla="*/ 1774465 h 2359849"/>
                <a:gd name="connsiteX36" fmla="*/ 462350 w 4464060"/>
                <a:gd name="connsiteY36" fmla="*/ 1774465 h 2359849"/>
                <a:gd name="connsiteX37" fmla="*/ 462350 w 4464060"/>
                <a:gd name="connsiteY37" fmla="*/ 1385494 h 2359849"/>
                <a:gd name="connsiteX38" fmla="*/ 55172 w 4464060"/>
                <a:gd name="connsiteY38" fmla="*/ 1385494 h 2359849"/>
                <a:gd name="connsiteX39" fmla="*/ 55172 w 4464060"/>
                <a:gd name="connsiteY39" fmla="*/ 1774465 h 2359849"/>
                <a:gd name="connsiteX40" fmla="*/ 252140 w 4464060"/>
                <a:gd name="connsiteY40" fmla="*/ 1774465 h 2359849"/>
                <a:gd name="connsiteX41" fmla="*/ 252140 w 4464060"/>
                <a:gd name="connsiteY41" fmla="*/ 1385494 h 2359849"/>
                <a:gd name="connsiteX42" fmla="*/ 3707075 w 4464060"/>
                <a:gd name="connsiteY42" fmla="*/ 1335839 h 2359849"/>
                <a:gd name="connsiteX43" fmla="*/ 3707075 w 4464060"/>
                <a:gd name="connsiteY43" fmla="*/ 1724809 h 2359849"/>
                <a:gd name="connsiteX44" fmla="*/ 3862111 w 4464060"/>
                <a:gd name="connsiteY44" fmla="*/ 1724809 h 2359849"/>
                <a:gd name="connsiteX45" fmla="*/ 3862111 w 4464060"/>
                <a:gd name="connsiteY45" fmla="*/ 1335839 h 2359849"/>
                <a:gd name="connsiteX46" fmla="*/ 3455486 w 4464060"/>
                <a:gd name="connsiteY46" fmla="*/ 1335839 h 2359849"/>
                <a:gd name="connsiteX47" fmla="*/ 3455486 w 4464060"/>
                <a:gd name="connsiteY47" fmla="*/ 1724809 h 2359849"/>
                <a:gd name="connsiteX48" fmla="*/ 3652454 w 4464060"/>
                <a:gd name="connsiteY48" fmla="*/ 1724809 h 2359849"/>
                <a:gd name="connsiteX49" fmla="*/ 3652454 w 4464060"/>
                <a:gd name="connsiteY49" fmla="*/ 1335839 h 2359849"/>
                <a:gd name="connsiteX50" fmla="*/ 551 w 4464060"/>
                <a:gd name="connsiteY50" fmla="*/ 1330321 h 2359849"/>
                <a:gd name="connsiteX51" fmla="*/ 517522 w 4464060"/>
                <a:gd name="connsiteY51" fmla="*/ 1330321 h 2359849"/>
                <a:gd name="connsiteX52" fmla="*/ 517522 w 4464060"/>
                <a:gd name="connsiteY52" fmla="*/ 1333080 h 2359849"/>
                <a:gd name="connsiteX53" fmla="*/ 518074 w 4464060"/>
                <a:gd name="connsiteY53" fmla="*/ 1829637 h 2359849"/>
                <a:gd name="connsiteX54" fmla="*/ 462901 w 4464060"/>
                <a:gd name="connsiteY54" fmla="*/ 1829637 h 2359849"/>
                <a:gd name="connsiteX55" fmla="*/ 307865 w 4464060"/>
                <a:gd name="connsiteY55" fmla="*/ 1829637 h 2359849"/>
                <a:gd name="connsiteX56" fmla="*/ 252692 w 4464060"/>
                <a:gd name="connsiteY56" fmla="*/ 1829637 h 2359849"/>
                <a:gd name="connsiteX57" fmla="*/ 55723 w 4464060"/>
                <a:gd name="connsiteY57" fmla="*/ 1829637 h 2359849"/>
                <a:gd name="connsiteX58" fmla="*/ 551 w 4464060"/>
                <a:gd name="connsiteY58" fmla="*/ 1829637 h 2359849"/>
                <a:gd name="connsiteX59" fmla="*/ 551 w 4464060"/>
                <a:gd name="connsiteY59" fmla="*/ 1774465 h 2359849"/>
                <a:gd name="connsiteX60" fmla="*/ 551 w 4464060"/>
                <a:gd name="connsiteY60" fmla="*/ 1385494 h 2359849"/>
                <a:gd name="connsiteX61" fmla="*/ 551 w 4464060"/>
                <a:gd name="connsiteY61" fmla="*/ 1333080 h 2359849"/>
                <a:gd name="connsiteX62" fmla="*/ 3400313 w 4464060"/>
                <a:gd name="connsiteY62" fmla="*/ 1280114 h 2359849"/>
                <a:gd name="connsiteX63" fmla="*/ 3917285 w 4464060"/>
                <a:gd name="connsiteY63" fmla="*/ 1280114 h 2359849"/>
                <a:gd name="connsiteX64" fmla="*/ 3917285 w 4464060"/>
                <a:gd name="connsiteY64" fmla="*/ 1282873 h 2359849"/>
                <a:gd name="connsiteX65" fmla="*/ 3917836 w 4464060"/>
                <a:gd name="connsiteY65" fmla="*/ 1779430 h 2359849"/>
                <a:gd name="connsiteX66" fmla="*/ 3862664 w 4464060"/>
                <a:gd name="connsiteY66" fmla="*/ 1779430 h 2359849"/>
                <a:gd name="connsiteX67" fmla="*/ 3707627 w 4464060"/>
                <a:gd name="connsiteY67" fmla="*/ 1779430 h 2359849"/>
                <a:gd name="connsiteX68" fmla="*/ 3652454 w 4464060"/>
                <a:gd name="connsiteY68" fmla="*/ 1779430 h 2359849"/>
                <a:gd name="connsiteX69" fmla="*/ 3455486 w 4464060"/>
                <a:gd name="connsiteY69" fmla="*/ 1779430 h 2359849"/>
                <a:gd name="connsiteX70" fmla="*/ 3400313 w 4464060"/>
                <a:gd name="connsiteY70" fmla="*/ 1779430 h 2359849"/>
                <a:gd name="connsiteX71" fmla="*/ 3400313 w 4464060"/>
                <a:gd name="connsiteY71" fmla="*/ 1724258 h 2359849"/>
                <a:gd name="connsiteX72" fmla="*/ 3400313 w 4464060"/>
                <a:gd name="connsiteY72" fmla="*/ 1335287 h 2359849"/>
                <a:gd name="connsiteX73" fmla="*/ 3400313 w 4464060"/>
                <a:gd name="connsiteY73" fmla="*/ 1282873 h 2359849"/>
                <a:gd name="connsiteX74" fmla="*/ 3962366 w 4464060"/>
                <a:gd name="connsiteY74" fmla="*/ 1255337 h 2359849"/>
                <a:gd name="connsiteX75" fmla="*/ 4461131 w 4464060"/>
                <a:gd name="connsiteY75" fmla="*/ 1255337 h 2359849"/>
                <a:gd name="connsiteX76" fmla="*/ 4461131 w 4464060"/>
                <a:gd name="connsiteY76" fmla="*/ 1255613 h 2359849"/>
                <a:gd name="connsiteX77" fmla="*/ 4464060 w 4464060"/>
                <a:gd name="connsiteY77" fmla="*/ 1255613 h 2359849"/>
                <a:gd name="connsiteX78" fmla="*/ 4464060 w 4464060"/>
                <a:gd name="connsiteY78" fmla="*/ 2337557 h 2359849"/>
                <a:gd name="connsiteX79" fmla="*/ 4408887 w 4464060"/>
                <a:gd name="connsiteY79" fmla="*/ 2337557 h 2359849"/>
                <a:gd name="connsiteX80" fmla="*/ 4408887 w 4464060"/>
                <a:gd name="connsiteY80" fmla="*/ 1310511 h 2359849"/>
                <a:gd name="connsiteX81" fmla="*/ 4017711 w 4464060"/>
                <a:gd name="connsiteY81" fmla="*/ 1310511 h 2359849"/>
                <a:gd name="connsiteX82" fmla="*/ 4017711 w 4464060"/>
                <a:gd name="connsiteY82" fmla="*/ 2337557 h 2359849"/>
                <a:gd name="connsiteX83" fmla="*/ 3962537 w 4464060"/>
                <a:gd name="connsiteY83" fmla="*/ 2337557 h 2359849"/>
                <a:gd name="connsiteX84" fmla="*/ 3962537 w 4464060"/>
                <a:gd name="connsiteY84" fmla="*/ 1310511 h 2359849"/>
                <a:gd name="connsiteX85" fmla="*/ 3962366 w 4464060"/>
                <a:gd name="connsiteY85" fmla="*/ 1310511 h 2359849"/>
                <a:gd name="connsiteX86" fmla="*/ 839181 w 4464060"/>
                <a:gd name="connsiteY86" fmla="*/ 1225492 h 2359849"/>
                <a:gd name="connsiteX87" fmla="*/ 839181 w 4464060"/>
                <a:gd name="connsiteY87" fmla="*/ 2255021 h 2359849"/>
                <a:gd name="connsiteX88" fmla="*/ 1076978 w 4464060"/>
                <a:gd name="connsiteY88" fmla="*/ 1740256 h 2359849"/>
                <a:gd name="connsiteX89" fmla="*/ 1375463 w 4464060"/>
                <a:gd name="connsiteY89" fmla="*/ 1224940 h 2359849"/>
                <a:gd name="connsiteX90" fmla="*/ 1137668 w 4464060"/>
                <a:gd name="connsiteY90" fmla="*/ 1740256 h 2359849"/>
                <a:gd name="connsiteX91" fmla="*/ 1375463 w 4464060"/>
                <a:gd name="connsiteY91" fmla="*/ 2255021 h 2359849"/>
                <a:gd name="connsiteX92" fmla="*/ 3000861 w 4464060"/>
                <a:gd name="connsiteY92" fmla="*/ 1216664 h 2359849"/>
                <a:gd name="connsiteX93" fmla="*/ 2763066 w 4464060"/>
                <a:gd name="connsiteY93" fmla="*/ 1731980 h 2359849"/>
                <a:gd name="connsiteX94" fmla="*/ 3000861 w 4464060"/>
                <a:gd name="connsiteY94" fmla="*/ 2246744 h 2359849"/>
                <a:gd name="connsiteX95" fmla="*/ 2464579 w 4464060"/>
                <a:gd name="connsiteY95" fmla="*/ 1216664 h 2359849"/>
                <a:gd name="connsiteX96" fmla="*/ 2464579 w 4464060"/>
                <a:gd name="connsiteY96" fmla="*/ 2246744 h 2359849"/>
                <a:gd name="connsiteX97" fmla="*/ 2702376 w 4464060"/>
                <a:gd name="connsiteY97" fmla="*/ 1731980 h 2359849"/>
                <a:gd name="connsiteX98" fmla="*/ 879457 w 4464060"/>
                <a:gd name="connsiteY98" fmla="*/ 1180802 h 2359849"/>
                <a:gd name="connsiteX99" fmla="*/ 1107322 w 4464060"/>
                <a:gd name="connsiteY99" fmla="*/ 1674600 h 2359849"/>
                <a:gd name="connsiteX100" fmla="*/ 1335187 w 4464060"/>
                <a:gd name="connsiteY100" fmla="*/ 1180802 h 2359849"/>
                <a:gd name="connsiteX101" fmla="*/ 2504855 w 4464060"/>
                <a:gd name="connsiteY101" fmla="*/ 1172525 h 2359849"/>
                <a:gd name="connsiteX102" fmla="*/ 2732720 w 4464060"/>
                <a:gd name="connsiteY102" fmla="*/ 1666324 h 2359849"/>
                <a:gd name="connsiteX103" fmla="*/ 2960585 w 4464060"/>
                <a:gd name="connsiteY103" fmla="*/ 1172525 h 2359849"/>
                <a:gd name="connsiteX104" fmla="*/ 784560 w 4464060"/>
                <a:gd name="connsiteY104" fmla="*/ 1122318 h 2359849"/>
                <a:gd name="connsiteX105" fmla="*/ 1430636 w 4464060"/>
                <a:gd name="connsiteY105" fmla="*/ 1122318 h 2359849"/>
                <a:gd name="connsiteX106" fmla="*/ 1430636 w 4464060"/>
                <a:gd name="connsiteY106" fmla="*/ 2356539 h 2359849"/>
                <a:gd name="connsiteX107" fmla="*/ 1428429 w 4464060"/>
                <a:gd name="connsiteY107" fmla="*/ 2356539 h 2359849"/>
                <a:gd name="connsiteX108" fmla="*/ 1428429 w 4464060"/>
                <a:gd name="connsiteY108" fmla="*/ 2359849 h 2359849"/>
                <a:gd name="connsiteX109" fmla="*/ 784560 w 4464060"/>
                <a:gd name="connsiteY109" fmla="*/ 2359849 h 2359849"/>
                <a:gd name="connsiteX110" fmla="*/ 784560 w 4464060"/>
                <a:gd name="connsiteY110" fmla="*/ 2304677 h 2359849"/>
                <a:gd name="connsiteX111" fmla="*/ 784560 w 4464060"/>
                <a:gd name="connsiteY111" fmla="*/ 1180802 h 2359849"/>
                <a:gd name="connsiteX112" fmla="*/ 784560 w 4464060"/>
                <a:gd name="connsiteY112" fmla="*/ 1125628 h 2359849"/>
                <a:gd name="connsiteX113" fmla="*/ 2409958 w 4464060"/>
                <a:gd name="connsiteY113" fmla="*/ 1113490 h 2359849"/>
                <a:gd name="connsiteX114" fmla="*/ 3056034 w 4464060"/>
                <a:gd name="connsiteY114" fmla="*/ 1113490 h 2359849"/>
                <a:gd name="connsiteX115" fmla="*/ 3056034 w 4464060"/>
                <a:gd name="connsiteY115" fmla="*/ 2347711 h 2359849"/>
                <a:gd name="connsiteX116" fmla="*/ 3053827 w 4464060"/>
                <a:gd name="connsiteY116" fmla="*/ 2347711 h 2359849"/>
                <a:gd name="connsiteX117" fmla="*/ 3053827 w 4464060"/>
                <a:gd name="connsiteY117" fmla="*/ 2351021 h 2359849"/>
                <a:gd name="connsiteX118" fmla="*/ 2409958 w 4464060"/>
                <a:gd name="connsiteY118" fmla="*/ 2351021 h 2359849"/>
                <a:gd name="connsiteX119" fmla="*/ 2409958 w 4464060"/>
                <a:gd name="connsiteY119" fmla="*/ 2295849 h 2359849"/>
                <a:gd name="connsiteX120" fmla="*/ 2409958 w 4464060"/>
                <a:gd name="connsiteY120" fmla="*/ 1171974 h 2359849"/>
                <a:gd name="connsiteX121" fmla="*/ 2409958 w 4464060"/>
                <a:gd name="connsiteY121" fmla="*/ 1116800 h 2359849"/>
                <a:gd name="connsiteX122" fmla="*/ 3275652 w 4464060"/>
                <a:gd name="connsiteY122" fmla="*/ 1048712 h 2359849"/>
                <a:gd name="connsiteX123" fmla="*/ 3275820 w 4464060"/>
                <a:gd name="connsiteY123" fmla="*/ 1074092 h 2359849"/>
                <a:gd name="connsiteX124" fmla="*/ 579514 w 4464060"/>
                <a:gd name="connsiteY124" fmla="*/ 1091963 h 2359849"/>
                <a:gd name="connsiteX125" fmla="*/ 579346 w 4464060"/>
                <a:gd name="connsiteY125" fmla="*/ 1066584 h 2359849"/>
                <a:gd name="connsiteX126" fmla="*/ 2151132 w 4464060"/>
                <a:gd name="connsiteY126" fmla="*/ 574370 h 2359849"/>
                <a:gd name="connsiteX127" fmla="*/ 1995946 w 4464060"/>
                <a:gd name="connsiteY127" fmla="*/ 942653 h 2359849"/>
                <a:gd name="connsiteX128" fmla="*/ 2306319 w 4464060"/>
                <a:gd name="connsiteY128" fmla="*/ 942653 h 2359849"/>
                <a:gd name="connsiteX129" fmla="*/ 1664155 w 4464060"/>
                <a:gd name="connsiteY129" fmla="*/ 574135 h 2359849"/>
                <a:gd name="connsiteX130" fmla="*/ 1508872 w 4464060"/>
                <a:gd name="connsiteY130" fmla="*/ 942648 h 2359849"/>
                <a:gd name="connsiteX131" fmla="*/ 1819438 w 4464060"/>
                <a:gd name="connsiteY131" fmla="*/ 942648 h 2359849"/>
                <a:gd name="connsiteX132" fmla="*/ 1498271 w 4464060"/>
                <a:gd name="connsiteY132" fmla="*/ 180466 h 2359849"/>
                <a:gd name="connsiteX133" fmla="*/ 1498271 w 4464060"/>
                <a:gd name="connsiteY133" fmla="*/ 825725 h 2359849"/>
                <a:gd name="connsiteX134" fmla="*/ 1634220 w 4464060"/>
                <a:gd name="connsiteY134" fmla="*/ 503095 h 2359849"/>
                <a:gd name="connsiteX135" fmla="*/ 1985125 w 4464060"/>
                <a:gd name="connsiteY135" fmla="*/ 180409 h 2359849"/>
                <a:gd name="connsiteX136" fmla="*/ 1985125 w 4464060"/>
                <a:gd name="connsiteY136" fmla="*/ 826252 h 2359849"/>
                <a:gd name="connsiteX137" fmla="*/ 2121197 w 4464060"/>
                <a:gd name="connsiteY137" fmla="*/ 503330 h 2359849"/>
                <a:gd name="connsiteX138" fmla="*/ 2318370 w 4464060"/>
                <a:gd name="connsiteY138" fmla="*/ 177486 h 2359849"/>
                <a:gd name="connsiteX139" fmla="*/ 2181066 w 4464060"/>
                <a:gd name="connsiteY139" fmla="*/ 503331 h 2359849"/>
                <a:gd name="connsiteX140" fmla="*/ 2318370 w 4464060"/>
                <a:gd name="connsiteY140" fmla="*/ 829175 h 2359849"/>
                <a:gd name="connsiteX141" fmla="*/ 1831514 w 4464060"/>
                <a:gd name="connsiteY141" fmla="*/ 176964 h 2359849"/>
                <a:gd name="connsiteX142" fmla="*/ 1694089 w 4464060"/>
                <a:gd name="connsiteY142" fmla="*/ 503096 h 2359849"/>
                <a:gd name="connsiteX143" fmla="*/ 1831514 w 4464060"/>
                <a:gd name="connsiteY143" fmla="*/ 829228 h 2359849"/>
                <a:gd name="connsiteX144" fmla="*/ 1992223 w 4464060"/>
                <a:gd name="connsiteY144" fmla="*/ 55174 h 2359849"/>
                <a:gd name="connsiteX145" fmla="*/ 2151132 w 4464060"/>
                <a:gd name="connsiteY145" fmla="*/ 432291 h 2359849"/>
                <a:gd name="connsiteX146" fmla="*/ 2310041 w 4464060"/>
                <a:gd name="connsiteY146" fmla="*/ 55174 h 2359849"/>
                <a:gd name="connsiteX147" fmla="*/ 1505345 w 4464060"/>
                <a:gd name="connsiteY147" fmla="*/ 55173 h 2359849"/>
                <a:gd name="connsiteX148" fmla="*/ 1664155 w 4464060"/>
                <a:gd name="connsiteY148" fmla="*/ 432056 h 2359849"/>
                <a:gd name="connsiteX149" fmla="*/ 1822965 w 4464060"/>
                <a:gd name="connsiteY149" fmla="*/ 55173 h 2359849"/>
                <a:gd name="connsiteX150" fmla="*/ 1930001 w 4464060"/>
                <a:gd name="connsiteY150" fmla="*/ 0 h 2359849"/>
                <a:gd name="connsiteX151" fmla="*/ 2373592 w 4464060"/>
                <a:gd name="connsiteY151" fmla="*/ 0 h 2359849"/>
                <a:gd name="connsiteX152" fmla="*/ 2373592 w 4464060"/>
                <a:gd name="connsiteY152" fmla="*/ 55174 h 2359849"/>
                <a:gd name="connsiteX153" fmla="*/ 2373543 w 4464060"/>
                <a:gd name="connsiteY153" fmla="*/ 55174 h 2359849"/>
                <a:gd name="connsiteX154" fmla="*/ 2373543 w 4464060"/>
                <a:gd name="connsiteY154" fmla="*/ 942653 h 2359849"/>
                <a:gd name="connsiteX155" fmla="*/ 2373845 w 4464060"/>
                <a:gd name="connsiteY155" fmla="*/ 942653 h 2359849"/>
                <a:gd name="connsiteX156" fmla="*/ 2373845 w 4464060"/>
                <a:gd name="connsiteY156" fmla="*/ 997827 h 2359849"/>
                <a:gd name="connsiteX157" fmla="*/ 1930254 w 4464060"/>
                <a:gd name="connsiteY157" fmla="*/ 997827 h 2359849"/>
                <a:gd name="connsiteX158" fmla="*/ 1930254 w 4464060"/>
                <a:gd name="connsiteY158" fmla="*/ 997628 h 2359849"/>
                <a:gd name="connsiteX159" fmla="*/ 1929951 w 4464060"/>
                <a:gd name="connsiteY159" fmla="*/ 997628 h 2359849"/>
                <a:gd name="connsiteX160" fmla="*/ 1929951 w 4464060"/>
                <a:gd name="connsiteY160" fmla="*/ 6720 h 2359849"/>
                <a:gd name="connsiteX161" fmla="*/ 1930001 w 4464060"/>
                <a:gd name="connsiteY161" fmla="*/ 6720 h 2359849"/>
                <a:gd name="connsiteX162" fmla="*/ 1443020 w 4464060"/>
                <a:gd name="connsiteY162" fmla="*/ 0 h 2359849"/>
                <a:gd name="connsiteX163" fmla="*/ 1886611 w 4464060"/>
                <a:gd name="connsiteY163" fmla="*/ 0 h 2359849"/>
                <a:gd name="connsiteX164" fmla="*/ 1886611 w 4464060"/>
                <a:gd name="connsiteY164" fmla="*/ 6837 h 2359849"/>
                <a:gd name="connsiteX165" fmla="*/ 1886687 w 4464060"/>
                <a:gd name="connsiteY165" fmla="*/ 6837 h 2359849"/>
                <a:gd name="connsiteX166" fmla="*/ 1886687 w 4464060"/>
                <a:gd name="connsiteY166" fmla="*/ 942648 h 2359849"/>
                <a:gd name="connsiteX167" fmla="*/ 1886869 w 4464060"/>
                <a:gd name="connsiteY167" fmla="*/ 942648 h 2359849"/>
                <a:gd name="connsiteX168" fmla="*/ 1886869 w 4464060"/>
                <a:gd name="connsiteY168" fmla="*/ 997821 h 2359849"/>
                <a:gd name="connsiteX169" fmla="*/ 1443278 w 4464060"/>
                <a:gd name="connsiteY169" fmla="*/ 997821 h 2359849"/>
                <a:gd name="connsiteX170" fmla="*/ 1443278 w 4464060"/>
                <a:gd name="connsiteY170" fmla="*/ 997745 h 2359849"/>
                <a:gd name="connsiteX171" fmla="*/ 1443097 w 4464060"/>
                <a:gd name="connsiteY171" fmla="*/ 997745 h 2359849"/>
                <a:gd name="connsiteX172" fmla="*/ 1443097 w 4464060"/>
                <a:gd name="connsiteY172" fmla="*/ 55173 h 2359849"/>
                <a:gd name="connsiteX173" fmla="*/ 1443020 w 4464060"/>
                <a:gd name="connsiteY173" fmla="*/ 55173 h 235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4464060" h="2359849">
                  <a:moveTo>
                    <a:pt x="55172" y="1912948"/>
                  </a:moveTo>
                  <a:lnTo>
                    <a:pt x="55172" y="1935569"/>
                  </a:lnTo>
                  <a:lnTo>
                    <a:pt x="462350" y="1935569"/>
                  </a:lnTo>
                  <a:lnTo>
                    <a:pt x="462350" y="1912948"/>
                  </a:lnTo>
                  <a:close/>
                  <a:moveTo>
                    <a:pt x="3455487" y="1862741"/>
                  </a:moveTo>
                  <a:lnTo>
                    <a:pt x="3455487" y="1885362"/>
                  </a:lnTo>
                  <a:lnTo>
                    <a:pt x="3862664" y="1885362"/>
                  </a:lnTo>
                  <a:lnTo>
                    <a:pt x="3862664" y="1862741"/>
                  </a:lnTo>
                  <a:close/>
                  <a:moveTo>
                    <a:pt x="0" y="1857223"/>
                  </a:moveTo>
                  <a:lnTo>
                    <a:pt x="55172" y="1857223"/>
                  </a:lnTo>
                  <a:lnTo>
                    <a:pt x="462350" y="1857223"/>
                  </a:lnTo>
                  <a:lnTo>
                    <a:pt x="517523" y="1857223"/>
                  </a:lnTo>
                  <a:lnTo>
                    <a:pt x="517523" y="1990190"/>
                  </a:lnTo>
                  <a:lnTo>
                    <a:pt x="462350" y="1990190"/>
                  </a:lnTo>
                  <a:lnTo>
                    <a:pt x="55172" y="1990190"/>
                  </a:lnTo>
                  <a:lnTo>
                    <a:pt x="0" y="1990190"/>
                  </a:lnTo>
                  <a:lnTo>
                    <a:pt x="0" y="1935017"/>
                  </a:lnTo>
                  <a:lnTo>
                    <a:pt x="0" y="1912396"/>
                  </a:lnTo>
                  <a:close/>
                  <a:moveTo>
                    <a:pt x="3399762" y="1807568"/>
                  </a:moveTo>
                  <a:lnTo>
                    <a:pt x="3454935" y="1807568"/>
                  </a:lnTo>
                  <a:lnTo>
                    <a:pt x="3862113" y="1807568"/>
                  </a:lnTo>
                  <a:lnTo>
                    <a:pt x="3917285" y="1807568"/>
                  </a:lnTo>
                  <a:lnTo>
                    <a:pt x="3917285" y="1940535"/>
                  </a:lnTo>
                  <a:lnTo>
                    <a:pt x="3862113" y="1940535"/>
                  </a:lnTo>
                  <a:lnTo>
                    <a:pt x="3454935" y="1940535"/>
                  </a:lnTo>
                  <a:lnTo>
                    <a:pt x="3399762" y="1940535"/>
                  </a:lnTo>
                  <a:lnTo>
                    <a:pt x="3399762" y="1885362"/>
                  </a:lnTo>
                  <a:lnTo>
                    <a:pt x="3399762" y="1862741"/>
                  </a:lnTo>
                  <a:close/>
                  <a:moveTo>
                    <a:pt x="1107322" y="1806463"/>
                  </a:moveTo>
                  <a:lnTo>
                    <a:pt x="877251" y="2305228"/>
                  </a:lnTo>
                  <a:lnTo>
                    <a:pt x="1337393" y="2305228"/>
                  </a:lnTo>
                  <a:close/>
                  <a:moveTo>
                    <a:pt x="2732720" y="1797635"/>
                  </a:moveTo>
                  <a:lnTo>
                    <a:pt x="2502649" y="2296400"/>
                  </a:lnTo>
                  <a:lnTo>
                    <a:pt x="2962791" y="2296400"/>
                  </a:lnTo>
                  <a:close/>
                  <a:moveTo>
                    <a:pt x="307313" y="1385494"/>
                  </a:moveTo>
                  <a:lnTo>
                    <a:pt x="307313" y="1774465"/>
                  </a:lnTo>
                  <a:lnTo>
                    <a:pt x="462350" y="1774465"/>
                  </a:lnTo>
                  <a:lnTo>
                    <a:pt x="462350" y="1385494"/>
                  </a:lnTo>
                  <a:close/>
                  <a:moveTo>
                    <a:pt x="55172" y="1385494"/>
                  </a:moveTo>
                  <a:lnTo>
                    <a:pt x="55172" y="1774465"/>
                  </a:lnTo>
                  <a:lnTo>
                    <a:pt x="252140" y="1774465"/>
                  </a:lnTo>
                  <a:lnTo>
                    <a:pt x="252140" y="1385494"/>
                  </a:lnTo>
                  <a:close/>
                  <a:moveTo>
                    <a:pt x="3707075" y="1335839"/>
                  </a:moveTo>
                  <a:lnTo>
                    <a:pt x="3707075" y="1724809"/>
                  </a:lnTo>
                  <a:lnTo>
                    <a:pt x="3862111" y="1724809"/>
                  </a:lnTo>
                  <a:lnTo>
                    <a:pt x="3862111" y="1335839"/>
                  </a:lnTo>
                  <a:close/>
                  <a:moveTo>
                    <a:pt x="3455486" y="1335839"/>
                  </a:moveTo>
                  <a:lnTo>
                    <a:pt x="3455486" y="1724809"/>
                  </a:lnTo>
                  <a:lnTo>
                    <a:pt x="3652454" y="1724809"/>
                  </a:lnTo>
                  <a:lnTo>
                    <a:pt x="3652454" y="1335839"/>
                  </a:lnTo>
                  <a:close/>
                  <a:moveTo>
                    <a:pt x="551" y="1330321"/>
                  </a:moveTo>
                  <a:lnTo>
                    <a:pt x="517522" y="1330321"/>
                  </a:lnTo>
                  <a:lnTo>
                    <a:pt x="517522" y="1333080"/>
                  </a:lnTo>
                  <a:lnTo>
                    <a:pt x="518074" y="1829637"/>
                  </a:lnTo>
                  <a:lnTo>
                    <a:pt x="462901" y="1829637"/>
                  </a:lnTo>
                  <a:lnTo>
                    <a:pt x="307865" y="1829637"/>
                  </a:lnTo>
                  <a:lnTo>
                    <a:pt x="252692" y="1829637"/>
                  </a:lnTo>
                  <a:lnTo>
                    <a:pt x="55723" y="1829637"/>
                  </a:lnTo>
                  <a:lnTo>
                    <a:pt x="551" y="1829637"/>
                  </a:lnTo>
                  <a:lnTo>
                    <a:pt x="551" y="1774465"/>
                  </a:lnTo>
                  <a:lnTo>
                    <a:pt x="551" y="1385494"/>
                  </a:lnTo>
                  <a:lnTo>
                    <a:pt x="551" y="1333080"/>
                  </a:lnTo>
                  <a:close/>
                  <a:moveTo>
                    <a:pt x="3400313" y="1280114"/>
                  </a:moveTo>
                  <a:lnTo>
                    <a:pt x="3917285" y="1280114"/>
                  </a:lnTo>
                  <a:lnTo>
                    <a:pt x="3917285" y="1282873"/>
                  </a:lnTo>
                  <a:lnTo>
                    <a:pt x="3917836" y="1779430"/>
                  </a:lnTo>
                  <a:lnTo>
                    <a:pt x="3862664" y="1779430"/>
                  </a:lnTo>
                  <a:lnTo>
                    <a:pt x="3707627" y="1779430"/>
                  </a:lnTo>
                  <a:lnTo>
                    <a:pt x="3652454" y="1779430"/>
                  </a:lnTo>
                  <a:lnTo>
                    <a:pt x="3455486" y="1779430"/>
                  </a:lnTo>
                  <a:lnTo>
                    <a:pt x="3400313" y="1779430"/>
                  </a:lnTo>
                  <a:lnTo>
                    <a:pt x="3400313" y="1724258"/>
                  </a:lnTo>
                  <a:lnTo>
                    <a:pt x="3400313" y="1335287"/>
                  </a:lnTo>
                  <a:lnTo>
                    <a:pt x="3400313" y="1282873"/>
                  </a:lnTo>
                  <a:close/>
                  <a:moveTo>
                    <a:pt x="3962366" y="1255337"/>
                  </a:moveTo>
                  <a:lnTo>
                    <a:pt x="4461131" y="1255337"/>
                  </a:lnTo>
                  <a:lnTo>
                    <a:pt x="4461131" y="1255613"/>
                  </a:lnTo>
                  <a:lnTo>
                    <a:pt x="4464060" y="1255613"/>
                  </a:lnTo>
                  <a:lnTo>
                    <a:pt x="4464060" y="2337557"/>
                  </a:lnTo>
                  <a:lnTo>
                    <a:pt x="4408887" y="2337557"/>
                  </a:lnTo>
                  <a:lnTo>
                    <a:pt x="4408887" y="1310511"/>
                  </a:lnTo>
                  <a:lnTo>
                    <a:pt x="4017711" y="1310511"/>
                  </a:lnTo>
                  <a:lnTo>
                    <a:pt x="4017711" y="2337557"/>
                  </a:lnTo>
                  <a:lnTo>
                    <a:pt x="3962537" y="2337557"/>
                  </a:lnTo>
                  <a:lnTo>
                    <a:pt x="3962537" y="1310511"/>
                  </a:lnTo>
                  <a:lnTo>
                    <a:pt x="3962366" y="1310511"/>
                  </a:lnTo>
                  <a:close/>
                  <a:moveTo>
                    <a:pt x="839181" y="1225492"/>
                  </a:moveTo>
                  <a:lnTo>
                    <a:pt x="839181" y="2255021"/>
                  </a:lnTo>
                  <a:lnTo>
                    <a:pt x="1076978" y="1740256"/>
                  </a:lnTo>
                  <a:close/>
                  <a:moveTo>
                    <a:pt x="1375463" y="1224940"/>
                  </a:moveTo>
                  <a:lnTo>
                    <a:pt x="1137668" y="1740256"/>
                  </a:lnTo>
                  <a:lnTo>
                    <a:pt x="1375463" y="2255021"/>
                  </a:lnTo>
                  <a:close/>
                  <a:moveTo>
                    <a:pt x="3000861" y="1216664"/>
                  </a:moveTo>
                  <a:lnTo>
                    <a:pt x="2763066" y="1731980"/>
                  </a:lnTo>
                  <a:lnTo>
                    <a:pt x="3000861" y="2246744"/>
                  </a:lnTo>
                  <a:close/>
                  <a:moveTo>
                    <a:pt x="2464579" y="1216664"/>
                  </a:moveTo>
                  <a:lnTo>
                    <a:pt x="2464579" y="2246744"/>
                  </a:lnTo>
                  <a:lnTo>
                    <a:pt x="2702376" y="1731980"/>
                  </a:lnTo>
                  <a:close/>
                  <a:moveTo>
                    <a:pt x="879457" y="1180802"/>
                  </a:moveTo>
                  <a:lnTo>
                    <a:pt x="1107322" y="1674600"/>
                  </a:lnTo>
                  <a:lnTo>
                    <a:pt x="1335187" y="1180802"/>
                  </a:lnTo>
                  <a:close/>
                  <a:moveTo>
                    <a:pt x="2504855" y="1172525"/>
                  </a:moveTo>
                  <a:lnTo>
                    <a:pt x="2732720" y="1666324"/>
                  </a:lnTo>
                  <a:lnTo>
                    <a:pt x="2960585" y="1172525"/>
                  </a:lnTo>
                  <a:close/>
                  <a:moveTo>
                    <a:pt x="784560" y="1122318"/>
                  </a:moveTo>
                  <a:lnTo>
                    <a:pt x="1430636" y="1122318"/>
                  </a:lnTo>
                  <a:lnTo>
                    <a:pt x="1430636" y="2356539"/>
                  </a:lnTo>
                  <a:lnTo>
                    <a:pt x="1428429" y="2356539"/>
                  </a:lnTo>
                  <a:lnTo>
                    <a:pt x="1428429" y="2359849"/>
                  </a:lnTo>
                  <a:lnTo>
                    <a:pt x="784560" y="2359849"/>
                  </a:lnTo>
                  <a:lnTo>
                    <a:pt x="784560" y="2304677"/>
                  </a:lnTo>
                  <a:lnTo>
                    <a:pt x="784560" y="1180802"/>
                  </a:lnTo>
                  <a:lnTo>
                    <a:pt x="784560" y="1125628"/>
                  </a:lnTo>
                  <a:close/>
                  <a:moveTo>
                    <a:pt x="2409958" y="1113490"/>
                  </a:moveTo>
                  <a:lnTo>
                    <a:pt x="3056034" y="1113490"/>
                  </a:lnTo>
                  <a:lnTo>
                    <a:pt x="3056034" y="2347711"/>
                  </a:lnTo>
                  <a:lnTo>
                    <a:pt x="3053827" y="2347711"/>
                  </a:lnTo>
                  <a:lnTo>
                    <a:pt x="3053827" y="2351021"/>
                  </a:lnTo>
                  <a:lnTo>
                    <a:pt x="2409958" y="2351021"/>
                  </a:lnTo>
                  <a:lnTo>
                    <a:pt x="2409958" y="2295849"/>
                  </a:lnTo>
                  <a:lnTo>
                    <a:pt x="2409958" y="1171974"/>
                  </a:lnTo>
                  <a:lnTo>
                    <a:pt x="2409958" y="1116800"/>
                  </a:lnTo>
                  <a:close/>
                  <a:moveTo>
                    <a:pt x="3275652" y="1048712"/>
                  </a:moveTo>
                  <a:lnTo>
                    <a:pt x="3275820" y="1074092"/>
                  </a:lnTo>
                  <a:lnTo>
                    <a:pt x="579514" y="1091963"/>
                  </a:lnTo>
                  <a:lnTo>
                    <a:pt x="579346" y="1066584"/>
                  </a:lnTo>
                  <a:close/>
                  <a:moveTo>
                    <a:pt x="2151132" y="574370"/>
                  </a:moveTo>
                  <a:lnTo>
                    <a:pt x="1995946" y="942653"/>
                  </a:lnTo>
                  <a:lnTo>
                    <a:pt x="2306319" y="942653"/>
                  </a:lnTo>
                  <a:close/>
                  <a:moveTo>
                    <a:pt x="1664155" y="574135"/>
                  </a:moveTo>
                  <a:lnTo>
                    <a:pt x="1508872" y="942648"/>
                  </a:lnTo>
                  <a:lnTo>
                    <a:pt x="1819438" y="942648"/>
                  </a:lnTo>
                  <a:close/>
                  <a:moveTo>
                    <a:pt x="1498271" y="180466"/>
                  </a:moveTo>
                  <a:lnTo>
                    <a:pt x="1498271" y="825725"/>
                  </a:lnTo>
                  <a:lnTo>
                    <a:pt x="1634220" y="503095"/>
                  </a:lnTo>
                  <a:close/>
                  <a:moveTo>
                    <a:pt x="1985125" y="180409"/>
                  </a:moveTo>
                  <a:lnTo>
                    <a:pt x="1985125" y="826252"/>
                  </a:lnTo>
                  <a:lnTo>
                    <a:pt x="2121197" y="503330"/>
                  </a:lnTo>
                  <a:close/>
                  <a:moveTo>
                    <a:pt x="2318370" y="177486"/>
                  </a:moveTo>
                  <a:lnTo>
                    <a:pt x="2181066" y="503331"/>
                  </a:lnTo>
                  <a:lnTo>
                    <a:pt x="2318370" y="829175"/>
                  </a:lnTo>
                  <a:close/>
                  <a:moveTo>
                    <a:pt x="1831514" y="176964"/>
                  </a:moveTo>
                  <a:lnTo>
                    <a:pt x="1694089" y="503096"/>
                  </a:lnTo>
                  <a:lnTo>
                    <a:pt x="1831514" y="829228"/>
                  </a:lnTo>
                  <a:close/>
                  <a:moveTo>
                    <a:pt x="1992223" y="55174"/>
                  </a:moveTo>
                  <a:lnTo>
                    <a:pt x="2151132" y="432291"/>
                  </a:lnTo>
                  <a:lnTo>
                    <a:pt x="2310041" y="55174"/>
                  </a:lnTo>
                  <a:close/>
                  <a:moveTo>
                    <a:pt x="1505345" y="55173"/>
                  </a:moveTo>
                  <a:lnTo>
                    <a:pt x="1664155" y="432056"/>
                  </a:lnTo>
                  <a:lnTo>
                    <a:pt x="1822965" y="55173"/>
                  </a:lnTo>
                  <a:close/>
                  <a:moveTo>
                    <a:pt x="1930001" y="0"/>
                  </a:moveTo>
                  <a:lnTo>
                    <a:pt x="2373592" y="0"/>
                  </a:lnTo>
                  <a:lnTo>
                    <a:pt x="2373592" y="55174"/>
                  </a:lnTo>
                  <a:lnTo>
                    <a:pt x="2373543" y="55174"/>
                  </a:lnTo>
                  <a:lnTo>
                    <a:pt x="2373543" y="942653"/>
                  </a:lnTo>
                  <a:lnTo>
                    <a:pt x="2373845" y="942653"/>
                  </a:lnTo>
                  <a:lnTo>
                    <a:pt x="2373845" y="997827"/>
                  </a:lnTo>
                  <a:lnTo>
                    <a:pt x="1930254" y="997827"/>
                  </a:lnTo>
                  <a:lnTo>
                    <a:pt x="1930254" y="997628"/>
                  </a:lnTo>
                  <a:lnTo>
                    <a:pt x="1929951" y="997628"/>
                  </a:lnTo>
                  <a:lnTo>
                    <a:pt x="1929951" y="6720"/>
                  </a:lnTo>
                  <a:lnTo>
                    <a:pt x="1930001" y="6720"/>
                  </a:lnTo>
                  <a:close/>
                  <a:moveTo>
                    <a:pt x="1443020" y="0"/>
                  </a:moveTo>
                  <a:lnTo>
                    <a:pt x="1886611" y="0"/>
                  </a:lnTo>
                  <a:lnTo>
                    <a:pt x="1886611" y="6837"/>
                  </a:lnTo>
                  <a:lnTo>
                    <a:pt x="1886687" y="6837"/>
                  </a:lnTo>
                  <a:lnTo>
                    <a:pt x="1886687" y="942648"/>
                  </a:lnTo>
                  <a:lnTo>
                    <a:pt x="1886869" y="942648"/>
                  </a:lnTo>
                  <a:lnTo>
                    <a:pt x="1886869" y="997821"/>
                  </a:lnTo>
                  <a:lnTo>
                    <a:pt x="1443278" y="997821"/>
                  </a:lnTo>
                  <a:lnTo>
                    <a:pt x="1443278" y="997745"/>
                  </a:lnTo>
                  <a:lnTo>
                    <a:pt x="1443097" y="997745"/>
                  </a:lnTo>
                  <a:lnTo>
                    <a:pt x="1443097" y="55173"/>
                  </a:lnTo>
                  <a:lnTo>
                    <a:pt x="1443020" y="55173"/>
                  </a:lnTo>
                  <a:close/>
                </a:path>
              </a:pathLst>
            </a:custGeom>
            <a:solidFill>
              <a:schemeClr val="bg1"/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65" name="Imagen 264">
            <a:extLst>
              <a:ext uri="{FF2B5EF4-FFF2-40B4-BE49-F238E27FC236}">
                <a16:creationId xmlns:a16="http://schemas.microsoft.com/office/drawing/2014/main" id="{4F775D16-3EB9-2D99-4A1D-9F80FF687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6" y="5521297"/>
            <a:ext cx="1090946" cy="1364944"/>
          </a:xfrm>
          <a:prstGeom prst="rect">
            <a:avLst/>
          </a:prstGeom>
        </p:spPr>
      </p:pic>
      <p:sp>
        <p:nvSpPr>
          <p:cNvPr id="132" name="TextBox 161">
            <a:extLst>
              <a:ext uri="{FF2B5EF4-FFF2-40B4-BE49-F238E27FC236}">
                <a16:creationId xmlns:a16="http://schemas.microsoft.com/office/drawing/2014/main" id="{61B377C2-6AA4-7235-EA49-F9D4D896BB1B}"/>
              </a:ext>
            </a:extLst>
          </p:cNvPr>
          <p:cNvSpPr txBox="1"/>
          <p:nvPr/>
        </p:nvSpPr>
        <p:spPr>
          <a:xfrm>
            <a:off x="693322" y="5399466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99782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Marcador de posición de imagen 103">
            <a:extLst>
              <a:ext uri="{FF2B5EF4-FFF2-40B4-BE49-F238E27FC236}">
                <a16:creationId xmlns:a16="http://schemas.microsoft.com/office/drawing/2014/main" id="{4FA7DFE7-E116-D33A-34C4-3D7B8C7AC75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4" b="16124"/>
          <a:stretch>
            <a:fillRect/>
          </a:stretch>
        </p:blipFill>
        <p:spPr/>
      </p:pic>
      <p:pic>
        <p:nvPicPr>
          <p:cNvPr id="102" name="Marcador de posición de imagen 101">
            <a:extLst>
              <a:ext uri="{FF2B5EF4-FFF2-40B4-BE49-F238E27FC236}">
                <a16:creationId xmlns:a16="http://schemas.microsoft.com/office/drawing/2014/main" id="{3A2FCA0E-36B7-7404-4440-8A9E05F645FF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0" b="16150"/>
          <a:stretch>
            <a:fillRect/>
          </a:stretch>
        </p:blipFill>
        <p:spPr/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3624705D-2CC2-0D1B-5422-27406DA11C79}"/>
              </a:ext>
            </a:extLst>
          </p:cNvPr>
          <p:cNvSpPr txBox="1">
            <a:spLocks/>
          </p:cNvSpPr>
          <p:nvPr/>
        </p:nvSpPr>
        <p:spPr>
          <a:xfrm>
            <a:off x="8011345" y="332656"/>
            <a:ext cx="3620232" cy="1440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>
                <a:solidFill>
                  <a:srgbClr val="97E42D"/>
                </a:solidFill>
                <a:latin typeface="Century Gothic" panose="020B0502020202020204" pitchFamily="34" charset="0"/>
              </a:rPr>
              <a:t>Portfolio</a:t>
            </a:r>
            <a:r>
              <a:rPr lang="en-US" altLang="ko-KR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 </a:t>
            </a:r>
            <a:r>
              <a:rPr lang="en-US" altLang="ko-KR" b="1" dirty="0">
                <a:solidFill>
                  <a:srgbClr val="272F1D"/>
                </a:solidFill>
                <a:latin typeface="Century Gothic" panose="020B0502020202020204" pitchFamily="34" charset="0"/>
              </a:rPr>
              <a:t>Designed</a:t>
            </a:r>
            <a:endParaRPr lang="ko-KR" altLang="en-US" b="1" dirty="0">
              <a:solidFill>
                <a:srgbClr val="272F1D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0648987-D8EC-6F57-0A1D-5FB5A9D54952}"/>
              </a:ext>
            </a:extLst>
          </p:cNvPr>
          <p:cNvSpPr/>
          <p:nvPr/>
        </p:nvSpPr>
        <p:spPr>
          <a:xfrm>
            <a:off x="5159895" y="0"/>
            <a:ext cx="2346893" cy="3391200"/>
          </a:xfrm>
          <a:prstGeom prst="rect">
            <a:avLst/>
          </a:prstGeom>
          <a:solidFill>
            <a:srgbClr val="97E42D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32AED41-D7B2-880B-884B-380F6BC08FF5}"/>
              </a:ext>
            </a:extLst>
          </p:cNvPr>
          <p:cNvSpPr/>
          <p:nvPr/>
        </p:nvSpPr>
        <p:spPr>
          <a:xfrm>
            <a:off x="5159895" y="3466800"/>
            <a:ext cx="2346893" cy="3391200"/>
          </a:xfrm>
          <a:prstGeom prst="rect">
            <a:avLst/>
          </a:prstGeom>
          <a:solidFill>
            <a:srgbClr val="97E42D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18">
            <a:extLst>
              <a:ext uri="{FF2B5EF4-FFF2-40B4-BE49-F238E27FC236}">
                <a16:creationId xmlns:a16="http://schemas.microsoft.com/office/drawing/2014/main" id="{8A2DFAB2-ED95-8963-02EF-7F91F38F47B5}"/>
              </a:ext>
            </a:extLst>
          </p:cNvPr>
          <p:cNvGrpSpPr/>
          <p:nvPr/>
        </p:nvGrpSpPr>
        <p:grpSpPr>
          <a:xfrm>
            <a:off x="5442438" y="640804"/>
            <a:ext cx="1781806" cy="2109593"/>
            <a:chOff x="3886026" y="635485"/>
            <a:chExt cx="1659980" cy="210959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F1A4E2-E769-8A55-F840-7AB50FE41982}"/>
                </a:ext>
              </a:extLst>
            </p:cNvPr>
            <p:cNvSpPr txBox="1"/>
            <p:nvPr/>
          </p:nvSpPr>
          <p:spPr>
            <a:xfrm>
              <a:off x="4299064" y="635485"/>
              <a:ext cx="833905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1DD2BB9E-BFA3-07D3-0ACA-C46716FDF324}"/>
                </a:ext>
              </a:extLst>
            </p:cNvPr>
            <p:cNvGrpSpPr/>
            <p:nvPr/>
          </p:nvGrpSpPr>
          <p:grpSpPr>
            <a:xfrm>
              <a:off x="3886026" y="1413145"/>
              <a:ext cx="1659980" cy="1331933"/>
              <a:chOff x="6182533" y="1433695"/>
              <a:chExt cx="1692132" cy="1331933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499E3F-BB36-BE5F-A531-E487E8EC182B}"/>
                  </a:ext>
                </a:extLst>
              </p:cNvPr>
              <p:cNvSpPr txBox="1"/>
              <p:nvPr/>
            </p:nvSpPr>
            <p:spPr>
              <a:xfrm>
                <a:off x="6182534" y="1433695"/>
                <a:ext cx="16921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275FBA-A4A1-C4E3-0874-042495E98710}"/>
                  </a:ext>
                </a:extLst>
              </p:cNvPr>
              <p:cNvSpPr txBox="1"/>
              <p:nvPr/>
            </p:nvSpPr>
            <p:spPr>
              <a:xfrm>
                <a:off x="6182533" y="1749965"/>
                <a:ext cx="169213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  </a:t>
                </a:r>
              </a:p>
            </p:txBody>
          </p:sp>
        </p:grpSp>
      </p:grpSp>
      <p:grpSp>
        <p:nvGrpSpPr>
          <p:cNvPr id="12" name="Group 19">
            <a:extLst>
              <a:ext uri="{FF2B5EF4-FFF2-40B4-BE49-F238E27FC236}">
                <a16:creationId xmlns:a16="http://schemas.microsoft.com/office/drawing/2014/main" id="{59FB6FA4-1DA3-D926-334F-DA9563D840E5}"/>
              </a:ext>
            </a:extLst>
          </p:cNvPr>
          <p:cNvGrpSpPr/>
          <p:nvPr/>
        </p:nvGrpSpPr>
        <p:grpSpPr>
          <a:xfrm>
            <a:off x="5442438" y="4107604"/>
            <a:ext cx="1781806" cy="2109593"/>
            <a:chOff x="3886026" y="635485"/>
            <a:chExt cx="1659980" cy="210959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2B878F3-3537-CCEE-5E24-43CBE0CEE831}"/>
                </a:ext>
              </a:extLst>
            </p:cNvPr>
            <p:cNvSpPr txBox="1"/>
            <p:nvPr/>
          </p:nvSpPr>
          <p:spPr>
            <a:xfrm>
              <a:off x="4299064" y="635485"/>
              <a:ext cx="833905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4" name="Group 21">
              <a:extLst>
                <a:ext uri="{FF2B5EF4-FFF2-40B4-BE49-F238E27FC236}">
                  <a16:creationId xmlns:a16="http://schemas.microsoft.com/office/drawing/2014/main" id="{9C4C9386-1255-4BA5-9223-319ED057C1BD}"/>
                </a:ext>
              </a:extLst>
            </p:cNvPr>
            <p:cNvGrpSpPr/>
            <p:nvPr/>
          </p:nvGrpSpPr>
          <p:grpSpPr>
            <a:xfrm>
              <a:off x="3886026" y="1413145"/>
              <a:ext cx="1659980" cy="1331933"/>
              <a:chOff x="6182533" y="1433695"/>
              <a:chExt cx="1692132" cy="1331933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104695-C4A6-7503-8278-110AA7F961CC}"/>
                  </a:ext>
                </a:extLst>
              </p:cNvPr>
              <p:cNvSpPr txBox="1"/>
              <p:nvPr/>
            </p:nvSpPr>
            <p:spPr>
              <a:xfrm>
                <a:off x="6182534" y="1433695"/>
                <a:ext cx="16921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CA51CB-8B46-6517-0F70-16D4A381E748}"/>
                  </a:ext>
                </a:extLst>
              </p:cNvPr>
              <p:cNvSpPr txBox="1"/>
              <p:nvPr/>
            </p:nvSpPr>
            <p:spPr>
              <a:xfrm>
                <a:off x="6182533" y="1749965"/>
                <a:ext cx="169213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  </a:t>
                </a:r>
              </a:p>
            </p:txBody>
          </p:sp>
        </p:grpSp>
      </p:grpSp>
      <p:grpSp>
        <p:nvGrpSpPr>
          <p:cNvPr id="17" name="Group 24">
            <a:extLst>
              <a:ext uri="{FF2B5EF4-FFF2-40B4-BE49-F238E27FC236}">
                <a16:creationId xmlns:a16="http://schemas.microsoft.com/office/drawing/2014/main" id="{DAB64ECC-678C-F818-0045-CD558AB9916C}"/>
              </a:ext>
            </a:extLst>
          </p:cNvPr>
          <p:cNvGrpSpPr/>
          <p:nvPr/>
        </p:nvGrpSpPr>
        <p:grpSpPr>
          <a:xfrm>
            <a:off x="8514793" y="2369864"/>
            <a:ext cx="3097734" cy="923330"/>
            <a:chOff x="2551705" y="4283314"/>
            <a:chExt cx="2357003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EF4D75-765D-9EA7-158D-05F55B12CEE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3803C20-A852-5427-1A2A-6377DC9C940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7">
            <a:extLst>
              <a:ext uri="{FF2B5EF4-FFF2-40B4-BE49-F238E27FC236}">
                <a16:creationId xmlns:a16="http://schemas.microsoft.com/office/drawing/2014/main" id="{3FCBE0B4-4061-86AD-BC54-36E49C60E24D}"/>
              </a:ext>
            </a:extLst>
          </p:cNvPr>
          <p:cNvGrpSpPr/>
          <p:nvPr/>
        </p:nvGrpSpPr>
        <p:grpSpPr>
          <a:xfrm>
            <a:off x="8514793" y="3887775"/>
            <a:ext cx="3097734" cy="923330"/>
            <a:chOff x="2551705" y="4283314"/>
            <a:chExt cx="2357003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1201B95-1231-8563-F16F-B47E9405341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C25059E-08E7-3397-6CAD-E004D35C890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30">
            <a:extLst>
              <a:ext uri="{FF2B5EF4-FFF2-40B4-BE49-F238E27FC236}">
                <a16:creationId xmlns:a16="http://schemas.microsoft.com/office/drawing/2014/main" id="{835F1BD0-4B5E-8660-9C02-2FD5F56F4A93}"/>
              </a:ext>
            </a:extLst>
          </p:cNvPr>
          <p:cNvGrpSpPr/>
          <p:nvPr/>
        </p:nvGrpSpPr>
        <p:grpSpPr>
          <a:xfrm>
            <a:off x="8514793" y="5405686"/>
            <a:ext cx="3097734" cy="923330"/>
            <a:chOff x="2551705" y="4283314"/>
            <a:chExt cx="2357003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2B3440-D1E5-8161-5C37-657180D7920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0AAC2F-22CE-3434-728D-24FD2B68FDC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Chevron 2">
            <a:extLst>
              <a:ext uri="{FF2B5EF4-FFF2-40B4-BE49-F238E27FC236}">
                <a16:creationId xmlns:a16="http://schemas.microsoft.com/office/drawing/2014/main" id="{8391CA8B-45A0-AC77-2CED-4AA9CA4E21DC}"/>
              </a:ext>
            </a:extLst>
          </p:cNvPr>
          <p:cNvSpPr/>
          <p:nvPr/>
        </p:nvSpPr>
        <p:spPr>
          <a:xfrm rot="5400000">
            <a:off x="8052018" y="2468998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97E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Chevron 2">
            <a:extLst>
              <a:ext uri="{FF2B5EF4-FFF2-40B4-BE49-F238E27FC236}">
                <a16:creationId xmlns:a16="http://schemas.microsoft.com/office/drawing/2014/main" id="{DA2E38DE-2E0D-032C-8B30-4DED39B00288}"/>
              </a:ext>
            </a:extLst>
          </p:cNvPr>
          <p:cNvSpPr/>
          <p:nvPr/>
        </p:nvSpPr>
        <p:spPr>
          <a:xfrm rot="5400000">
            <a:off x="8052018" y="3986909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Chevron 2">
            <a:extLst>
              <a:ext uri="{FF2B5EF4-FFF2-40B4-BE49-F238E27FC236}">
                <a16:creationId xmlns:a16="http://schemas.microsoft.com/office/drawing/2014/main" id="{D1D0FF17-D467-B001-1294-E7C43AAA2515}"/>
              </a:ext>
            </a:extLst>
          </p:cNvPr>
          <p:cNvSpPr/>
          <p:nvPr/>
        </p:nvSpPr>
        <p:spPr>
          <a:xfrm rot="5400000">
            <a:off x="8052018" y="5504820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97E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5" name="Group 4">
            <a:extLst>
              <a:ext uri="{FF2B5EF4-FFF2-40B4-BE49-F238E27FC236}">
                <a16:creationId xmlns:a16="http://schemas.microsoft.com/office/drawing/2014/main" id="{6A70544C-E6ED-D738-5D01-C5E94805F50B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9939789" y="1370422"/>
            <a:ext cx="2156961" cy="1062149"/>
            <a:chOff x="5807" y="47"/>
            <a:chExt cx="1783" cy="878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97741F61-1694-A21C-A264-FB950C36E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128"/>
              <a:ext cx="604" cy="551"/>
            </a:xfrm>
            <a:custGeom>
              <a:avLst/>
              <a:gdLst>
                <a:gd name="T0" fmla="*/ 62 w 344"/>
                <a:gd name="T1" fmla="*/ 304 h 313"/>
                <a:gd name="T2" fmla="*/ 34 w 344"/>
                <a:gd name="T3" fmla="*/ 273 h 313"/>
                <a:gd name="T4" fmla="*/ 5 w 344"/>
                <a:gd name="T5" fmla="*/ 205 h 313"/>
                <a:gd name="T6" fmla="*/ 9 w 344"/>
                <a:gd name="T7" fmla="*/ 125 h 313"/>
                <a:gd name="T8" fmla="*/ 37 w 344"/>
                <a:gd name="T9" fmla="*/ 69 h 313"/>
                <a:gd name="T10" fmla="*/ 115 w 344"/>
                <a:gd name="T11" fmla="*/ 13 h 313"/>
                <a:gd name="T12" fmla="*/ 204 w 344"/>
                <a:gd name="T13" fmla="*/ 6 h 313"/>
                <a:gd name="T14" fmla="*/ 248 w 344"/>
                <a:gd name="T15" fmla="*/ 20 h 313"/>
                <a:gd name="T16" fmla="*/ 269 w 344"/>
                <a:gd name="T17" fmla="*/ 32 h 313"/>
                <a:gd name="T18" fmla="*/ 297 w 344"/>
                <a:gd name="T19" fmla="*/ 55 h 313"/>
                <a:gd name="T20" fmla="*/ 319 w 344"/>
                <a:gd name="T21" fmla="*/ 83 h 313"/>
                <a:gd name="T22" fmla="*/ 329 w 344"/>
                <a:gd name="T23" fmla="*/ 102 h 313"/>
                <a:gd name="T24" fmla="*/ 335 w 344"/>
                <a:gd name="T25" fmla="*/ 119 h 313"/>
                <a:gd name="T26" fmla="*/ 340 w 344"/>
                <a:gd name="T27" fmla="*/ 135 h 313"/>
                <a:gd name="T28" fmla="*/ 344 w 344"/>
                <a:gd name="T29" fmla="*/ 169 h 313"/>
                <a:gd name="T30" fmla="*/ 339 w 344"/>
                <a:gd name="T31" fmla="*/ 215 h 313"/>
                <a:gd name="T32" fmla="*/ 328 w 344"/>
                <a:gd name="T33" fmla="*/ 246 h 313"/>
                <a:gd name="T34" fmla="*/ 320 w 344"/>
                <a:gd name="T35" fmla="*/ 260 h 313"/>
                <a:gd name="T36" fmla="*/ 300 w 344"/>
                <a:gd name="T37" fmla="*/ 288 h 313"/>
                <a:gd name="T38" fmla="*/ 276 w 344"/>
                <a:gd name="T39" fmla="*/ 310 h 313"/>
                <a:gd name="T40" fmla="*/ 268 w 344"/>
                <a:gd name="T41" fmla="*/ 313 h 313"/>
                <a:gd name="T42" fmla="*/ 229 w 344"/>
                <a:gd name="T43" fmla="*/ 310 h 313"/>
                <a:gd name="T44" fmla="*/ 78 w 344"/>
                <a:gd name="T45" fmla="*/ 310 h 313"/>
                <a:gd name="T46" fmla="*/ 62 w 344"/>
                <a:gd name="T47" fmla="*/ 30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313">
                  <a:moveTo>
                    <a:pt x="62" y="304"/>
                  </a:moveTo>
                  <a:cubicBezTo>
                    <a:pt x="52" y="294"/>
                    <a:pt x="42" y="284"/>
                    <a:pt x="34" y="273"/>
                  </a:cubicBezTo>
                  <a:cubicBezTo>
                    <a:pt x="20" y="252"/>
                    <a:pt x="10" y="230"/>
                    <a:pt x="5" y="205"/>
                  </a:cubicBezTo>
                  <a:cubicBezTo>
                    <a:pt x="0" y="178"/>
                    <a:pt x="1" y="151"/>
                    <a:pt x="9" y="125"/>
                  </a:cubicBezTo>
                  <a:cubicBezTo>
                    <a:pt x="15" y="105"/>
                    <a:pt x="24" y="86"/>
                    <a:pt x="37" y="69"/>
                  </a:cubicBezTo>
                  <a:cubicBezTo>
                    <a:pt x="58" y="43"/>
                    <a:pt x="83" y="24"/>
                    <a:pt x="115" y="13"/>
                  </a:cubicBezTo>
                  <a:cubicBezTo>
                    <a:pt x="144" y="2"/>
                    <a:pt x="174" y="0"/>
                    <a:pt x="204" y="6"/>
                  </a:cubicBezTo>
                  <a:cubicBezTo>
                    <a:pt x="219" y="9"/>
                    <a:pt x="234" y="13"/>
                    <a:pt x="248" y="20"/>
                  </a:cubicBezTo>
                  <a:cubicBezTo>
                    <a:pt x="256" y="22"/>
                    <a:pt x="262" y="27"/>
                    <a:pt x="269" y="32"/>
                  </a:cubicBezTo>
                  <a:cubicBezTo>
                    <a:pt x="279" y="38"/>
                    <a:pt x="289" y="46"/>
                    <a:pt x="297" y="55"/>
                  </a:cubicBezTo>
                  <a:cubicBezTo>
                    <a:pt x="305" y="64"/>
                    <a:pt x="313" y="73"/>
                    <a:pt x="319" y="83"/>
                  </a:cubicBezTo>
                  <a:cubicBezTo>
                    <a:pt x="322" y="90"/>
                    <a:pt x="326" y="95"/>
                    <a:pt x="329" y="102"/>
                  </a:cubicBezTo>
                  <a:cubicBezTo>
                    <a:pt x="331" y="107"/>
                    <a:pt x="333" y="113"/>
                    <a:pt x="335" y="119"/>
                  </a:cubicBezTo>
                  <a:cubicBezTo>
                    <a:pt x="336" y="124"/>
                    <a:pt x="339" y="129"/>
                    <a:pt x="340" y="135"/>
                  </a:cubicBezTo>
                  <a:cubicBezTo>
                    <a:pt x="341" y="146"/>
                    <a:pt x="344" y="157"/>
                    <a:pt x="344" y="169"/>
                  </a:cubicBezTo>
                  <a:cubicBezTo>
                    <a:pt x="344" y="185"/>
                    <a:pt x="342" y="200"/>
                    <a:pt x="339" y="215"/>
                  </a:cubicBezTo>
                  <a:cubicBezTo>
                    <a:pt x="337" y="226"/>
                    <a:pt x="333" y="236"/>
                    <a:pt x="328" y="246"/>
                  </a:cubicBezTo>
                  <a:cubicBezTo>
                    <a:pt x="325" y="251"/>
                    <a:pt x="323" y="256"/>
                    <a:pt x="320" y="260"/>
                  </a:cubicBezTo>
                  <a:cubicBezTo>
                    <a:pt x="314" y="270"/>
                    <a:pt x="308" y="280"/>
                    <a:pt x="300" y="288"/>
                  </a:cubicBezTo>
                  <a:cubicBezTo>
                    <a:pt x="292" y="296"/>
                    <a:pt x="284" y="304"/>
                    <a:pt x="276" y="310"/>
                  </a:cubicBezTo>
                  <a:cubicBezTo>
                    <a:pt x="273" y="312"/>
                    <a:pt x="271" y="313"/>
                    <a:pt x="268" y="313"/>
                  </a:cubicBezTo>
                  <a:cubicBezTo>
                    <a:pt x="255" y="311"/>
                    <a:pt x="242" y="310"/>
                    <a:pt x="229" y="310"/>
                  </a:cubicBezTo>
                  <a:cubicBezTo>
                    <a:pt x="179" y="310"/>
                    <a:pt x="128" y="310"/>
                    <a:pt x="78" y="310"/>
                  </a:cubicBezTo>
                  <a:cubicBezTo>
                    <a:pt x="71" y="310"/>
                    <a:pt x="66" y="309"/>
                    <a:pt x="62" y="30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9F412027-4827-9194-49A4-539C2519F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6" y="681"/>
              <a:ext cx="1155" cy="40"/>
            </a:xfrm>
            <a:custGeom>
              <a:avLst/>
              <a:gdLst>
                <a:gd name="T0" fmla="*/ 10 w 658"/>
                <a:gd name="T1" fmla="*/ 8 h 23"/>
                <a:gd name="T2" fmla="*/ 46 w 658"/>
                <a:gd name="T3" fmla="*/ 10 h 23"/>
                <a:gd name="T4" fmla="*/ 51 w 658"/>
                <a:gd name="T5" fmla="*/ 9 h 23"/>
                <a:gd name="T6" fmla="*/ 55 w 658"/>
                <a:gd name="T7" fmla="*/ 10 h 23"/>
                <a:gd name="T8" fmla="*/ 130 w 658"/>
                <a:gd name="T9" fmla="*/ 10 h 23"/>
                <a:gd name="T10" fmla="*/ 173 w 658"/>
                <a:gd name="T11" fmla="*/ 9 h 23"/>
                <a:gd name="T12" fmla="*/ 202 w 658"/>
                <a:gd name="T13" fmla="*/ 8 h 23"/>
                <a:gd name="T14" fmla="*/ 219 w 658"/>
                <a:gd name="T15" fmla="*/ 6 h 23"/>
                <a:gd name="T16" fmla="*/ 252 w 658"/>
                <a:gd name="T17" fmla="*/ 6 h 23"/>
                <a:gd name="T18" fmla="*/ 295 w 658"/>
                <a:gd name="T19" fmla="*/ 4 h 23"/>
                <a:gd name="T20" fmla="*/ 340 w 658"/>
                <a:gd name="T21" fmla="*/ 2 h 23"/>
                <a:gd name="T22" fmla="*/ 358 w 658"/>
                <a:gd name="T23" fmla="*/ 0 h 23"/>
                <a:gd name="T24" fmla="*/ 359 w 658"/>
                <a:gd name="T25" fmla="*/ 0 h 23"/>
                <a:gd name="T26" fmla="*/ 521 w 658"/>
                <a:gd name="T27" fmla="*/ 0 h 23"/>
                <a:gd name="T28" fmla="*/ 545 w 658"/>
                <a:gd name="T29" fmla="*/ 0 h 23"/>
                <a:gd name="T30" fmla="*/ 648 w 658"/>
                <a:gd name="T31" fmla="*/ 0 h 23"/>
                <a:gd name="T32" fmla="*/ 658 w 658"/>
                <a:gd name="T33" fmla="*/ 1 h 23"/>
                <a:gd name="T34" fmla="*/ 658 w 658"/>
                <a:gd name="T35" fmla="*/ 3 h 23"/>
                <a:gd name="T36" fmla="*/ 655 w 658"/>
                <a:gd name="T37" fmla="*/ 6 h 23"/>
                <a:gd name="T38" fmla="*/ 638 w 658"/>
                <a:gd name="T39" fmla="*/ 14 h 23"/>
                <a:gd name="T40" fmla="*/ 574 w 658"/>
                <a:gd name="T41" fmla="*/ 14 h 23"/>
                <a:gd name="T42" fmla="*/ 457 w 658"/>
                <a:gd name="T43" fmla="*/ 14 h 23"/>
                <a:gd name="T44" fmla="*/ 406 w 658"/>
                <a:gd name="T45" fmla="*/ 14 h 23"/>
                <a:gd name="T46" fmla="*/ 396 w 658"/>
                <a:gd name="T47" fmla="*/ 15 h 23"/>
                <a:gd name="T48" fmla="*/ 374 w 658"/>
                <a:gd name="T49" fmla="*/ 16 h 23"/>
                <a:gd name="T50" fmla="*/ 339 w 658"/>
                <a:gd name="T51" fmla="*/ 17 h 23"/>
                <a:gd name="T52" fmla="*/ 323 w 658"/>
                <a:gd name="T53" fmla="*/ 18 h 23"/>
                <a:gd name="T54" fmla="*/ 305 w 658"/>
                <a:gd name="T55" fmla="*/ 17 h 23"/>
                <a:gd name="T56" fmla="*/ 300 w 658"/>
                <a:gd name="T57" fmla="*/ 16 h 23"/>
                <a:gd name="T58" fmla="*/ 285 w 658"/>
                <a:gd name="T59" fmla="*/ 18 h 23"/>
                <a:gd name="T60" fmla="*/ 283 w 658"/>
                <a:gd name="T61" fmla="*/ 19 h 23"/>
                <a:gd name="T62" fmla="*/ 262 w 658"/>
                <a:gd name="T63" fmla="*/ 20 h 23"/>
                <a:gd name="T64" fmla="*/ 240 w 658"/>
                <a:gd name="T65" fmla="*/ 21 h 23"/>
                <a:gd name="T66" fmla="*/ 232 w 658"/>
                <a:gd name="T67" fmla="*/ 21 h 23"/>
                <a:gd name="T68" fmla="*/ 204 w 658"/>
                <a:gd name="T69" fmla="*/ 21 h 23"/>
                <a:gd name="T70" fmla="*/ 139 w 658"/>
                <a:gd name="T71" fmla="*/ 23 h 23"/>
                <a:gd name="T72" fmla="*/ 90 w 658"/>
                <a:gd name="T73" fmla="*/ 23 h 23"/>
                <a:gd name="T74" fmla="*/ 69 w 658"/>
                <a:gd name="T75" fmla="*/ 22 h 23"/>
                <a:gd name="T76" fmla="*/ 49 w 658"/>
                <a:gd name="T77" fmla="*/ 21 h 23"/>
                <a:gd name="T78" fmla="*/ 17 w 658"/>
                <a:gd name="T79" fmla="*/ 19 h 23"/>
                <a:gd name="T80" fmla="*/ 14 w 658"/>
                <a:gd name="T81" fmla="*/ 12 h 23"/>
                <a:gd name="T82" fmla="*/ 7 w 658"/>
                <a:gd name="T83" fmla="*/ 16 h 23"/>
                <a:gd name="T84" fmla="*/ 2 w 658"/>
                <a:gd name="T85" fmla="*/ 16 h 23"/>
                <a:gd name="T86" fmla="*/ 1 w 658"/>
                <a:gd name="T87" fmla="*/ 12 h 23"/>
                <a:gd name="T88" fmla="*/ 5 w 658"/>
                <a:gd name="T89" fmla="*/ 8 h 23"/>
                <a:gd name="T90" fmla="*/ 10 w 658"/>
                <a:gd name="T91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8" h="23">
                  <a:moveTo>
                    <a:pt x="10" y="8"/>
                  </a:moveTo>
                  <a:cubicBezTo>
                    <a:pt x="22" y="9"/>
                    <a:pt x="34" y="9"/>
                    <a:pt x="46" y="10"/>
                  </a:cubicBezTo>
                  <a:cubicBezTo>
                    <a:pt x="48" y="10"/>
                    <a:pt x="49" y="10"/>
                    <a:pt x="51" y="9"/>
                  </a:cubicBezTo>
                  <a:cubicBezTo>
                    <a:pt x="52" y="10"/>
                    <a:pt x="54" y="10"/>
                    <a:pt x="55" y="10"/>
                  </a:cubicBezTo>
                  <a:cubicBezTo>
                    <a:pt x="80" y="10"/>
                    <a:pt x="105" y="10"/>
                    <a:pt x="130" y="10"/>
                  </a:cubicBezTo>
                  <a:cubicBezTo>
                    <a:pt x="144" y="9"/>
                    <a:pt x="159" y="10"/>
                    <a:pt x="173" y="9"/>
                  </a:cubicBezTo>
                  <a:cubicBezTo>
                    <a:pt x="183" y="8"/>
                    <a:pt x="192" y="9"/>
                    <a:pt x="202" y="8"/>
                  </a:cubicBezTo>
                  <a:cubicBezTo>
                    <a:pt x="208" y="7"/>
                    <a:pt x="213" y="6"/>
                    <a:pt x="219" y="6"/>
                  </a:cubicBezTo>
                  <a:cubicBezTo>
                    <a:pt x="230" y="7"/>
                    <a:pt x="241" y="6"/>
                    <a:pt x="252" y="6"/>
                  </a:cubicBezTo>
                  <a:cubicBezTo>
                    <a:pt x="266" y="5"/>
                    <a:pt x="280" y="5"/>
                    <a:pt x="295" y="4"/>
                  </a:cubicBezTo>
                  <a:cubicBezTo>
                    <a:pt x="310" y="3"/>
                    <a:pt x="325" y="3"/>
                    <a:pt x="340" y="2"/>
                  </a:cubicBezTo>
                  <a:cubicBezTo>
                    <a:pt x="346" y="1"/>
                    <a:pt x="352" y="2"/>
                    <a:pt x="358" y="0"/>
                  </a:cubicBezTo>
                  <a:cubicBezTo>
                    <a:pt x="358" y="0"/>
                    <a:pt x="359" y="0"/>
                    <a:pt x="359" y="0"/>
                  </a:cubicBezTo>
                  <a:cubicBezTo>
                    <a:pt x="413" y="0"/>
                    <a:pt x="467" y="0"/>
                    <a:pt x="521" y="0"/>
                  </a:cubicBezTo>
                  <a:cubicBezTo>
                    <a:pt x="529" y="0"/>
                    <a:pt x="537" y="0"/>
                    <a:pt x="545" y="0"/>
                  </a:cubicBezTo>
                  <a:cubicBezTo>
                    <a:pt x="579" y="0"/>
                    <a:pt x="614" y="0"/>
                    <a:pt x="648" y="0"/>
                  </a:cubicBezTo>
                  <a:cubicBezTo>
                    <a:pt x="651" y="0"/>
                    <a:pt x="654" y="1"/>
                    <a:pt x="658" y="1"/>
                  </a:cubicBezTo>
                  <a:cubicBezTo>
                    <a:pt x="658" y="2"/>
                    <a:pt x="658" y="2"/>
                    <a:pt x="658" y="3"/>
                  </a:cubicBezTo>
                  <a:cubicBezTo>
                    <a:pt x="657" y="4"/>
                    <a:pt x="656" y="5"/>
                    <a:pt x="655" y="6"/>
                  </a:cubicBezTo>
                  <a:cubicBezTo>
                    <a:pt x="651" y="12"/>
                    <a:pt x="646" y="14"/>
                    <a:pt x="638" y="14"/>
                  </a:cubicBezTo>
                  <a:cubicBezTo>
                    <a:pt x="617" y="13"/>
                    <a:pt x="596" y="14"/>
                    <a:pt x="574" y="14"/>
                  </a:cubicBezTo>
                  <a:cubicBezTo>
                    <a:pt x="535" y="14"/>
                    <a:pt x="496" y="14"/>
                    <a:pt x="457" y="14"/>
                  </a:cubicBezTo>
                  <a:cubicBezTo>
                    <a:pt x="440" y="14"/>
                    <a:pt x="423" y="14"/>
                    <a:pt x="406" y="14"/>
                  </a:cubicBezTo>
                  <a:cubicBezTo>
                    <a:pt x="403" y="14"/>
                    <a:pt x="400" y="14"/>
                    <a:pt x="396" y="15"/>
                  </a:cubicBezTo>
                  <a:cubicBezTo>
                    <a:pt x="389" y="15"/>
                    <a:pt x="381" y="15"/>
                    <a:pt x="374" y="16"/>
                  </a:cubicBezTo>
                  <a:cubicBezTo>
                    <a:pt x="362" y="16"/>
                    <a:pt x="351" y="16"/>
                    <a:pt x="339" y="17"/>
                  </a:cubicBezTo>
                  <a:cubicBezTo>
                    <a:pt x="334" y="18"/>
                    <a:pt x="329" y="17"/>
                    <a:pt x="323" y="18"/>
                  </a:cubicBezTo>
                  <a:cubicBezTo>
                    <a:pt x="317" y="17"/>
                    <a:pt x="311" y="15"/>
                    <a:pt x="305" y="17"/>
                  </a:cubicBezTo>
                  <a:cubicBezTo>
                    <a:pt x="304" y="18"/>
                    <a:pt x="302" y="17"/>
                    <a:pt x="300" y="16"/>
                  </a:cubicBezTo>
                  <a:cubicBezTo>
                    <a:pt x="295" y="13"/>
                    <a:pt x="290" y="14"/>
                    <a:pt x="285" y="18"/>
                  </a:cubicBezTo>
                  <a:cubicBezTo>
                    <a:pt x="284" y="19"/>
                    <a:pt x="284" y="19"/>
                    <a:pt x="283" y="19"/>
                  </a:cubicBezTo>
                  <a:cubicBezTo>
                    <a:pt x="276" y="19"/>
                    <a:pt x="269" y="20"/>
                    <a:pt x="262" y="20"/>
                  </a:cubicBezTo>
                  <a:cubicBezTo>
                    <a:pt x="255" y="19"/>
                    <a:pt x="248" y="20"/>
                    <a:pt x="240" y="21"/>
                  </a:cubicBezTo>
                  <a:cubicBezTo>
                    <a:pt x="238" y="21"/>
                    <a:pt x="235" y="21"/>
                    <a:pt x="232" y="21"/>
                  </a:cubicBezTo>
                  <a:cubicBezTo>
                    <a:pt x="223" y="21"/>
                    <a:pt x="213" y="21"/>
                    <a:pt x="204" y="21"/>
                  </a:cubicBezTo>
                  <a:cubicBezTo>
                    <a:pt x="182" y="22"/>
                    <a:pt x="160" y="23"/>
                    <a:pt x="139" y="23"/>
                  </a:cubicBezTo>
                  <a:cubicBezTo>
                    <a:pt x="122" y="23"/>
                    <a:pt x="106" y="23"/>
                    <a:pt x="90" y="23"/>
                  </a:cubicBezTo>
                  <a:cubicBezTo>
                    <a:pt x="83" y="23"/>
                    <a:pt x="76" y="23"/>
                    <a:pt x="69" y="22"/>
                  </a:cubicBezTo>
                  <a:cubicBezTo>
                    <a:pt x="62" y="22"/>
                    <a:pt x="56" y="22"/>
                    <a:pt x="49" y="21"/>
                  </a:cubicBezTo>
                  <a:cubicBezTo>
                    <a:pt x="38" y="20"/>
                    <a:pt x="28" y="20"/>
                    <a:pt x="17" y="19"/>
                  </a:cubicBezTo>
                  <a:cubicBezTo>
                    <a:pt x="11" y="18"/>
                    <a:pt x="11" y="18"/>
                    <a:pt x="14" y="12"/>
                  </a:cubicBezTo>
                  <a:cubicBezTo>
                    <a:pt x="11" y="12"/>
                    <a:pt x="9" y="14"/>
                    <a:pt x="7" y="16"/>
                  </a:cubicBezTo>
                  <a:cubicBezTo>
                    <a:pt x="6" y="17"/>
                    <a:pt x="4" y="18"/>
                    <a:pt x="2" y="16"/>
                  </a:cubicBezTo>
                  <a:cubicBezTo>
                    <a:pt x="1" y="15"/>
                    <a:pt x="0" y="14"/>
                    <a:pt x="1" y="12"/>
                  </a:cubicBezTo>
                  <a:cubicBezTo>
                    <a:pt x="1" y="10"/>
                    <a:pt x="2" y="8"/>
                    <a:pt x="5" y="8"/>
                  </a:cubicBezTo>
                  <a:cubicBezTo>
                    <a:pt x="7" y="8"/>
                    <a:pt x="8" y="8"/>
                    <a:pt x="10" y="8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5A43DD4-596F-B584-408D-337B6AC2E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" y="855"/>
              <a:ext cx="759" cy="37"/>
            </a:xfrm>
            <a:custGeom>
              <a:avLst/>
              <a:gdLst>
                <a:gd name="T0" fmla="*/ 426 w 432"/>
                <a:gd name="T1" fmla="*/ 13 h 21"/>
                <a:gd name="T2" fmla="*/ 320 w 432"/>
                <a:gd name="T3" fmla="*/ 17 h 21"/>
                <a:gd name="T4" fmla="*/ 159 w 432"/>
                <a:gd name="T5" fmla="*/ 21 h 21"/>
                <a:gd name="T6" fmla="*/ 40 w 432"/>
                <a:gd name="T7" fmla="*/ 15 h 21"/>
                <a:gd name="T8" fmla="*/ 26 w 432"/>
                <a:gd name="T9" fmla="*/ 14 h 21"/>
                <a:gd name="T10" fmla="*/ 0 w 432"/>
                <a:gd name="T11" fmla="*/ 1 h 21"/>
                <a:gd name="T12" fmla="*/ 23 w 432"/>
                <a:gd name="T13" fmla="*/ 3 h 21"/>
                <a:gd name="T14" fmla="*/ 204 w 432"/>
                <a:gd name="T15" fmla="*/ 8 h 21"/>
                <a:gd name="T16" fmla="*/ 325 w 432"/>
                <a:gd name="T17" fmla="*/ 4 h 21"/>
                <a:gd name="T18" fmla="*/ 420 w 432"/>
                <a:gd name="T19" fmla="*/ 1 h 21"/>
                <a:gd name="T20" fmla="*/ 423 w 432"/>
                <a:gd name="T21" fmla="*/ 1 h 21"/>
                <a:gd name="T22" fmla="*/ 431 w 432"/>
                <a:gd name="T23" fmla="*/ 10 h 21"/>
                <a:gd name="T24" fmla="*/ 429 w 432"/>
                <a:gd name="T25" fmla="*/ 13 h 21"/>
                <a:gd name="T26" fmla="*/ 426 w 432"/>
                <a:gd name="T27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21">
                  <a:moveTo>
                    <a:pt x="426" y="13"/>
                  </a:moveTo>
                  <a:cubicBezTo>
                    <a:pt x="390" y="15"/>
                    <a:pt x="355" y="16"/>
                    <a:pt x="320" y="17"/>
                  </a:cubicBezTo>
                  <a:cubicBezTo>
                    <a:pt x="266" y="19"/>
                    <a:pt x="212" y="21"/>
                    <a:pt x="159" y="21"/>
                  </a:cubicBezTo>
                  <a:cubicBezTo>
                    <a:pt x="119" y="20"/>
                    <a:pt x="80" y="18"/>
                    <a:pt x="40" y="15"/>
                  </a:cubicBezTo>
                  <a:cubicBezTo>
                    <a:pt x="36" y="14"/>
                    <a:pt x="31" y="14"/>
                    <a:pt x="26" y="14"/>
                  </a:cubicBezTo>
                  <a:cubicBezTo>
                    <a:pt x="15" y="14"/>
                    <a:pt x="8" y="6"/>
                    <a:pt x="0" y="1"/>
                  </a:cubicBezTo>
                  <a:cubicBezTo>
                    <a:pt x="8" y="2"/>
                    <a:pt x="15" y="2"/>
                    <a:pt x="23" y="3"/>
                  </a:cubicBezTo>
                  <a:cubicBezTo>
                    <a:pt x="83" y="9"/>
                    <a:pt x="144" y="9"/>
                    <a:pt x="204" y="8"/>
                  </a:cubicBezTo>
                  <a:cubicBezTo>
                    <a:pt x="244" y="7"/>
                    <a:pt x="284" y="6"/>
                    <a:pt x="325" y="4"/>
                  </a:cubicBezTo>
                  <a:cubicBezTo>
                    <a:pt x="356" y="3"/>
                    <a:pt x="388" y="2"/>
                    <a:pt x="420" y="1"/>
                  </a:cubicBezTo>
                  <a:cubicBezTo>
                    <a:pt x="421" y="0"/>
                    <a:pt x="422" y="0"/>
                    <a:pt x="423" y="1"/>
                  </a:cubicBezTo>
                  <a:cubicBezTo>
                    <a:pt x="426" y="4"/>
                    <a:pt x="429" y="7"/>
                    <a:pt x="431" y="10"/>
                  </a:cubicBezTo>
                  <a:cubicBezTo>
                    <a:pt x="432" y="12"/>
                    <a:pt x="432" y="13"/>
                    <a:pt x="429" y="13"/>
                  </a:cubicBezTo>
                  <a:cubicBezTo>
                    <a:pt x="428" y="13"/>
                    <a:pt x="427" y="13"/>
                    <a:pt x="426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1D2281CE-2C7A-1925-59EC-EC9DA00A7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" y="719"/>
              <a:ext cx="346" cy="194"/>
            </a:xfrm>
            <a:custGeom>
              <a:avLst/>
              <a:gdLst>
                <a:gd name="T0" fmla="*/ 128 w 197"/>
                <a:gd name="T1" fmla="*/ 90 h 110"/>
                <a:gd name="T2" fmla="*/ 129 w 197"/>
                <a:gd name="T3" fmla="*/ 84 h 110"/>
                <a:gd name="T4" fmla="*/ 122 w 197"/>
                <a:gd name="T5" fmla="*/ 78 h 110"/>
                <a:gd name="T6" fmla="*/ 108 w 197"/>
                <a:gd name="T7" fmla="*/ 71 h 110"/>
                <a:gd name="T8" fmla="*/ 111 w 197"/>
                <a:gd name="T9" fmla="*/ 69 h 110"/>
                <a:gd name="T10" fmla="*/ 102 w 197"/>
                <a:gd name="T11" fmla="*/ 58 h 110"/>
                <a:gd name="T12" fmla="*/ 91 w 197"/>
                <a:gd name="T13" fmla="*/ 51 h 110"/>
                <a:gd name="T14" fmla="*/ 86 w 197"/>
                <a:gd name="T15" fmla="*/ 51 h 110"/>
                <a:gd name="T16" fmla="*/ 91 w 197"/>
                <a:gd name="T17" fmla="*/ 49 h 110"/>
                <a:gd name="T18" fmla="*/ 78 w 197"/>
                <a:gd name="T19" fmla="*/ 39 h 110"/>
                <a:gd name="T20" fmla="*/ 68 w 197"/>
                <a:gd name="T21" fmla="*/ 32 h 110"/>
                <a:gd name="T22" fmla="*/ 64 w 197"/>
                <a:gd name="T23" fmla="*/ 32 h 110"/>
                <a:gd name="T24" fmla="*/ 66 w 197"/>
                <a:gd name="T25" fmla="*/ 31 h 110"/>
                <a:gd name="T26" fmla="*/ 46 w 197"/>
                <a:gd name="T27" fmla="*/ 19 h 110"/>
                <a:gd name="T28" fmla="*/ 30 w 197"/>
                <a:gd name="T29" fmla="*/ 12 h 110"/>
                <a:gd name="T30" fmla="*/ 3 w 197"/>
                <a:gd name="T31" fmla="*/ 4 h 110"/>
                <a:gd name="T32" fmla="*/ 0 w 197"/>
                <a:gd name="T33" fmla="*/ 1 h 110"/>
                <a:gd name="T34" fmla="*/ 39 w 197"/>
                <a:gd name="T35" fmla="*/ 1 h 110"/>
                <a:gd name="T36" fmla="*/ 48 w 197"/>
                <a:gd name="T37" fmla="*/ 3 h 110"/>
                <a:gd name="T38" fmla="*/ 96 w 197"/>
                <a:gd name="T39" fmla="*/ 22 h 110"/>
                <a:gd name="T40" fmla="*/ 151 w 197"/>
                <a:gd name="T41" fmla="*/ 62 h 110"/>
                <a:gd name="T42" fmla="*/ 195 w 197"/>
                <a:gd name="T43" fmla="*/ 105 h 110"/>
                <a:gd name="T44" fmla="*/ 197 w 197"/>
                <a:gd name="T45" fmla="*/ 109 h 110"/>
                <a:gd name="T46" fmla="*/ 178 w 197"/>
                <a:gd name="T47" fmla="*/ 109 h 110"/>
                <a:gd name="T48" fmla="*/ 149 w 197"/>
                <a:gd name="T49" fmla="*/ 110 h 110"/>
                <a:gd name="T50" fmla="*/ 144 w 197"/>
                <a:gd name="T51" fmla="*/ 102 h 110"/>
                <a:gd name="T52" fmla="*/ 140 w 197"/>
                <a:gd name="T53" fmla="*/ 98 h 110"/>
                <a:gd name="T54" fmla="*/ 128 w 197"/>
                <a:gd name="T55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7" h="110">
                  <a:moveTo>
                    <a:pt x="128" y="90"/>
                  </a:moveTo>
                  <a:cubicBezTo>
                    <a:pt x="134" y="89"/>
                    <a:pt x="134" y="89"/>
                    <a:pt x="129" y="84"/>
                  </a:cubicBezTo>
                  <a:cubicBezTo>
                    <a:pt x="127" y="82"/>
                    <a:pt x="126" y="79"/>
                    <a:pt x="122" y="78"/>
                  </a:cubicBezTo>
                  <a:cubicBezTo>
                    <a:pt x="119" y="72"/>
                    <a:pt x="115" y="70"/>
                    <a:pt x="108" y="71"/>
                  </a:cubicBezTo>
                  <a:cubicBezTo>
                    <a:pt x="108" y="69"/>
                    <a:pt x="111" y="70"/>
                    <a:pt x="111" y="69"/>
                  </a:cubicBezTo>
                  <a:cubicBezTo>
                    <a:pt x="109" y="64"/>
                    <a:pt x="105" y="62"/>
                    <a:pt x="102" y="58"/>
                  </a:cubicBezTo>
                  <a:cubicBezTo>
                    <a:pt x="99" y="54"/>
                    <a:pt x="96" y="50"/>
                    <a:pt x="91" y="51"/>
                  </a:cubicBezTo>
                  <a:cubicBezTo>
                    <a:pt x="89" y="51"/>
                    <a:pt x="88" y="51"/>
                    <a:pt x="86" y="51"/>
                  </a:cubicBezTo>
                  <a:cubicBezTo>
                    <a:pt x="87" y="48"/>
                    <a:pt x="89" y="50"/>
                    <a:pt x="91" y="49"/>
                  </a:cubicBezTo>
                  <a:cubicBezTo>
                    <a:pt x="87" y="46"/>
                    <a:pt x="83" y="41"/>
                    <a:pt x="78" y="39"/>
                  </a:cubicBezTo>
                  <a:cubicBezTo>
                    <a:pt x="76" y="35"/>
                    <a:pt x="72" y="33"/>
                    <a:pt x="68" y="32"/>
                  </a:cubicBezTo>
                  <a:cubicBezTo>
                    <a:pt x="66" y="32"/>
                    <a:pt x="65" y="32"/>
                    <a:pt x="64" y="32"/>
                  </a:cubicBezTo>
                  <a:cubicBezTo>
                    <a:pt x="64" y="29"/>
                    <a:pt x="66" y="30"/>
                    <a:pt x="66" y="31"/>
                  </a:cubicBezTo>
                  <a:cubicBezTo>
                    <a:pt x="60" y="27"/>
                    <a:pt x="52" y="24"/>
                    <a:pt x="46" y="19"/>
                  </a:cubicBezTo>
                  <a:cubicBezTo>
                    <a:pt x="41" y="16"/>
                    <a:pt x="35" y="14"/>
                    <a:pt x="30" y="12"/>
                  </a:cubicBezTo>
                  <a:cubicBezTo>
                    <a:pt x="21" y="11"/>
                    <a:pt x="12" y="6"/>
                    <a:pt x="3" y="4"/>
                  </a:cubicBezTo>
                  <a:cubicBezTo>
                    <a:pt x="1" y="3"/>
                    <a:pt x="0" y="3"/>
                    <a:pt x="0" y="1"/>
                  </a:cubicBezTo>
                  <a:cubicBezTo>
                    <a:pt x="13" y="1"/>
                    <a:pt x="26" y="0"/>
                    <a:pt x="39" y="1"/>
                  </a:cubicBezTo>
                  <a:cubicBezTo>
                    <a:pt x="42" y="1"/>
                    <a:pt x="45" y="2"/>
                    <a:pt x="48" y="3"/>
                  </a:cubicBezTo>
                  <a:cubicBezTo>
                    <a:pt x="65" y="9"/>
                    <a:pt x="81" y="15"/>
                    <a:pt x="96" y="22"/>
                  </a:cubicBezTo>
                  <a:cubicBezTo>
                    <a:pt x="117" y="32"/>
                    <a:pt x="135" y="46"/>
                    <a:pt x="151" y="62"/>
                  </a:cubicBezTo>
                  <a:cubicBezTo>
                    <a:pt x="166" y="76"/>
                    <a:pt x="181" y="90"/>
                    <a:pt x="195" y="105"/>
                  </a:cubicBezTo>
                  <a:cubicBezTo>
                    <a:pt x="196" y="107"/>
                    <a:pt x="197" y="107"/>
                    <a:pt x="197" y="109"/>
                  </a:cubicBezTo>
                  <a:cubicBezTo>
                    <a:pt x="191" y="109"/>
                    <a:pt x="184" y="109"/>
                    <a:pt x="178" y="109"/>
                  </a:cubicBezTo>
                  <a:cubicBezTo>
                    <a:pt x="168" y="110"/>
                    <a:pt x="159" y="110"/>
                    <a:pt x="149" y="110"/>
                  </a:cubicBezTo>
                  <a:cubicBezTo>
                    <a:pt x="149" y="106"/>
                    <a:pt x="146" y="104"/>
                    <a:pt x="144" y="102"/>
                  </a:cubicBezTo>
                  <a:cubicBezTo>
                    <a:pt x="143" y="100"/>
                    <a:pt x="141" y="99"/>
                    <a:pt x="140" y="98"/>
                  </a:cubicBezTo>
                  <a:cubicBezTo>
                    <a:pt x="138" y="92"/>
                    <a:pt x="134" y="89"/>
                    <a:pt x="128" y="9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0638BB62-0F18-B875-56F9-EAA968993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" y="890"/>
              <a:ext cx="739" cy="35"/>
            </a:xfrm>
            <a:custGeom>
              <a:avLst/>
              <a:gdLst>
                <a:gd name="T0" fmla="*/ 409 w 421"/>
                <a:gd name="T1" fmla="*/ 1 h 20"/>
                <a:gd name="T2" fmla="*/ 419 w 421"/>
                <a:gd name="T3" fmla="*/ 11 h 20"/>
                <a:gd name="T4" fmla="*/ 418 w 421"/>
                <a:gd name="T5" fmla="*/ 13 h 20"/>
                <a:gd name="T6" fmla="*/ 304 w 421"/>
                <a:gd name="T7" fmla="*/ 17 h 20"/>
                <a:gd name="T8" fmla="*/ 166 w 421"/>
                <a:gd name="T9" fmla="*/ 20 h 20"/>
                <a:gd name="T10" fmla="*/ 53 w 421"/>
                <a:gd name="T11" fmla="*/ 14 h 20"/>
                <a:gd name="T12" fmla="*/ 24 w 421"/>
                <a:gd name="T13" fmla="*/ 12 h 20"/>
                <a:gd name="T14" fmla="*/ 15 w 421"/>
                <a:gd name="T15" fmla="*/ 9 h 20"/>
                <a:gd name="T16" fmla="*/ 0 w 421"/>
                <a:gd name="T17" fmla="*/ 0 h 20"/>
                <a:gd name="T18" fmla="*/ 13 w 421"/>
                <a:gd name="T19" fmla="*/ 1 h 20"/>
                <a:gd name="T20" fmla="*/ 73 w 421"/>
                <a:gd name="T21" fmla="*/ 5 h 20"/>
                <a:gd name="T22" fmla="*/ 232 w 421"/>
                <a:gd name="T23" fmla="*/ 6 h 20"/>
                <a:gd name="T24" fmla="*/ 401 w 421"/>
                <a:gd name="T25" fmla="*/ 1 h 20"/>
                <a:gd name="T26" fmla="*/ 409 w 421"/>
                <a:gd name="T2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20">
                  <a:moveTo>
                    <a:pt x="409" y="1"/>
                  </a:moveTo>
                  <a:cubicBezTo>
                    <a:pt x="414" y="3"/>
                    <a:pt x="416" y="7"/>
                    <a:pt x="419" y="11"/>
                  </a:cubicBezTo>
                  <a:cubicBezTo>
                    <a:pt x="421" y="12"/>
                    <a:pt x="419" y="12"/>
                    <a:pt x="418" y="13"/>
                  </a:cubicBezTo>
                  <a:cubicBezTo>
                    <a:pt x="380" y="14"/>
                    <a:pt x="342" y="16"/>
                    <a:pt x="304" y="17"/>
                  </a:cubicBezTo>
                  <a:cubicBezTo>
                    <a:pt x="258" y="18"/>
                    <a:pt x="212" y="20"/>
                    <a:pt x="166" y="20"/>
                  </a:cubicBezTo>
                  <a:cubicBezTo>
                    <a:pt x="128" y="19"/>
                    <a:pt x="90" y="17"/>
                    <a:pt x="53" y="14"/>
                  </a:cubicBezTo>
                  <a:cubicBezTo>
                    <a:pt x="43" y="14"/>
                    <a:pt x="34" y="13"/>
                    <a:pt x="24" y="12"/>
                  </a:cubicBezTo>
                  <a:cubicBezTo>
                    <a:pt x="21" y="12"/>
                    <a:pt x="18" y="11"/>
                    <a:pt x="15" y="9"/>
                  </a:cubicBezTo>
                  <a:cubicBezTo>
                    <a:pt x="11" y="6"/>
                    <a:pt x="6" y="3"/>
                    <a:pt x="0" y="0"/>
                  </a:cubicBezTo>
                  <a:cubicBezTo>
                    <a:pt x="5" y="0"/>
                    <a:pt x="9" y="1"/>
                    <a:pt x="13" y="1"/>
                  </a:cubicBezTo>
                  <a:cubicBezTo>
                    <a:pt x="33" y="3"/>
                    <a:pt x="53" y="4"/>
                    <a:pt x="73" y="5"/>
                  </a:cubicBezTo>
                  <a:cubicBezTo>
                    <a:pt x="126" y="8"/>
                    <a:pt x="179" y="8"/>
                    <a:pt x="232" y="6"/>
                  </a:cubicBezTo>
                  <a:cubicBezTo>
                    <a:pt x="288" y="5"/>
                    <a:pt x="345" y="3"/>
                    <a:pt x="401" y="1"/>
                  </a:cubicBezTo>
                  <a:cubicBezTo>
                    <a:pt x="404" y="1"/>
                    <a:pt x="407" y="1"/>
                    <a:pt x="409" y="1"/>
                  </a:cubicBezTo>
                  <a:close/>
                </a:path>
              </a:pathLst>
            </a:custGeom>
            <a:solidFill>
              <a:srgbClr val="4A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09C344EF-6467-FCE0-8746-C7DAB2F76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" y="719"/>
              <a:ext cx="393" cy="194"/>
            </a:xfrm>
            <a:custGeom>
              <a:avLst/>
              <a:gdLst>
                <a:gd name="T0" fmla="*/ 224 w 224"/>
                <a:gd name="T1" fmla="*/ 109 h 110"/>
                <a:gd name="T2" fmla="*/ 181 w 224"/>
                <a:gd name="T3" fmla="*/ 110 h 110"/>
                <a:gd name="T4" fmla="*/ 176 w 224"/>
                <a:gd name="T5" fmla="*/ 107 h 110"/>
                <a:gd name="T6" fmla="*/ 111 w 224"/>
                <a:gd name="T7" fmla="*/ 53 h 110"/>
                <a:gd name="T8" fmla="*/ 32 w 224"/>
                <a:gd name="T9" fmla="*/ 11 h 110"/>
                <a:gd name="T10" fmla="*/ 0 w 224"/>
                <a:gd name="T11" fmla="*/ 1 h 110"/>
                <a:gd name="T12" fmla="*/ 41 w 224"/>
                <a:gd name="T13" fmla="*/ 1 h 110"/>
                <a:gd name="T14" fmla="*/ 67 w 224"/>
                <a:gd name="T15" fmla="*/ 9 h 110"/>
                <a:gd name="T16" fmla="*/ 134 w 224"/>
                <a:gd name="T17" fmla="*/ 38 h 110"/>
                <a:gd name="T18" fmla="*/ 184 w 224"/>
                <a:gd name="T19" fmla="*/ 75 h 110"/>
                <a:gd name="T20" fmla="*/ 222 w 224"/>
                <a:gd name="T21" fmla="*/ 107 h 110"/>
                <a:gd name="T22" fmla="*/ 224 w 224"/>
                <a:gd name="T23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" h="110">
                  <a:moveTo>
                    <a:pt x="224" y="109"/>
                  </a:moveTo>
                  <a:cubicBezTo>
                    <a:pt x="209" y="109"/>
                    <a:pt x="195" y="109"/>
                    <a:pt x="181" y="110"/>
                  </a:cubicBezTo>
                  <a:cubicBezTo>
                    <a:pt x="178" y="110"/>
                    <a:pt x="177" y="108"/>
                    <a:pt x="176" y="107"/>
                  </a:cubicBezTo>
                  <a:cubicBezTo>
                    <a:pt x="155" y="88"/>
                    <a:pt x="134" y="70"/>
                    <a:pt x="111" y="53"/>
                  </a:cubicBezTo>
                  <a:cubicBezTo>
                    <a:pt x="87" y="35"/>
                    <a:pt x="60" y="22"/>
                    <a:pt x="32" y="11"/>
                  </a:cubicBezTo>
                  <a:cubicBezTo>
                    <a:pt x="22" y="8"/>
                    <a:pt x="11" y="5"/>
                    <a:pt x="0" y="1"/>
                  </a:cubicBezTo>
                  <a:cubicBezTo>
                    <a:pt x="14" y="1"/>
                    <a:pt x="27" y="0"/>
                    <a:pt x="41" y="1"/>
                  </a:cubicBezTo>
                  <a:cubicBezTo>
                    <a:pt x="50" y="2"/>
                    <a:pt x="58" y="6"/>
                    <a:pt x="67" y="9"/>
                  </a:cubicBezTo>
                  <a:cubicBezTo>
                    <a:pt x="90" y="17"/>
                    <a:pt x="113" y="26"/>
                    <a:pt x="134" y="38"/>
                  </a:cubicBezTo>
                  <a:cubicBezTo>
                    <a:pt x="152" y="49"/>
                    <a:pt x="168" y="62"/>
                    <a:pt x="184" y="75"/>
                  </a:cubicBezTo>
                  <a:cubicBezTo>
                    <a:pt x="197" y="85"/>
                    <a:pt x="210" y="96"/>
                    <a:pt x="222" y="107"/>
                  </a:cubicBezTo>
                  <a:cubicBezTo>
                    <a:pt x="223" y="108"/>
                    <a:pt x="224" y="108"/>
                    <a:pt x="224" y="109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C3C6AC85-E095-18E8-C783-E7A678569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" y="718"/>
              <a:ext cx="386" cy="195"/>
            </a:xfrm>
            <a:custGeom>
              <a:avLst/>
              <a:gdLst>
                <a:gd name="T0" fmla="*/ 83 w 220"/>
                <a:gd name="T1" fmla="*/ 16 h 111"/>
                <a:gd name="T2" fmla="*/ 122 w 220"/>
                <a:gd name="T3" fmla="*/ 34 h 111"/>
                <a:gd name="T4" fmla="*/ 165 w 220"/>
                <a:gd name="T5" fmla="*/ 64 h 111"/>
                <a:gd name="T6" fmla="*/ 213 w 220"/>
                <a:gd name="T7" fmla="*/ 104 h 111"/>
                <a:gd name="T8" fmla="*/ 220 w 220"/>
                <a:gd name="T9" fmla="*/ 111 h 111"/>
                <a:gd name="T10" fmla="*/ 196 w 220"/>
                <a:gd name="T11" fmla="*/ 111 h 111"/>
                <a:gd name="T12" fmla="*/ 177 w 220"/>
                <a:gd name="T13" fmla="*/ 111 h 111"/>
                <a:gd name="T14" fmla="*/ 171 w 220"/>
                <a:gd name="T15" fmla="*/ 108 h 111"/>
                <a:gd name="T16" fmla="*/ 105 w 220"/>
                <a:gd name="T17" fmla="*/ 52 h 111"/>
                <a:gd name="T18" fmla="*/ 86 w 220"/>
                <a:gd name="T19" fmla="*/ 39 h 111"/>
                <a:gd name="T20" fmla="*/ 72 w 220"/>
                <a:gd name="T21" fmla="*/ 32 h 111"/>
                <a:gd name="T22" fmla="*/ 44 w 220"/>
                <a:gd name="T23" fmla="*/ 19 h 111"/>
                <a:gd name="T24" fmla="*/ 4 w 220"/>
                <a:gd name="T25" fmla="*/ 5 h 111"/>
                <a:gd name="T26" fmla="*/ 3 w 220"/>
                <a:gd name="T27" fmla="*/ 5 h 111"/>
                <a:gd name="T28" fmla="*/ 0 w 220"/>
                <a:gd name="T29" fmla="*/ 2 h 111"/>
                <a:gd name="T30" fmla="*/ 4 w 220"/>
                <a:gd name="T31" fmla="*/ 1 h 111"/>
                <a:gd name="T32" fmla="*/ 33 w 220"/>
                <a:gd name="T33" fmla="*/ 1 h 111"/>
                <a:gd name="T34" fmla="*/ 69 w 220"/>
                <a:gd name="T35" fmla="*/ 10 h 111"/>
                <a:gd name="T36" fmla="*/ 83 w 220"/>
                <a:gd name="T37" fmla="*/ 1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" h="111">
                  <a:moveTo>
                    <a:pt x="83" y="16"/>
                  </a:moveTo>
                  <a:cubicBezTo>
                    <a:pt x="96" y="21"/>
                    <a:pt x="109" y="27"/>
                    <a:pt x="122" y="34"/>
                  </a:cubicBezTo>
                  <a:cubicBezTo>
                    <a:pt x="138" y="42"/>
                    <a:pt x="151" y="53"/>
                    <a:pt x="165" y="64"/>
                  </a:cubicBezTo>
                  <a:cubicBezTo>
                    <a:pt x="181" y="77"/>
                    <a:pt x="197" y="90"/>
                    <a:pt x="213" y="104"/>
                  </a:cubicBezTo>
                  <a:cubicBezTo>
                    <a:pt x="215" y="106"/>
                    <a:pt x="217" y="108"/>
                    <a:pt x="220" y="111"/>
                  </a:cubicBezTo>
                  <a:cubicBezTo>
                    <a:pt x="211" y="111"/>
                    <a:pt x="204" y="111"/>
                    <a:pt x="196" y="111"/>
                  </a:cubicBezTo>
                  <a:cubicBezTo>
                    <a:pt x="190" y="111"/>
                    <a:pt x="183" y="110"/>
                    <a:pt x="177" y="111"/>
                  </a:cubicBezTo>
                  <a:cubicBezTo>
                    <a:pt x="174" y="111"/>
                    <a:pt x="172" y="110"/>
                    <a:pt x="171" y="108"/>
                  </a:cubicBezTo>
                  <a:cubicBezTo>
                    <a:pt x="150" y="88"/>
                    <a:pt x="128" y="69"/>
                    <a:pt x="105" y="52"/>
                  </a:cubicBezTo>
                  <a:cubicBezTo>
                    <a:pt x="99" y="47"/>
                    <a:pt x="93" y="42"/>
                    <a:pt x="86" y="39"/>
                  </a:cubicBezTo>
                  <a:cubicBezTo>
                    <a:pt x="81" y="38"/>
                    <a:pt x="77" y="34"/>
                    <a:pt x="72" y="32"/>
                  </a:cubicBezTo>
                  <a:cubicBezTo>
                    <a:pt x="63" y="27"/>
                    <a:pt x="54" y="23"/>
                    <a:pt x="44" y="19"/>
                  </a:cubicBezTo>
                  <a:cubicBezTo>
                    <a:pt x="31" y="13"/>
                    <a:pt x="17" y="9"/>
                    <a:pt x="4" y="5"/>
                  </a:cubicBezTo>
                  <a:cubicBezTo>
                    <a:pt x="3" y="4"/>
                    <a:pt x="4" y="5"/>
                    <a:pt x="3" y="5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0"/>
                    <a:pt x="3" y="1"/>
                    <a:pt x="4" y="1"/>
                  </a:cubicBezTo>
                  <a:cubicBezTo>
                    <a:pt x="14" y="0"/>
                    <a:pt x="23" y="1"/>
                    <a:pt x="33" y="1"/>
                  </a:cubicBezTo>
                  <a:cubicBezTo>
                    <a:pt x="46" y="1"/>
                    <a:pt x="57" y="6"/>
                    <a:pt x="69" y="10"/>
                  </a:cubicBezTo>
                  <a:cubicBezTo>
                    <a:pt x="74" y="11"/>
                    <a:pt x="79" y="13"/>
                    <a:pt x="83" y="1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293C995A-1262-17D5-5179-756F1193B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" y="718"/>
              <a:ext cx="358" cy="195"/>
            </a:xfrm>
            <a:custGeom>
              <a:avLst/>
              <a:gdLst>
                <a:gd name="T0" fmla="*/ 204 w 204"/>
                <a:gd name="T1" fmla="*/ 110 h 111"/>
                <a:gd name="T2" fmla="*/ 160 w 204"/>
                <a:gd name="T3" fmla="*/ 111 h 111"/>
                <a:gd name="T4" fmla="*/ 156 w 204"/>
                <a:gd name="T5" fmla="*/ 108 h 111"/>
                <a:gd name="T6" fmla="*/ 111 w 204"/>
                <a:gd name="T7" fmla="*/ 63 h 111"/>
                <a:gd name="T8" fmla="*/ 32 w 204"/>
                <a:gd name="T9" fmla="*/ 13 h 111"/>
                <a:gd name="T10" fmla="*/ 0 w 204"/>
                <a:gd name="T11" fmla="*/ 2 h 111"/>
                <a:gd name="T12" fmla="*/ 4 w 204"/>
                <a:gd name="T13" fmla="*/ 2 h 111"/>
                <a:gd name="T14" fmla="*/ 12 w 204"/>
                <a:gd name="T15" fmla="*/ 1 h 111"/>
                <a:gd name="T16" fmla="*/ 64 w 204"/>
                <a:gd name="T17" fmla="*/ 9 h 111"/>
                <a:gd name="T18" fmla="*/ 127 w 204"/>
                <a:gd name="T19" fmla="*/ 40 h 111"/>
                <a:gd name="T20" fmla="*/ 167 w 204"/>
                <a:gd name="T21" fmla="*/ 73 h 111"/>
                <a:gd name="T22" fmla="*/ 203 w 204"/>
                <a:gd name="T23" fmla="*/ 108 h 111"/>
                <a:gd name="T24" fmla="*/ 204 w 204"/>
                <a:gd name="T25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111">
                  <a:moveTo>
                    <a:pt x="204" y="110"/>
                  </a:moveTo>
                  <a:cubicBezTo>
                    <a:pt x="189" y="110"/>
                    <a:pt x="175" y="110"/>
                    <a:pt x="160" y="111"/>
                  </a:cubicBezTo>
                  <a:cubicBezTo>
                    <a:pt x="158" y="111"/>
                    <a:pt x="157" y="109"/>
                    <a:pt x="156" y="108"/>
                  </a:cubicBezTo>
                  <a:cubicBezTo>
                    <a:pt x="141" y="92"/>
                    <a:pt x="126" y="77"/>
                    <a:pt x="111" y="63"/>
                  </a:cubicBezTo>
                  <a:cubicBezTo>
                    <a:pt x="88" y="41"/>
                    <a:pt x="62" y="25"/>
                    <a:pt x="32" y="13"/>
                  </a:cubicBezTo>
                  <a:cubicBezTo>
                    <a:pt x="22" y="9"/>
                    <a:pt x="11" y="6"/>
                    <a:pt x="0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7" y="1"/>
                    <a:pt x="9" y="2"/>
                    <a:pt x="12" y="1"/>
                  </a:cubicBezTo>
                  <a:cubicBezTo>
                    <a:pt x="30" y="0"/>
                    <a:pt x="47" y="2"/>
                    <a:pt x="64" y="9"/>
                  </a:cubicBezTo>
                  <a:cubicBezTo>
                    <a:pt x="86" y="18"/>
                    <a:pt x="108" y="26"/>
                    <a:pt x="127" y="40"/>
                  </a:cubicBezTo>
                  <a:cubicBezTo>
                    <a:pt x="142" y="50"/>
                    <a:pt x="154" y="61"/>
                    <a:pt x="167" y="73"/>
                  </a:cubicBezTo>
                  <a:cubicBezTo>
                    <a:pt x="179" y="85"/>
                    <a:pt x="191" y="96"/>
                    <a:pt x="203" y="108"/>
                  </a:cubicBezTo>
                  <a:cubicBezTo>
                    <a:pt x="203" y="109"/>
                    <a:pt x="203" y="109"/>
                    <a:pt x="204" y="11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F31251EC-0030-2E64-216E-608181C13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9" y="716"/>
              <a:ext cx="367" cy="197"/>
            </a:xfrm>
            <a:custGeom>
              <a:avLst/>
              <a:gdLst>
                <a:gd name="T0" fmla="*/ 89 w 209"/>
                <a:gd name="T1" fmla="*/ 21 h 112"/>
                <a:gd name="T2" fmla="*/ 91 w 209"/>
                <a:gd name="T3" fmla="*/ 22 h 112"/>
                <a:gd name="T4" fmla="*/ 90 w 209"/>
                <a:gd name="T5" fmla="*/ 28 h 112"/>
                <a:gd name="T6" fmla="*/ 88 w 209"/>
                <a:gd name="T7" fmla="*/ 32 h 112"/>
                <a:gd name="T8" fmla="*/ 93 w 209"/>
                <a:gd name="T9" fmla="*/ 29 h 112"/>
                <a:gd name="T10" fmla="*/ 100 w 209"/>
                <a:gd name="T11" fmla="*/ 30 h 112"/>
                <a:gd name="T12" fmla="*/ 99 w 209"/>
                <a:gd name="T13" fmla="*/ 36 h 112"/>
                <a:gd name="T14" fmla="*/ 95 w 209"/>
                <a:gd name="T15" fmla="*/ 43 h 112"/>
                <a:gd name="T16" fmla="*/ 104 w 209"/>
                <a:gd name="T17" fmla="*/ 31 h 112"/>
                <a:gd name="T18" fmla="*/ 107 w 209"/>
                <a:gd name="T19" fmla="*/ 28 h 112"/>
                <a:gd name="T20" fmla="*/ 147 w 209"/>
                <a:gd name="T21" fmla="*/ 55 h 112"/>
                <a:gd name="T22" fmla="*/ 209 w 209"/>
                <a:gd name="T23" fmla="*/ 111 h 112"/>
                <a:gd name="T24" fmla="*/ 198 w 209"/>
                <a:gd name="T25" fmla="*/ 111 h 112"/>
                <a:gd name="T26" fmla="*/ 166 w 209"/>
                <a:gd name="T27" fmla="*/ 112 h 112"/>
                <a:gd name="T28" fmla="*/ 160 w 209"/>
                <a:gd name="T29" fmla="*/ 109 h 112"/>
                <a:gd name="T30" fmla="*/ 100 w 209"/>
                <a:gd name="T31" fmla="*/ 53 h 112"/>
                <a:gd name="T32" fmla="*/ 32 w 209"/>
                <a:gd name="T33" fmla="*/ 14 h 112"/>
                <a:gd name="T34" fmla="*/ 0 w 209"/>
                <a:gd name="T35" fmla="*/ 2 h 112"/>
                <a:gd name="T36" fmla="*/ 20 w 209"/>
                <a:gd name="T37" fmla="*/ 2 h 112"/>
                <a:gd name="T38" fmla="*/ 69 w 209"/>
                <a:gd name="T39" fmla="*/ 12 h 112"/>
                <a:gd name="T40" fmla="*/ 83 w 209"/>
                <a:gd name="T41" fmla="*/ 18 h 112"/>
                <a:gd name="T42" fmla="*/ 81 w 209"/>
                <a:gd name="T43" fmla="*/ 23 h 112"/>
                <a:gd name="T44" fmla="*/ 78 w 209"/>
                <a:gd name="T45" fmla="*/ 27 h 112"/>
                <a:gd name="T46" fmla="*/ 89 w 209"/>
                <a:gd name="T47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112">
                  <a:moveTo>
                    <a:pt x="89" y="21"/>
                  </a:moveTo>
                  <a:cubicBezTo>
                    <a:pt x="90" y="21"/>
                    <a:pt x="91" y="21"/>
                    <a:pt x="91" y="22"/>
                  </a:cubicBezTo>
                  <a:cubicBezTo>
                    <a:pt x="93" y="24"/>
                    <a:pt x="92" y="26"/>
                    <a:pt x="90" y="28"/>
                  </a:cubicBezTo>
                  <a:cubicBezTo>
                    <a:pt x="89" y="29"/>
                    <a:pt x="88" y="30"/>
                    <a:pt x="88" y="32"/>
                  </a:cubicBezTo>
                  <a:cubicBezTo>
                    <a:pt x="90" y="32"/>
                    <a:pt x="91" y="30"/>
                    <a:pt x="93" y="29"/>
                  </a:cubicBezTo>
                  <a:cubicBezTo>
                    <a:pt x="95" y="28"/>
                    <a:pt x="98" y="27"/>
                    <a:pt x="100" y="30"/>
                  </a:cubicBezTo>
                  <a:cubicBezTo>
                    <a:pt x="102" y="32"/>
                    <a:pt x="101" y="34"/>
                    <a:pt x="99" y="36"/>
                  </a:cubicBezTo>
                  <a:cubicBezTo>
                    <a:pt x="97" y="38"/>
                    <a:pt x="94" y="40"/>
                    <a:pt x="95" y="43"/>
                  </a:cubicBezTo>
                  <a:cubicBezTo>
                    <a:pt x="98" y="39"/>
                    <a:pt x="104" y="37"/>
                    <a:pt x="104" y="31"/>
                  </a:cubicBezTo>
                  <a:cubicBezTo>
                    <a:pt x="105" y="29"/>
                    <a:pt x="105" y="28"/>
                    <a:pt x="107" y="28"/>
                  </a:cubicBezTo>
                  <a:cubicBezTo>
                    <a:pt x="122" y="35"/>
                    <a:pt x="135" y="45"/>
                    <a:pt x="147" y="55"/>
                  </a:cubicBezTo>
                  <a:cubicBezTo>
                    <a:pt x="168" y="72"/>
                    <a:pt x="189" y="91"/>
                    <a:pt x="209" y="111"/>
                  </a:cubicBezTo>
                  <a:cubicBezTo>
                    <a:pt x="205" y="111"/>
                    <a:pt x="202" y="111"/>
                    <a:pt x="198" y="111"/>
                  </a:cubicBezTo>
                  <a:cubicBezTo>
                    <a:pt x="187" y="111"/>
                    <a:pt x="177" y="111"/>
                    <a:pt x="166" y="112"/>
                  </a:cubicBezTo>
                  <a:cubicBezTo>
                    <a:pt x="163" y="112"/>
                    <a:pt x="162" y="111"/>
                    <a:pt x="160" y="109"/>
                  </a:cubicBezTo>
                  <a:cubicBezTo>
                    <a:pt x="141" y="89"/>
                    <a:pt x="121" y="70"/>
                    <a:pt x="100" y="53"/>
                  </a:cubicBezTo>
                  <a:cubicBezTo>
                    <a:pt x="80" y="36"/>
                    <a:pt x="57" y="24"/>
                    <a:pt x="32" y="14"/>
                  </a:cubicBezTo>
                  <a:cubicBezTo>
                    <a:pt x="22" y="10"/>
                    <a:pt x="11" y="7"/>
                    <a:pt x="0" y="2"/>
                  </a:cubicBezTo>
                  <a:cubicBezTo>
                    <a:pt x="6" y="2"/>
                    <a:pt x="13" y="3"/>
                    <a:pt x="20" y="2"/>
                  </a:cubicBezTo>
                  <a:cubicBezTo>
                    <a:pt x="37" y="0"/>
                    <a:pt x="53" y="6"/>
                    <a:pt x="69" y="12"/>
                  </a:cubicBezTo>
                  <a:cubicBezTo>
                    <a:pt x="74" y="14"/>
                    <a:pt x="78" y="16"/>
                    <a:pt x="83" y="18"/>
                  </a:cubicBezTo>
                  <a:cubicBezTo>
                    <a:pt x="84" y="20"/>
                    <a:pt x="82" y="21"/>
                    <a:pt x="81" y="23"/>
                  </a:cubicBezTo>
                  <a:cubicBezTo>
                    <a:pt x="80" y="24"/>
                    <a:pt x="79" y="25"/>
                    <a:pt x="78" y="27"/>
                  </a:cubicBezTo>
                  <a:cubicBezTo>
                    <a:pt x="83" y="26"/>
                    <a:pt x="84" y="21"/>
                    <a:pt x="89" y="2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8EDEA836-F6B0-D428-BF73-146845F7A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" y="725"/>
              <a:ext cx="302" cy="188"/>
            </a:xfrm>
            <a:custGeom>
              <a:avLst/>
              <a:gdLst>
                <a:gd name="T0" fmla="*/ 6 w 172"/>
                <a:gd name="T1" fmla="*/ 0 h 107"/>
                <a:gd name="T2" fmla="*/ 66 w 172"/>
                <a:gd name="T3" fmla="*/ 23 h 107"/>
                <a:gd name="T4" fmla="*/ 73 w 172"/>
                <a:gd name="T5" fmla="*/ 27 h 107"/>
                <a:gd name="T6" fmla="*/ 172 w 172"/>
                <a:gd name="T7" fmla="*/ 105 h 107"/>
                <a:gd name="T8" fmla="*/ 171 w 172"/>
                <a:gd name="T9" fmla="*/ 106 h 107"/>
                <a:gd name="T10" fmla="*/ 149 w 172"/>
                <a:gd name="T11" fmla="*/ 106 h 107"/>
                <a:gd name="T12" fmla="*/ 130 w 172"/>
                <a:gd name="T13" fmla="*/ 107 h 107"/>
                <a:gd name="T14" fmla="*/ 122 w 172"/>
                <a:gd name="T15" fmla="*/ 103 h 107"/>
                <a:gd name="T16" fmla="*/ 48 w 172"/>
                <a:gd name="T17" fmla="*/ 39 h 107"/>
                <a:gd name="T18" fmla="*/ 3 w 172"/>
                <a:gd name="T19" fmla="*/ 15 h 107"/>
                <a:gd name="T20" fmla="*/ 0 w 172"/>
                <a:gd name="T21" fmla="*/ 13 h 107"/>
                <a:gd name="T22" fmla="*/ 5 w 172"/>
                <a:gd name="T23" fmla="*/ 9 h 107"/>
                <a:gd name="T24" fmla="*/ 11 w 172"/>
                <a:gd name="T25" fmla="*/ 11 h 107"/>
                <a:gd name="T26" fmla="*/ 13 w 172"/>
                <a:gd name="T27" fmla="*/ 10 h 107"/>
                <a:gd name="T28" fmla="*/ 12 w 172"/>
                <a:gd name="T29" fmla="*/ 9 h 107"/>
                <a:gd name="T30" fmla="*/ 6 w 172"/>
                <a:gd name="T31" fmla="*/ 6 h 107"/>
                <a:gd name="T32" fmla="*/ 6 w 172"/>
                <a:gd name="T3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07">
                  <a:moveTo>
                    <a:pt x="6" y="0"/>
                  </a:moveTo>
                  <a:cubicBezTo>
                    <a:pt x="27" y="7"/>
                    <a:pt x="47" y="14"/>
                    <a:pt x="66" y="23"/>
                  </a:cubicBezTo>
                  <a:cubicBezTo>
                    <a:pt x="68" y="24"/>
                    <a:pt x="71" y="25"/>
                    <a:pt x="73" y="27"/>
                  </a:cubicBezTo>
                  <a:cubicBezTo>
                    <a:pt x="110" y="47"/>
                    <a:pt x="140" y="77"/>
                    <a:pt x="172" y="105"/>
                  </a:cubicBezTo>
                  <a:cubicBezTo>
                    <a:pt x="172" y="106"/>
                    <a:pt x="171" y="106"/>
                    <a:pt x="171" y="106"/>
                  </a:cubicBezTo>
                  <a:cubicBezTo>
                    <a:pt x="164" y="106"/>
                    <a:pt x="156" y="106"/>
                    <a:pt x="149" y="106"/>
                  </a:cubicBezTo>
                  <a:cubicBezTo>
                    <a:pt x="143" y="106"/>
                    <a:pt x="136" y="106"/>
                    <a:pt x="130" y="107"/>
                  </a:cubicBezTo>
                  <a:cubicBezTo>
                    <a:pt x="127" y="107"/>
                    <a:pt x="125" y="105"/>
                    <a:pt x="122" y="103"/>
                  </a:cubicBezTo>
                  <a:cubicBezTo>
                    <a:pt x="99" y="80"/>
                    <a:pt x="75" y="58"/>
                    <a:pt x="48" y="39"/>
                  </a:cubicBezTo>
                  <a:cubicBezTo>
                    <a:pt x="34" y="29"/>
                    <a:pt x="19" y="21"/>
                    <a:pt x="3" y="15"/>
                  </a:cubicBezTo>
                  <a:cubicBezTo>
                    <a:pt x="2" y="14"/>
                    <a:pt x="1" y="13"/>
                    <a:pt x="0" y="13"/>
                  </a:cubicBezTo>
                  <a:cubicBezTo>
                    <a:pt x="0" y="9"/>
                    <a:pt x="2" y="8"/>
                    <a:pt x="5" y="9"/>
                  </a:cubicBezTo>
                  <a:cubicBezTo>
                    <a:pt x="7" y="10"/>
                    <a:pt x="9" y="11"/>
                    <a:pt x="11" y="11"/>
                  </a:cubicBezTo>
                  <a:cubicBezTo>
                    <a:pt x="12" y="11"/>
                    <a:pt x="12" y="11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0" y="8"/>
                    <a:pt x="8" y="7"/>
                    <a:pt x="6" y="6"/>
                  </a:cubicBezTo>
                  <a:cubicBezTo>
                    <a:pt x="3" y="4"/>
                    <a:pt x="3" y="2"/>
                    <a:pt x="6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5B2BF6D9-7553-1477-DC19-95A25239D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" y="726"/>
              <a:ext cx="486" cy="32"/>
            </a:xfrm>
            <a:custGeom>
              <a:avLst/>
              <a:gdLst>
                <a:gd name="T0" fmla="*/ 235 w 277"/>
                <a:gd name="T1" fmla="*/ 3 h 18"/>
                <a:gd name="T2" fmla="*/ 274 w 277"/>
                <a:gd name="T3" fmla="*/ 2 h 18"/>
                <a:gd name="T4" fmla="*/ 276 w 277"/>
                <a:gd name="T5" fmla="*/ 2 h 18"/>
                <a:gd name="T6" fmla="*/ 274 w 277"/>
                <a:gd name="T7" fmla="*/ 7 h 18"/>
                <a:gd name="T8" fmla="*/ 265 w 277"/>
                <a:gd name="T9" fmla="*/ 14 h 18"/>
                <a:gd name="T10" fmla="*/ 256 w 277"/>
                <a:gd name="T11" fmla="*/ 15 h 18"/>
                <a:gd name="T12" fmla="*/ 111 w 277"/>
                <a:gd name="T13" fmla="*/ 17 h 18"/>
                <a:gd name="T14" fmla="*/ 11 w 277"/>
                <a:gd name="T15" fmla="*/ 11 h 18"/>
                <a:gd name="T16" fmla="*/ 4 w 277"/>
                <a:gd name="T17" fmla="*/ 5 h 18"/>
                <a:gd name="T18" fmla="*/ 2 w 277"/>
                <a:gd name="T19" fmla="*/ 0 h 18"/>
                <a:gd name="T20" fmla="*/ 45 w 277"/>
                <a:gd name="T21" fmla="*/ 3 h 18"/>
                <a:gd name="T22" fmla="*/ 148 w 277"/>
                <a:gd name="T23" fmla="*/ 5 h 18"/>
                <a:gd name="T24" fmla="*/ 230 w 277"/>
                <a:gd name="T25" fmla="*/ 3 h 18"/>
                <a:gd name="T26" fmla="*/ 235 w 277"/>
                <a:gd name="T2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18">
                  <a:moveTo>
                    <a:pt x="235" y="3"/>
                  </a:moveTo>
                  <a:cubicBezTo>
                    <a:pt x="248" y="3"/>
                    <a:pt x="261" y="2"/>
                    <a:pt x="274" y="2"/>
                  </a:cubicBezTo>
                  <a:cubicBezTo>
                    <a:pt x="275" y="2"/>
                    <a:pt x="275" y="2"/>
                    <a:pt x="276" y="2"/>
                  </a:cubicBezTo>
                  <a:cubicBezTo>
                    <a:pt x="277" y="4"/>
                    <a:pt x="275" y="5"/>
                    <a:pt x="274" y="7"/>
                  </a:cubicBezTo>
                  <a:cubicBezTo>
                    <a:pt x="271" y="10"/>
                    <a:pt x="268" y="12"/>
                    <a:pt x="265" y="14"/>
                  </a:cubicBezTo>
                  <a:cubicBezTo>
                    <a:pt x="262" y="15"/>
                    <a:pt x="259" y="15"/>
                    <a:pt x="256" y="15"/>
                  </a:cubicBezTo>
                  <a:cubicBezTo>
                    <a:pt x="208" y="17"/>
                    <a:pt x="159" y="18"/>
                    <a:pt x="111" y="17"/>
                  </a:cubicBezTo>
                  <a:cubicBezTo>
                    <a:pt x="78" y="16"/>
                    <a:pt x="44" y="14"/>
                    <a:pt x="11" y="11"/>
                  </a:cubicBezTo>
                  <a:cubicBezTo>
                    <a:pt x="10" y="8"/>
                    <a:pt x="7" y="7"/>
                    <a:pt x="4" y="5"/>
                  </a:cubicBezTo>
                  <a:cubicBezTo>
                    <a:pt x="2" y="4"/>
                    <a:pt x="0" y="3"/>
                    <a:pt x="2" y="0"/>
                  </a:cubicBezTo>
                  <a:cubicBezTo>
                    <a:pt x="16" y="1"/>
                    <a:pt x="31" y="2"/>
                    <a:pt x="45" y="3"/>
                  </a:cubicBezTo>
                  <a:cubicBezTo>
                    <a:pt x="79" y="5"/>
                    <a:pt x="113" y="6"/>
                    <a:pt x="148" y="5"/>
                  </a:cubicBezTo>
                  <a:cubicBezTo>
                    <a:pt x="175" y="5"/>
                    <a:pt x="202" y="4"/>
                    <a:pt x="230" y="3"/>
                  </a:cubicBezTo>
                  <a:cubicBezTo>
                    <a:pt x="231" y="3"/>
                    <a:pt x="233" y="3"/>
                    <a:pt x="235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2E21FA70-7279-D612-BCE9-AFB055D15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2" y="756"/>
              <a:ext cx="437" cy="35"/>
            </a:xfrm>
            <a:custGeom>
              <a:avLst/>
              <a:gdLst>
                <a:gd name="T0" fmla="*/ 248 w 249"/>
                <a:gd name="T1" fmla="*/ 18 h 20"/>
                <a:gd name="T2" fmla="*/ 133 w 249"/>
                <a:gd name="T3" fmla="*/ 19 h 20"/>
                <a:gd name="T4" fmla="*/ 24 w 249"/>
                <a:gd name="T5" fmla="*/ 13 h 20"/>
                <a:gd name="T6" fmla="*/ 8 w 249"/>
                <a:gd name="T7" fmla="*/ 6 h 20"/>
                <a:gd name="T8" fmla="*/ 0 w 249"/>
                <a:gd name="T9" fmla="*/ 0 h 20"/>
                <a:gd name="T10" fmla="*/ 22 w 249"/>
                <a:gd name="T11" fmla="*/ 2 h 20"/>
                <a:gd name="T12" fmla="*/ 104 w 249"/>
                <a:gd name="T13" fmla="*/ 7 h 20"/>
                <a:gd name="T14" fmla="*/ 229 w 249"/>
                <a:gd name="T15" fmla="*/ 6 h 20"/>
                <a:gd name="T16" fmla="*/ 231 w 249"/>
                <a:gd name="T17" fmla="*/ 6 h 20"/>
                <a:gd name="T18" fmla="*/ 244 w 249"/>
                <a:gd name="T19" fmla="*/ 6 h 20"/>
                <a:gd name="T20" fmla="*/ 246 w 249"/>
                <a:gd name="T21" fmla="*/ 7 h 20"/>
                <a:gd name="T22" fmla="*/ 248 w 249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9" h="20">
                  <a:moveTo>
                    <a:pt x="248" y="18"/>
                  </a:moveTo>
                  <a:cubicBezTo>
                    <a:pt x="210" y="19"/>
                    <a:pt x="172" y="20"/>
                    <a:pt x="133" y="19"/>
                  </a:cubicBezTo>
                  <a:cubicBezTo>
                    <a:pt x="97" y="18"/>
                    <a:pt x="60" y="16"/>
                    <a:pt x="24" y="13"/>
                  </a:cubicBezTo>
                  <a:cubicBezTo>
                    <a:pt x="18" y="12"/>
                    <a:pt x="13" y="8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  <a:cubicBezTo>
                    <a:pt x="8" y="1"/>
                    <a:pt x="15" y="1"/>
                    <a:pt x="22" y="2"/>
                  </a:cubicBezTo>
                  <a:cubicBezTo>
                    <a:pt x="49" y="5"/>
                    <a:pt x="77" y="6"/>
                    <a:pt x="104" y="7"/>
                  </a:cubicBezTo>
                  <a:cubicBezTo>
                    <a:pt x="145" y="8"/>
                    <a:pt x="187" y="7"/>
                    <a:pt x="229" y="6"/>
                  </a:cubicBezTo>
                  <a:cubicBezTo>
                    <a:pt x="229" y="6"/>
                    <a:pt x="230" y="6"/>
                    <a:pt x="231" y="6"/>
                  </a:cubicBezTo>
                  <a:cubicBezTo>
                    <a:pt x="235" y="6"/>
                    <a:pt x="240" y="6"/>
                    <a:pt x="244" y="6"/>
                  </a:cubicBezTo>
                  <a:cubicBezTo>
                    <a:pt x="245" y="6"/>
                    <a:pt x="246" y="6"/>
                    <a:pt x="246" y="7"/>
                  </a:cubicBezTo>
                  <a:cubicBezTo>
                    <a:pt x="247" y="11"/>
                    <a:pt x="249" y="14"/>
                    <a:pt x="248" y="18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A9B8FFDB-743B-205A-0282-3A56D7820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821"/>
              <a:ext cx="375" cy="36"/>
            </a:xfrm>
            <a:custGeom>
              <a:avLst/>
              <a:gdLst>
                <a:gd name="T0" fmla="*/ 202 w 214"/>
                <a:gd name="T1" fmla="*/ 0 h 20"/>
                <a:gd name="T2" fmla="*/ 214 w 214"/>
                <a:gd name="T3" fmla="*/ 11 h 20"/>
                <a:gd name="T4" fmla="*/ 208 w 214"/>
                <a:gd name="T5" fmla="*/ 13 h 20"/>
                <a:gd name="T6" fmla="*/ 128 w 214"/>
                <a:gd name="T7" fmla="*/ 16 h 20"/>
                <a:gd name="T8" fmla="*/ 15 w 214"/>
                <a:gd name="T9" fmla="*/ 19 h 20"/>
                <a:gd name="T10" fmla="*/ 9 w 214"/>
                <a:gd name="T11" fmla="*/ 19 h 20"/>
                <a:gd name="T12" fmla="*/ 3 w 214"/>
                <a:gd name="T13" fmla="*/ 20 h 20"/>
                <a:gd name="T14" fmla="*/ 0 w 214"/>
                <a:gd name="T15" fmla="*/ 19 h 20"/>
                <a:gd name="T16" fmla="*/ 1 w 214"/>
                <a:gd name="T17" fmla="*/ 16 h 20"/>
                <a:gd name="T18" fmla="*/ 12 w 214"/>
                <a:gd name="T19" fmla="*/ 7 h 20"/>
                <a:gd name="T20" fmla="*/ 71 w 214"/>
                <a:gd name="T21" fmla="*/ 5 h 20"/>
                <a:gd name="T22" fmla="*/ 181 w 214"/>
                <a:gd name="T23" fmla="*/ 1 h 20"/>
                <a:gd name="T24" fmla="*/ 202 w 214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20">
                  <a:moveTo>
                    <a:pt x="202" y="0"/>
                  </a:moveTo>
                  <a:cubicBezTo>
                    <a:pt x="208" y="2"/>
                    <a:pt x="210" y="7"/>
                    <a:pt x="214" y="11"/>
                  </a:cubicBezTo>
                  <a:cubicBezTo>
                    <a:pt x="212" y="13"/>
                    <a:pt x="210" y="11"/>
                    <a:pt x="208" y="13"/>
                  </a:cubicBezTo>
                  <a:cubicBezTo>
                    <a:pt x="182" y="14"/>
                    <a:pt x="155" y="15"/>
                    <a:pt x="128" y="16"/>
                  </a:cubicBezTo>
                  <a:cubicBezTo>
                    <a:pt x="91" y="17"/>
                    <a:pt x="53" y="18"/>
                    <a:pt x="15" y="19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7" y="20"/>
                    <a:pt x="5" y="20"/>
                    <a:pt x="3" y="20"/>
                  </a:cubicBezTo>
                  <a:cubicBezTo>
                    <a:pt x="2" y="20"/>
                    <a:pt x="0" y="20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4" y="13"/>
                    <a:pt x="7" y="9"/>
                    <a:pt x="12" y="7"/>
                  </a:cubicBezTo>
                  <a:cubicBezTo>
                    <a:pt x="31" y="6"/>
                    <a:pt x="51" y="6"/>
                    <a:pt x="71" y="5"/>
                  </a:cubicBezTo>
                  <a:cubicBezTo>
                    <a:pt x="108" y="4"/>
                    <a:pt x="144" y="2"/>
                    <a:pt x="181" y="1"/>
                  </a:cubicBezTo>
                  <a:cubicBezTo>
                    <a:pt x="188" y="1"/>
                    <a:pt x="195" y="1"/>
                    <a:pt x="202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2DAB0A3F-EAEB-D881-16DB-D2AF1C85D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" y="790"/>
              <a:ext cx="386" cy="35"/>
            </a:xfrm>
            <a:custGeom>
              <a:avLst/>
              <a:gdLst>
                <a:gd name="T0" fmla="*/ 220 w 220"/>
                <a:gd name="T1" fmla="*/ 19 h 20"/>
                <a:gd name="T2" fmla="*/ 128 w 220"/>
                <a:gd name="T3" fmla="*/ 19 h 20"/>
                <a:gd name="T4" fmla="*/ 22 w 220"/>
                <a:gd name="T5" fmla="*/ 12 h 20"/>
                <a:gd name="T6" fmla="*/ 17 w 220"/>
                <a:gd name="T7" fmla="*/ 11 h 20"/>
                <a:gd name="T8" fmla="*/ 0 w 220"/>
                <a:gd name="T9" fmla="*/ 0 h 20"/>
                <a:gd name="T10" fmla="*/ 20 w 220"/>
                <a:gd name="T11" fmla="*/ 2 h 20"/>
                <a:gd name="T12" fmla="*/ 172 w 220"/>
                <a:gd name="T13" fmla="*/ 7 h 20"/>
                <a:gd name="T14" fmla="*/ 211 w 220"/>
                <a:gd name="T15" fmla="*/ 7 h 20"/>
                <a:gd name="T16" fmla="*/ 217 w 220"/>
                <a:gd name="T17" fmla="*/ 12 h 20"/>
                <a:gd name="T18" fmla="*/ 220 w 220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0">
                  <a:moveTo>
                    <a:pt x="220" y="19"/>
                  </a:moveTo>
                  <a:cubicBezTo>
                    <a:pt x="189" y="20"/>
                    <a:pt x="159" y="20"/>
                    <a:pt x="128" y="19"/>
                  </a:cubicBezTo>
                  <a:cubicBezTo>
                    <a:pt x="92" y="18"/>
                    <a:pt x="57" y="15"/>
                    <a:pt x="22" y="12"/>
                  </a:cubicBezTo>
                  <a:cubicBezTo>
                    <a:pt x="20" y="12"/>
                    <a:pt x="18" y="12"/>
                    <a:pt x="17" y="11"/>
                  </a:cubicBezTo>
                  <a:cubicBezTo>
                    <a:pt x="11" y="8"/>
                    <a:pt x="6" y="4"/>
                    <a:pt x="0" y="0"/>
                  </a:cubicBezTo>
                  <a:cubicBezTo>
                    <a:pt x="7" y="1"/>
                    <a:pt x="13" y="1"/>
                    <a:pt x="20" y="2"/>
                  </a:cubicBezTo>
                  <a:cubicBezTo>
                    <a:pt x="71" y="7"/>
                    <a:pt x="121" y="8"/>
                    <a:pt x="172" y="7"/>
                  </a:cubicBezTo>
                  <a:cubicBezTo>
                    <a:pt x="185" y="7"/>
                    <a:pt x="198" y="7"/>
                    <a:pt x="211" y="7"/>
                  </a:cubicBezTo>
                  <a:cubicBezTo>
                    <a:pt x="217" y="6"/>
                    <a:pt x="217" y="6"/>
                    <a:pt x="217" y="12"/>
                  </a:cubicBezTo>
                  <a:cubicBezTo>
                    <a:pt x="218" y="14"/>
                    <a:pt x="220" y="16"/>
                    <a:pt x="22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6444CADD-9046-3E43-4169-D6DDBB77C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" y="823"/>
              <a:ext cx="369" cy="35"/>
            </a:xfrm>
            <a:custGeom>
              <a:avLst/>
              <a:gdLst>
                <a:gd name="T0" fmla="*/ 210 w 210"/>
                <a:gd name="T1" fmla="*/ 19 h 20"/>
                <a:gd name="T2" fmla="*/ 121 w 210"/>
                <a:gd name="T3" fmla="*/ 19 h 20"/>
                <a:gd name="T4" fmla="*/ 53 w 210"/>
                <a:gd name="T5" fmla="*/ 15 h 20"/>
                <a:gd name="T6" fmla="*/ 21 w 210"/>
                <a:gd name="T7" fmla="*/ 12 h 20"/>
                <a:gd name="T8" fmla="*/ 20 w 210"/>
                <a:gd name="T9" fmla="*/ 12 h 20"/>
                <a:gd name="T10" fmla="*/ 0 w 210"/>
                <a:gd name="T11" fmla="*/ 0 h 20"/>
                <a:gd name="T12" fmla="*/ 182 w 210"/>
                <a:gd name="T13" fmla="*/ 7 h 20"/>
                <a:gd name="T14" fmla="*/ 184 w 210"/>
                <a:gd name="T15" fmla="*/ 7 h 20"/>
                <a:gd name="T16" fmla="*/ 197 w 210"/>
                <a:gd name="T17" fmla="*/ 7 h 20"/>
                <a:gd name="T18" fmla="*/ 200 w 210"/>
                <a:gd name="T19" fmla="*/ 8 h 20"/>
                <a:gd name="T20" fmla="*/ 210 w 210"/>
                <a:gd name="T2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0">
                  <a:moveTo>
                    <a:pt x="210" y="19"/>
                  </a:moveTo>
                  <a:cubicBezTo>
                    <a:pt x="180" y="20"/>
                    <a:pt x="151" y="20"/>
                    <a:pt x="121" y="19"/>
                  </a:cubicBezTo>
                  <a:cubicBezTo>
                    <a:pt x="98" y="18"/>
                    <a:pt x="76" y="16"/>
                    <a:pt x="53" y="15"/>
                  </a:cubicBezTo>
                  <a:cubicBezTo>
                    <a:pt x="42" y="14"/>
                    <a:pt x="32" y="13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ubicBezTo>
                    <a:pt x="13" y="8"/>
                    <a:pt x="7" y="4"/>
                    <a:pt x="0" y="0"/>
                  </a:cubicBezTo>
                  <a:cubicBezTo>
                    <a:pt x="61" y="6"/>
                    <a:pt x="121" y="8"/>
                    <a:pt x="182" y="7"/>
                  </a:cubicBezTo>
                  <a:cubicBezTo>
                    <a:pt x="183" y="7"/>
                    <a:pt x="184" y="7"/>
                    <a:pt x="184" y="7"/>
                  </a:cubicBezTo>
                  <a:cubicBezTo>
                    <a:pt x="189" y="7"/>
                    <a:pt x="193" y="7"/>
                    <a:pt x="197" y="7"/>
                  </a:cubicBezTo>
                  <a:cubicBezTo>
                    <a:pt x="198" y="7"/>
                    <a:pt x="199" y="7"/>
                    <a:pt x="200" y="8"/>
                  </a:cubicBezTo>
                  <a:cubicBezTo>
                    <a:pt x="203" y="12"/>
                    <a:pt x="208" y="13"/>
                    <a:pt x="21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88966B8A-DF12-3760-DA78-E6271D8B8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86"/>
              <a:ext cx="305" cy="35"/>
            </a:xfrm>
            <a:custGeom>
              <a:avLst/>
              <a:gdLst>
                <a:gd name="T0" fmla="*/ 158 w 174"/>
                <a:gd name="T1" fmla="*/ 1 h 20"/>
                <a:gd name="T2" fmla="*/ 163 w 174"/>
                <a:gd name="T3" fmla="*/ 3 h 20"/>
                <a:gd name="T4" fmla="*/ 174 w 174"/>
                <a:gd name="T5" fmla="*/ 12 h 20"/>
                <a:gd name="T6" fmla="*/ 166 w 174"/>
                <a:gd name="T7" fmla="*/ 13 h 20"/>
                <a:gd name="T8" fmla="*/ 84 w 174"/>
                <a:gd name="T9" fmla="*/ 16 h 20"/>
                <a:gd name="T10" fmla="*/ 5 w 174"/>
                <a:gd name="T11" fmla="*/ 19 h 20"/>
                <a:gd name="T12" fmla="*/ 5 w 174"/>
                <a:gd name="T13" fmla="*/ 19 h 20"/>
                <a:gd name="T14" fmla="*/ 0 w 174"/>
                <a:gd name="T15" fmla="*/ 18 h 20"/>
                <a:gd name="T16" fmla="*/ 2 w 174"/>
                <a:gd name="T17" fmla="*/ 15 h 20"/>
                <a:gd name="T18" fmla="*/ 12 w 174"/>
                <a:gd name="T19" fmla="*/ 6 h 20"/>
                <a:gd name="T20" fmla="*/ 50 w 174"/>
                <a:gd name="T21" fmla="*/ 5 h 20"/>
                <a:gd name="T22" fmla="*/ 153 w 174"/>
                <a:gd name="T23" fmla="*/ 1 h 20"/>
                <a:gd name="T24" fmla="*/ 158 w 174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20">
                  <a:moveTo>
                    <a:pt x="158" y="1"/>
                  </a:moveTo>
                  <a:cubicBezTo>
                    <a:pt x="160" y="0"/>
                    <a:pt x="161" y="1"/>
                    <a:pt x="163" y="3"/>
                  </a:cubicBezTo>
                  <a:cubicBezTo>
                    <a:pt x="166" y="6"/>
                    <a:pt x="170" y="9"/>
                    <a:pt x="174" y="12"/>
                  </a:cubicBezTo>
                  <a:cubicBezTo>
                    <a:pt x="171" y="13"/>
                    <a:pt x="168" y="12"/>
                    <a:pt x="166" y="13"/>
                  </a:cubicBezTo>
                  <a:cubicBezTo>
                    <a:pt x="139" y="14"/>
                    <a:pt x="111" y="15"/>
                    <a:pt x="84" y="16"/>
                  </a:cubicBezTo>
                  <a:cubicBezTo>
                    <a:pt x="58" y="17"/>
                    <a:pt x="31" y="18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1" y="20"/>
                    <a:pt x="0" y="18"/>
                  </a:cubicBezTo>
                  <a:cubicBezTo>
                    <a:pt x="0" y="17"/>
                    <a:pt x="1" y="16"/>
                    <a:pt x="2" y="15"/>
                  </a:cubicBezTo>
                  <a:cubicBezTo>
                    <a:pt x="6" y="12"/>
                    <a:pt x="8" y="8"/>
                    <a:pt x="12" y="6"/>
                  </a:cubicBezTo>
                  <a:cubicBezTo>
                    <a:pt x="25" y="6"/>
                    <a:pt x="37" y="5"/>
                    <a:pt x="50" y="5"/>
                  </a:cubicBezTo>
                  <a:cubicBezTo>
                    <a:pt x="84" y="3"/>
                    <a:pt x="118" y="2"/>
                    <a:pt x="153" y="1"/>
                  </a:cubicBezTo>
                  <a:cubicBezTo>
                    <a:pt x="154" y="1"/>
                    <a:pt x="156" y="1"/>
                    <a:pt x="158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42ADA649-59EF-2C85-B853-E7211F16D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" y="753"/>
              <a:ext cx="221" cy="30"/>
            </a:xfrm>
            <a:custGeom>
              <a:avLst/>
              <a:gdLst>
                <a:gd name="T0" fmla="*/ 105 w 126"/>
                <a:gd name="T1" fmla="*/ 0 h 17"/>
                <a:gd name="T2" fmla="*/ 119 w 126"/>
                <a:gd name="T3" fmla="*/ 7 h 17"/>
                <a:gd name="T4" fmla="*/ 126 w 126"/>
                <a:gd name="T5" fmla="*/ 11 h 17"/>
                <a:gd name="T6" fmla="*/ 123 w 126"/>
                <a:gd name="T7" fmla="*/ 13 h 17"/>
                <a:gd name="T8" fmla="*/ 29 w 126"/>
                <a:gd name="T9" fmla="*/ 16 h 17"/>
                <a:gd name="T10" fmla="*/ 0 w 126"/>
                <a:gd name="T11" fmla="*/ 17 h 17"/>
                <a:gd name="T12" fmla="*/ 0 w 126"/>
                <a:gd name="T13" fmla="*/ 16 h 17"/>
                <a:gd name="T14" fmla="*/ 5 w 126"/>
                <a:gd name="T15" fmla="*/ 5 h 17"/>
                <a:gd name="T16" fmla="*/ 31 w 126"/>
                <a:gd name="T17" fmla="*/ 3 h 17"/>
                <a:gd name="T18" fmla="*/ 105 w 126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7">
                  <a:moveTo>
                    <a:pt x="105" y="0"/>
                  </a:moveTo>
                  <a:cubicBezTo>
                    <a:pt x="110" y="1"/>
                    <a:pt x="114" y="5"/>
                    <a:pt x="119" y="7"/>
                  </a:cubicBezTo>
                  <a:cubicBezTo>
                    <a:pt x="122" y="8"/>
                    <a:pt x="124" y="10"/>
                    <a:pt x="126" y="11"/>
                  </a:cubicBezTo>
                  <a:cubicBezTo>
                    <a:pt x="126" y="13"/>
                    <a:pt x="124" y="11"/>
                    <a:pt x="123" y="13"/>
                  </a:cubicBezTo>
                  <a:cubicBezTo>
                    <a:pt x="91" y="14"/>
                    <a:pt x="60" y="15"/>
                    <a:pt x="29" y="16"/>
                  </a:cubicBezTo>
                  <a:cubicBezTo>
                    <a:pt x="19" y="17"/>
                    <a:pt x="1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3" y="13"/>
                    <a:pt x="4" y="9"/>
                    <a:pt x="5" y="5"/>
                  </a:cubicBezTo>
                  <a:cubicBezTo>
                    <a:pt x="14" y="3"/>
                    <a:pt x="23" y="4"/>
                    <a:pt x="31" y="3"/>
                  </a:cubicBezTo>
                  <a:cubicBezTo>
                    <a:pt x="56" y="2"/>
                    <a:pt x="80" y="1"/>
                    <a:pt x="10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5175B8A7-785C-1DDC-99B0-859E0DC9F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" y="721"/>
              <a:ext cx="181" cy="26"/>
            </a:xfrm>
            <a:custGeom>
              <a:avLst/>
              <a:gdLst>
                <a:gd name="T0" fmla="*/ 73 w 103"/>
                <a:gd name="T1" fmla="*/ 0 h 15"/>
                <a:gd name="T2" fmla="*/ 92 w 103"/>
                <a:gd name="T3" fmla="*/ 7 h 15"/>
                <a:gd name="T4" fmla="*/ 103 w 103"/>
                <a:gd name="T5" fmla="*/ 11 h 15"/>
                <a:gd name="T6" fmla="*/ 46 w 103"/>
                <a:gd name="T7" fmla="*/ 14 h 15"/>
                <a:gd name="T8" fmla="*/ 13 w 103"/>
                <a:gd name="T9" fmla="*/ 15 h 15"/>
                <a:gd name="T10" fmla="*/ 2 w 103"/>
                <a:gd name="T11" fmla="*/ 5 h 15"/>
                <a:gd name="T12" fmla="*/ 1 w 103"/>
                <a:gd name="T13" fmla="*/ 3 h 15"/>
                <a:gd name="T14" fmla="*/ 68 w 103"/>
                <a:gd name="T15" fmla="*/ 0 h 15"/>
                <a:gd name="T16" fmla="*/ 73 w 103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5">
                  <a:moveTo>
                    <a:pt x="73" y="0"/>
                  </a:moveTo>
                  <a:cubicBezTo>
                    <a:pt x="79" y="3"/>
                    <a:pt x="85" y="4"/>
                    <a:pt x="92" y="7"/>
                  </a:cubicBezTo>
                  <a:cubicBezTo>
                    <a:pt x="95" y="8"/>
                    <a:pt x="99" y="9"/>
                    <a:pt x="103" y="11"/>
                  </a:cubicBezTo>
                  <a:cubicBezTo>
                    <a:pt x="84" y="13"/>
                    <a:pt x="65" y="13"/>
                    <a:pt x="46" y="14"/>
                  </a:cubicBezTo>
                  <a:cubicBezTo>
                    <a:pt x="35" y="14"/>
                    <a:pt x="24" y="15"/>
                    <a:pt x="13" y="15"/>
                  </a:cubicBezTo>
                  <a:cubicBezTo>
                    <a:pt x="9" y="12"/>
                    <a:pt x="6" y="8"/>
                    <a:pt x="2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24" y="2"/>
                    <a:pt x="46" y="1"/>
                    <a:pt x="68" y="0"/>
                  </a:cubicBezTo>
                  <a:cubicBezTo>
                    <a:pt x="70" y="0"/>
                    <a:pt x="71" y="0"/>
                    <a:pt x="73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19D514D7-2EB3-62E3-86E5-30FFBE931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" y="394"/>
              <a:ext cx="62" cy="77"/>
            </a:xfrm>
            <a:custGeom>
              <a:avLst/>
              <a:gdLst>
                <a:gd name="T0" fmla="*/ 34 w 35"/>
                <a:gd name="T1" fmla="*/ 44 h 44"/>
                <a:gd name="T2" fmla="*/ 16 w 35"/>
                <a:gd name="T3" fmla="*/ 33 h 44"/>
                <a:gd name="T4" fmla="*/ 3 w 35"/>
                <a:gd name="T5" fmla="*/ 24 h 44"/>
                <a:gd name="T6" fmla="*/ 3 w 35"/>
                <a:gd name="T7" fmla="*/ 20 h 44"/>
                <a:gd name="T8" fmla="*/ 30 w 35"/>
                <a:gd name="T9" fmla="*/ 2 h 44"/>
                <a:gd name="T10" fmla="*/ 34 w 35"/>
                <a:gd name="T11" fmla="*/ 1 h 44"/>
                <a:gd name="T12" fmla="*/ 34 w 35"/>
                <a:gd name="T13" fmla="*/ 4 h 44"/>
                <a:gd name="T14" fmla="*/ 34 w 35"/>
                <a:gd name="T15" fmla="*/ 42 h 44"/>
                <a:gd name="T16" fmla="*/ 34 w 3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34" y="44"/>
                  </a:moveTo>
                  <a:cubicBezTo>
                    <a:pt x="27" y="41"/>
                    <a:pt x="22" y="36"/>
                    <a:pt x="16" y="33"/>
                  </a:cubicBezTo>
                  <a:cubicBezTo>
                    <a:pt x="11" y="30"/>
                    <a:pt x="7" y="27"/>
                    <a:pt x="3" y="24"/>
                  </a:cubicBezTo>
                  <a:cubicBezTo>
                    <a:pt x="1" y="23"/>
                    <a:pt x="0" y="22"/>
                    <a:pt x="3" y="20"/>
                  </a:cubicBezTo>
                  <a:cubicBezTo>
                    <a:pt x="12" y="14"/>
                    <a:pt x="21" y="8"/>
                    <a:pt x="30" y="2"/>
                  </a:cubicBezTo>
                  <a:cubicBezTo>
                    <a:pt x="31" y="1"/>
                    <a:pt x="32" y="0"/>
                    <a:pt x="34" y="1"/>
                  </a:cubicBezTo>
                  <a:cubicBezTo>
                    <a:pt x="35" y="1"/>
                    <a:pt x="34" y="3"/>
                    <a:pt x="34" y="4"/>
                  </a:cubicBezTo>
                  <a:cubicBezTo>
                    <a:pt x="33" y="16"/>
                    <a:pt x="33" y="29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8ACDBF86-23BA-9553-BC78-4528CFB67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119"/>
              <a:ext cx="67" cy="72"/>
            </a:xfrm>
            <a:custGeom>
              <a:avLst/>
              <a:gdLst>
                <a:gd name="T0" fmla="*/ 2 w 38"/>
                <a:gd name="T1" fmla="*/ 41 h 41"/>
                <a:gd name="T2" fmla="*/ 1 w 38"/>
                <a:gd name="T3" fmla="*/ 26 h 41"/>
                <a:gd name="T4" fmla="*/ 1 w 38"/>
                <a:gd name="T5" fmla="*/ 5 h 41"/>
                <a:gd name="T6" fmla="*/ 3 w 38"/>
                <a:gd name="T7" fmla="*/ 2 h 41"/>
                <a:gd name="T8" fmla="*/ 36 w 38"/>
                <a:gd name="T9" fmla="*/ 14 h 41"/>
                <a:gd name="T10" fmla="*/ 36 w 38"/>
                <a:gd name="T11" fmla="*/ 17 h 41"/>
                <a:gd name="T12" fmla="*/ 3 w 38"/>
                <a:gd name="T13" fmla="*/ 41 h 41"/>
                <a:gd name="T14" fmla="*/ 2 w 38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2" y="41"/>
                  </a:moveTo>
                  <a:cubicBezTo>
                    <a:pt x="2" y="36"/>
                    <a:pt x="1" y="31"/>
                    <a:pt x="1" y="26"/>
                  </a:cubicBezTo>
                  <a:cubicBezTo>
                    <a:pt x="1" y="19"/>
                    <a:pt x="1" y="12"/>
                    <a:pt x="1" y="5"/>
                  </a:cubicBezTo>
                  <a:cubicBezTo>
                    <a:pt x="0" y="3"/>
                    <a:pt x="0" y="0"/>
                    <a:pt x="3" y="2"/>
                  </a:cubicBezTo>
                  <a:cubicBezTo>
                    <a:pt x="14" y="6"/>
                    <a:pt x="25" y="9"/>
                    <a:pt x="36" y="14"/>
                  </a:cubicBezTo>
                  <a:cubicBezTo>
                    <a:pt x="38" y="15"/>
                    <a:pt x="38" y="16"/>
                    <a:pt x="36" y="17"/>
                  </a:cubicBezTo>
                  <a:cubicBezTo>
                    <a:pt x="25" y="24"/>
                    <a:pt x="14" y="32"/>
                    <a:pt x="3" y="41"/>
                  </a:cubicBezTo>
                  <a:cubicBezTo>
                    <a:pt x="3" y="41"/>
                    <a:pt x="3" y="41"/>
                    <a:pt x="2" y="41"/>
                  </a:cubicBezTo>
                  <a:close/>
                </a:path>
              </a:pathLst>
            </a:custGeom>
            <a:solidFill>
              <a:srgbClr val="E3A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A28C28F3-BD61-C049-1BA4-F877F9FB4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" y="47"/>
              <a:ext cx="79" cy="60"/>
            </a:xfrm>
            <a:custGeom>
              <a:avLst/>
              <a:gdLst>
                <a:gd name="T0" fmla="*/ 22 w 45"/>
                <a:gd name="T1" fmla="*/ 0 h 34"/>
                <a:gd name="T2" fmla="*/ 31 w 45"/>
                <a:gd name="T3" fmla="*/ 13 h 34"/>
                <a:gd name="T4" fmla="*/ 43 w 45"/>
                <a:gd name="T5" fmla="*/ 31 h 34"/>
                <a:gd name="T6" fmla="*/ 44 w 45"/>
                <a:gd name="T7" fmla="*/ 33 h 34"/>
                <a:gd name="T8" fmla="*/ 41 w 45"/>
                <a:gd name="T9" fmla="*/ 34 h 34"/>
                <a:gd name="T10" fmla="*/ 15 w 45"/>
                <a:gd name="T11" fmla="*/ 33 h 34"/>
                <a:gd name="T12" fmla="*/ 4 w 45"/>
                <a:gd name="T13" fmla="*/ 34 h 34"/>
                <a:gd name="T14" fmla="*/ 1 w 45"/>
                <a:gd name="T15" fmla="*/ 33 h 34"/>
                <a:gd name="T16" fmla="*/ 2 w 45"/>
                <a:gd name="T17" fmla="*/ 30 h 34"/>
                <a:gd name="T18" fmla="*/ 17 w 45"/>
                <a:gd name="T19" fmla="*/ 8 h 34"/>
                <a:gd name="T20" fmla="*/ 22 w 45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34">
                  <a:moveTo>
                    <a:pt x="22" y="0"/>
                  </a:moveTo>
                  <a:cubicBezTo>
                    <a:pt x="26" y="4"/>
                    <a:pt x="28" y="9"/>
                    <a:pt x="31" y="13"/>
                  </a:cubicBezTo>
                  <a:cubicBezTo>
                    <a:pt x="35" y="19"/>
                    <a:pt x="39" y="25"/>
                    <a:pt x="43" y="31"/>
                  </a:cubicBezTo>
                  <a:cubicBezTo>
                    <a:pt x="44" y="31"/>
                    <a:pt x="45" y="32"/>
                    <a:pt x="44" y="33"/>
                  </a:cubicBezTo>
                  <a:cubicBezTo>
                    <a:pt x="44" y="34"/>
                    <a:pt x="42" y="34"/>
                    <a:pt x="41" y="34"/>
                  </a:cubicBezTo>
                  <a:cubicBezTo>
                    <a:pt x="32" y="33"/>
                    <a:pt x="24" y="33"/>
                    <a:pt x="15" y="33"/>
                  </a:cubicBezTo>
                  <a:cubicBezTo>
                    <a:pt x="11" y="33"/>
                    <a:pt x="8" y="34"/>
                    <a:pt x="4" y="34"/>
                  </a:cubicBezTo>
                  <a:cubicBezTo>
                    <a:pt x="3" y="34"/>
                    <a:pt x="2" y="34"/>
                    <a:pt x="1" y="33"/>
                  </a:cubicBezTo>
                  <a:cubicBezTo>
                    <a:pt x="0" y="32"/>
                    <a:pt x="1" y="31"/>
                    <a:pt x="2" y="30"/>
                  </a:cubicBezTo>
                  <a:cubicBezTo>
                    <a:pt x="7" y="23"/>
                    <a:pt x="12" y="16"/>
                    <a:pt x="17" y="8"/>
                  </a:cubicBezTo>
                  <a:cubicBezTo>
                    <a:pt x="19" y="6"/>
                    <a:pt x="20" y="3"/>
                    <a:pt x="22" y="0"/>
                  </a:cubicBezTo>
                  <a:close/>
                </a:path>
              </a:pathLst>
            </a:custGeom>
            <a:solidFill>
              <a:srgbClr val="E8A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6">
              <a:extLst>
                <a:ext uri="{FF2B5EF4-FFF2-40B4-BE49-F238E27FC236}">
                  <a16:creationId xmlns:a16="http://schemas.microsoft.com/office/drawing/2014/main" id="{38EDE542-C871-4BC6-5CBF-5FBC2B0DA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594"/>
              <a:ext cx="70" cy="65"/>
            </a:xfrm>
            <a:custGeom>
              <a:avLst/>
              <a:gdLst>
                <a:gd name="T0" fmla="*/ 32 w 40"/>
                <a:gd name="T1" fmla="*/ 36 h 37"/>
                <a:gd name="T2" fmla="*/ 5 w 40"/>
                <a:gd name="T3" fmla="*/ 36 h 37"/>
                <a:gd name="T4" fmla="*/ 0 w 40"/>
                <a:gd name="T5" fmla="*/ 35 h 37"/>
                <a:gd name="T6" fmla="*/ 2 w 40"/>
                <a:gd name="T7" fmla="*/ 31 h 37"/>
                <a:gd name="T8" fmla="*/ 23 w 40"/>
                <a:gd name="T9" fmla="*/ 2 h 37"/>
                <a:gd name="T10" fmla="*/ 25 w 40"/>
                <a:gd name="T11" fmla="*/ 0 h 37"/>
                <a:gd name="T12" fmla="*/ 27 w 40"/>
                <a:gd name="T13" fmla="*/ 2 h 37"/>
                <a:gd name="T14" fmla="*/ 39 w 40"/>
                <a:gd name="T15" fmla="*/ 34 h 37"/>
                <a:gd name="T16" fmla="*/ 36 w 40"/>
                <a:gd name="T17" fmla="*/ 37 h 37"/>
                <a:gd name="T18" fmla="*/ 32 w 40"/>
                <a:gd name="T19" fmla="*/ 37 h 37"/>
                <a:gd name="T20" fmla="*/ 32 w 40"/>
                <a:gd name="T2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7">
                  <a:moveTo>
                    <a:pt x="32" y="36"/>
                  </a:moveTo>
                  <a:cubicBezTo>
                    <a:pt x="23" y="36"/>
                    <a:pt x="14" y="36"/>
                    <a:pt x="5" y="36"/>
                  </a:cubicBezTo>
                  <a:cubicBezTo>
                    <a:pt x="3" y="36"/>
                    <a:pt x="1" y="36"/>
                    <a:pt x="0" y="35"/>
                  </a:cubicBezTo>
                  <a:cubicBezTo>
                    <a:pt x="0" y="33"/>
                    <a:pt x="2" y="32"/>
                    <a:pt x="2" y="31"/>
                  </a:cubicBezTo>
                  <a:cubicBezTo>
                    <a:pt x="10" y="22"/>
                    <a:pt x="18" y="13"/>
                    <a:pt x="23" y="2"/>
                  </a:cubicBezTo>
                  <a:cubicBezTo>
                    <a:pt x="24" y="1"/>
                    <a:pt x="24" y="0"/>
                    <a:pt x="25" y="0"/>
                  </a:cubicBezTo>
                  <a:cubicBezTo>
                    <a:pt x="27" y="0"/>
                    <a:pt x="27" y="1"/>
                    <a:pt x="27" y="2"/>
                  </a:cubicBezTo>
                  <a:cubicBezTo>
                    <a:pt x="31" y="13"/>
                    <a:pt x="35" y="23"/>
                    <a:pt x="39" y="34"/>
                  </a:cubicBezTo>
                  <a:cubicBezTo>
                    <a:pt x="40" y="36"/>
                    <a:pt x="39" y="37"/>
                    <a:pt x="36" y="37"/>
                  </a:cubicBezTo>
                  <a:cubicBezTo>
                    <a:pt x="35" y="37"/>
                    <a:pt x="34" y="37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48E442D5-78E8-D4B8-5A1D-1251589CE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" y="119"/>
              <a:ext cx="65" cy="72"/>
            </a:xfrm>
            <a:custGeom>
              <a:avLst/>
              <a:gdLst>
                <a:gd name="T0" fmla="*/ 36 w 37"/>
                <a:gd name="T1" fmla="*/ 41 h 41"/>
                <a:gd name="T2" fmla="*/ 17 w 37"/>
                <a:gd name="T3" fmla="*/ 27 h 41"/>
                <a:gd name="T4" fmla="*/ 2 w 37"/>
                <a:gd name="T5" fmla="*/ 17 h 41"/>
                <a:gd name="T6" fmla="*/ 0 w 37"/>
                <a:gd name="T7" fmla="*/ 15 h 41"/>
                <a:gd name="T8" fmla="*/ 2 w 37"/>
                <a:gd name="T9" fmla="*/ 14 h 41"/>
                <a:gd name="T10" fmla="*/ 34 w 37"/>
                <a:gd name="T11" fmla="*/ 2 h 41"/>
                <a:gd name="T12" fmla="*/ 37 w 37"/>
                <a:gd name="T13" fmla="*/ 4 h 41"/>
                <a:gd name="T14" fmla="*/ 36 w 37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1">
                  <a:moveTo>
                    <a:pt x="36" y="41"/>
                  </a:moveTo>
                  <a:cubicBezTo>
                    <a:pt x="29" y="36"/>
                    <a:pt x="23" y="32"/>
                    <a:pt x="17" y="27"/>
                  </a:cubicBezTo>
                  <a:cubicBezTo>
                    <a:pt x="12" y="23"/>
                    <a:pt x="7" y="20"/>
                    <a:pt x="2" y="17"/>
                  </a:cubicBezTo>
                  <a:cubicBezTo>
                    <a:pt x="1" y="16"/>
                    <a:pt x="0" y="16"/>
                    <a:pt x="0" y="15"/>
                  </a:cubicBezTo>
                  <a:cubicBezTo>
                    <a:pt x="0" y="14"/>
                    <a:pt x="1" y="14"/>
                    <a:pt x="2" y="14"/>
                  </a:cubicBezTo>
                  <a:cubicBezTo>
                    <a:pt x="13" y="10"/>
                    <a:pt x="23" y="6"/>
                    <a:pt x="34" y="2"/>
                  </a:cubicBezTo>
                  <a:cubicBezTo>
                    <a:pt x="37" y="0"/>
                    <a:pt x="37" y="2"/>
                    <a:pt x="37" y="4"/>
                  </a:cubicBezTo>
                  <a:cubicBezTo>
                    <a:pt x="36" y="16"/>
                    <a:pt x="37" y="29"/>
                    <a:pt x="36" y="41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B0FAB8A7-9CF5-F276-0910-C57D56ECB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9" y="394"/>
              <a:ext cx="58" cy="77"/>
            </a:xfrm>
            <a:custGeom>
              <a:avLst/>
              <a:gdLst>
                <a:gd name="T0" fmla="*/ 1 w 33"/>
                <a:gd name="T1" fmla="*/ 42 h 44"/>
                <a:gd name="T2" fmla="*/ 1 w 33"/>
                <a:gd name="T3" fmla="*/ 3 h 44"/>
                <a:gd name="T4" fmla="*/ 1 w 33"/>
                <a:gd name="T5" fmla="*/ 1 h 44"/>
                <a:gd name="T6" fmla="*/ 4 w 33"/>
                <a:gd name="T7" fmla="*/ 2 h 44"/>
                <a:gd name="T8" fmla="*/ 27 w 33"/>
                <a:gd name="T9" fmla="*/ 17 h 44"/>
                <a:gd name="T10" fmla="*/ 33 w 33"/>
                <a:gd name="T11" fmla="*/ 22 h 44"/>
                <a:gd name="T12" fmla="*/ 27 w 33"/>
                <a:gd name="T13" fmla="*/ 27 h 44"/>
                <a:gd name="T14" fmla="*/ 4 w 33"/>
                <a:gd name="T15" fmla="*/ 43 h 44"/>
                <a:gd name="T16" fmla="*/ 1 w 33"/>
                <a:gd name="T17" fmla="*/ 44 h 44"/>
                <a:gd name="T18" fmla="*/ 1 w 33"/>
                <a:gd name="T1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4">
                  <a:moveTo>
                    <a:pt x="1" y="42"/>
                  </a:moveTo>
                  <a:cubicBezTo>
                    <a:pt x="2" y="29"/>
                    <a:pt x="2" y="16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12" y="7"/>
                    <a:pt x="19" y="12"/>
                    <a:pt x="27" y="17"/>
                  </a:cubicBezTo>
                  <a:cubicBezTo>
                    <a:pt x="29" y="18"/>
                    <a:pt x="33" y="20"/>
                    <a:pt x="33" y="22"/>
                  </a:cubicBezTo>
                  <a:cubicBezTo>
                    <a:pt x="33" y="25"/>
                    <a:pt x="29" y="26"/>
                    <a:pt x="27" y="27"/>
                  </a:cubicBezTo>
                  <a:cubicBezTo>
                    <a:pt x="19" y="33"/>
                    <a:pt x="11" y="38"/>
                    <a:pt x="4" y="43"/>
                  </a:cubicBezTo>
                  <a:cubicBezTo>
                    <a:pt x="3" y="43"/>
                    <a:pt x="2" y="44"/>
                    <a:pt x="1" y="44"/>
                  </a:cubicBezTo>
                  <a:cubicBezTo>
                    <a:pt x="0" y="43"/>
                    <a:pt x="1" y="42"/>
                    <a:pt x="1" y="42"/>
                  </a:cubicBezTo>
                  <a:close/>
                </a:path>
              </a:pathLst>
            </a:custGeom>
            <a:solidFill>
              <a:srgbClr val="EA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685BB654-A130-439D-CBFC-D9E7AC0DC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494"/>
              <a:ext cx="68" cy="77"/>
            </a:xfrm>
            <a:custGeom>
              <a:avLst/>
              <a:gdLst>
                <a:gd name="T0" fmla="*/ 25 w 39"/>
                <a:gd name="T1" fmla="*/ 0 h 44"/>
                <a:gd name="T2" fmla="*/ 38 w 39"/>
                <a:gd name="T3" fmla="*/ 40 h 44"/>
                <a:gd name="T4" fmla="*/ 36 w 39"/>
                <a:gd name="T5" fmla="*/ 43 h 44"/>
                <a:gd name="T6" fmla="*/ 3 w 39"/>
                <a:gd name="T7" fmla="*/ 34 h 44"/>
                <a:gd name="T8" fmla="*/ 2 w 39"/>
                <a:gd name="T9" fmla="*/ 31 h 44"/>
                <a:gd name="T10" fmla="*/ 25 w 39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4">
                  <a:moveTo>
                    <a:pt x="25" y="0"/>
                  </a:moveTo>
                  <a:cubicBezTo>
                    <a:pt x="29" y="15"/>
                    <a:pt x="33" y="28"/>
                    <a:pt x="38" y="40"/>
                  </a:cubicBezTo>
                  <a:cubicBezTo>
                    <a:pt x="39" y="43"/>
                    <a:pt x="38" y="44"/>
                    <a:pt x="36" y="43"/>
                  </a:cubicBezTo>
                  <a:cubicBezTo>
                    <a:pt x="25" y="40"/>
                    <a:pt x="14" y="37"/>
                    <a:pt x="3" y="34"/>
                  </a:cubicBezTo>
                  <a:cubicBezTo>
                    <a:pt x="1" y="33"/>
                    <a:pt x="0" y="33"/>
                    <a:pt x="2" y="31"/>
                  </a:cubicBezTo>
                  <a:cubicBezTo>
                    <a:pt x="9" y="21"/>
                    <a:pt x="17" y="11"/>
                    <a:pt x="25" y="0"/>
                  </a:cubicBezTo>
                  <a:close/>
                </a:path>
              </a:pathLst>
            </a:custGeom>
            <a:solidFill>
              <a:srgbClr val="E8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D3B10685-D201-3C65-58C1-45C00BF00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594"/>
              <a:ext cx="70" cy="65"/>
            </a:xfrm>
            <a:custGeom>
              <a:avLst/>
              <a:gdLst>
                <a:gd name="T0" fmla="*/ 40 w 40"/>
                <a:gd name="T1" fmla="*/ 35 h 37"/>
                <a:gd name="T2" fmla="*/ 35 w 40"/>
                <a:gd name="T3" fmla="*/ 36 h 37"/>
                <a:gd name="T4" fmla="*/ 5 w 40"/>
                <a:gd name="T5" fmla="*/ 37 h 37"/>
                <a:gd name="T6" fmla="*/ 2 w 40"/>
                <a:gd name="T7" fmla="*/ 33 h 37"/>
                <a:gd name="T8" fmla="*/ 13 w 40"/>
                <a:gd name="T9" fmla="*/ 2 h 37"/>
                <a:gd name="T10" fmla="*/ 14 w 40"/>
                <a:gd name="T11" fmla="*/ 0 h 37"/>
                <a:gd name="T12" fmla="*/ 17 w 40"/>
                <a:gd name="T13" fmla="*/ 2 h 37"/>
                <a:gd name="T14" fmla="*/ 34 w 40"/>
                <a:gd name="T15" fmla="*/ 27 h 37"/>
                <a:gd name="T16" fmla="*/ 40 w 40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7">
                  <a:moveTo>
                    <a:pt x="40" y="35"/>
                  </a:moveTo>
                  <a:cubicBezTo>
                    <a:pt x="38" y="36"/>
                    <a:pt x="37" y="36"/>
                    <a:pt x="35" y="36"/>
                  </a:cubicBezTo>
                  <a:cubicBezTo>
                    <a:pt x="25" y="36"/>
                    <a:pt x="15" y="37"/>
                    <a:pt x="5" y="37"/>
                  </a:cubicBezTo>
                  <a:cubicBezTo>
                    <a:pt x="1" y="37"/>
                    <a:pt x="0" y="36"/>
                    <a:pt x="2" y="33"/>
                  </a:cubicBezTo>
                  <a:cubicBezTo>
                    <a:pt x="5" y="23"/>
                    <a:pt x="9" y="12"/>
                    <a:pt x="13" y="2"/>
                  </a:cubicBezTo>
                  <a:cubicBezTo>
                    <a:pt x="13" y="1"/>
                    <a:pt x="13" y="0"/>
                    <a:pt x="14" y="0"/>
                  </a:cubicBezTo>
                  <a:cubicBezTo>
                    <a:pt x="15" y="0"/>
                    <a:pt x="16" y="1"/>
                    <a:pt x="17" y="2"/>
                  </a:cubicBezTo>
                  <a:cubicBezTo>
                    <a:pt x="21" y="11"/>
                    <a:pt x="28" y="18"/>
                    <a:pt x="34" y="27"/>
                  </a:cubicBezTo>
                  <a:cubicBezTo>
                    <a:pt x="36" y="29"/>
                    <a:pt x="39" y="31"/>
                    <a:pt x="40" y="35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9DEC0007-880B-129B-3487-149776969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" y="293"/>
              <a:ext cx="70" cy="76"/>
            </a:xfrm>
            <a:custGeom>
              <a:avLst/>
              <a:gdLst>
                <a:gd name="T0" fmla="*/ 0 w 40"/>
                <a:gd name="T1" fmla="*/ 0 h 43"/>
                <a:gd name="T2" fmla="*/ 18 w 40"/>
                <a:gd name="T3" fmla="*/ 5 h 43"/>
                <a:gd name="T4" fmla="*/ 37 w 40"/>
                <a:gd name="T5" fmla="*/ 10 h 43"/>
                <a:gd name="T6" fmla="*/ 39 w 40"/>
                <a:gd name="T7" fmla="*/ 14 h 43"/>
                <a:gd name="T8" fmla="*/ 16 w 40"/>
                <a:gd name="T9" fmla="*/ 42 h 43"/>
                <a:gd name="T10" fmla="*/ 14 w 40"/>
                <a:gd name="T11" fmla="*/ 43 h 43"/>
                <a:gd name="T12" fmla="*/ 0 w 40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0" y="0"/>
                  </a:moveTo>
                  <a:cubicBezTo>
                    <a:pt x="7" y="2"/>
                    <a:pt x="13" y="3"/>
                    <a:pt x="18" y="5"/>
                  </a:cubicBezTo>
                  <a:cubicBezTo>
                    <a:pt x="25" y="7"/>
                    <a:pt x="31" y="8"/>
                    <a:pt x="37" y="10"/>
                  </a:cubicBezTo>
                  <a:cubicBezTo>
                    <a:pt x="39" y="11"/>
                    <a:pt x="40" y="11"/>
                    <a:pt x="39" y="14"/>
                  </a:cubicBezTo>
                  <a:cubicBezTo>
                    <a:pt x="31" y="23"/>
                    <a:pt x="23" y="33"/>
                    <a:pt x="16" y="42"/>
                  </a:cubicBezTo>
                  <a:cubicBezTo>
                    <a:pt x="15" y="43"/>
                    <a:pt x="15" y="43"/>
                    <a:pt x="14" y="43"/>
                  </a:cubicBezTo>
                  <a:cubicBezTo>
                    <a:pt x="11" y="28"/>
                    <a:pt x="7" y="15"/>
                    <a:pt x="0" y="0"/>
                  </a:cubicBezTo>
                  <a:close/>
                </a:path>
              </a:pathLst>
            </a:custGeom>
            <a:solidFill>
              <a:srgbClr val="E9A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C7B45442-AB74-34C2-1FF8-34BF715DF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293"/>
              <a:ext cx="70" cy="76"/>
            </a:xfrm>
            <a:custGeom>
              <a:avLst/>
              <a:gdLst>
                <a:gd name="T0" fmla="*/ 25 w 40"/>
                <a:gd name="T1" fmla="*/ 43 h 43"/>
                <a:gd name="T2" fmla="*/ 2 w 40"/>
                <a:gd name="T3" fmla="*/ 14 h 43"/>
                <a:gd name="T4" fmla="*/ 3 w 40"/>
                <a:gd name="T5" fmla="*/ 10 h 43"/>
                <a:gd name="T6" fmla="*/ 36 w 40"/>
                <a:gd name="T7" fmla="*/ 1 h 43"/>
                <a:gd name="T8" fmla="*/ 38 w 40"/>
                <a:gd name="T9" fmla="*/ 3 h 43"/>
                <a:gd name="T10" fmla="*/ 26 w 40"/>
                <a:gd name="T11" fmla="*/ 42 h 43"/>
                <a:gd name="T12" fmla="*/ 25 w 40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25" y="43"/>
                  </a:moveTo>
                  <a:cubicBezTo>
                    <a:pt x="17" y="33"/>
                    <a:pt x="10" y="24"/>
                    <a:pt x="2" y="14"/>
                  </a:cubicBezTo>
                  <a:cubicBezTo>
                    <a:pt x="1" y="13"/>
                    <a:pt x="0" y="11"/>
                    <a:pt x="3" y="10"/>
                  </a:cubicBezTo>
                  <a:cubicBezTo>
                    <a:pt x="14" y="7"/>
                    <a:pt x="25" y="4"/>
                    <a:pt x="36" y="1"/>
                  </a:cubicBezTo>
                  <a:cubicBezTo>
                    <a:pt x="38" y="0"/>
                    <a:pt x="40" y="1"/>
                    <a:pt x="38" y="3"/>
                  </a:cubicBezTo>
                  <a:cubicBezTo>
                    <a:pt x="33" y="16"/>
                    <a:pt x="29" y="29"/>
                    <a:pt x="26" y="42"/>
                  </a:cubicBezTo>
                  <a:cubicBezTo>
                    <a:pt x="26" y="43"/>
                    <a:pt x="25" y="43"/>
                    <a:pt x="25" y="43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E39F19E9-5577-A6C3-A764-7C77A6200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" y="496"/>
              <a:ext cx="68" cy="75"/>
            </a:xfrm>
            <a:custGeom>
              <a:avLst/>
              <a:gdLst>
                <a:gd name="T0" fmla="*/ 14 w 39"/>
                <a:gd name="T1" fmla="*/ 0 h 43"/>
                <a:gd name="T2" fmla="*/ 27 w 39"/>
                <a:gd name="T3" fmla="*/ 17 h 43"/>
                <a:gd name="T4" fmla="*/ 37 w 39"/>
                <a:gd name="T5" fmla="*/ 29 h 43"/>
                <a:gd name="T6" fmla="*/ 36 w 39"/>
                <a:gd name="T7" fmla="*/ 33 h 43"/>
                <a:gd name="T8" fmla="*/ 4 w 39"/>
                <a:gd name="T9" fmla="*/ 42 h 43"/>
                <a:gd name="T10" fmla="*/ 1 w 39"/>
                <a:gd name="T11" fmla="*/ 42 h 43"/>
                <a:gd name="T12" fmla="*/ 1 w 39"/>
                <a:gd name="T13" fmla="*/ 39 h 43"/>
                <a:gd name="T14" fmla="*/ 14 w 39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3">
                  <a:moveTo>
                    <a:pt x="14" y="0"/>
                  </a:moveTo>
                  <a:cubicBezTo>
                    <a:pt x="19" y="6"/>
                    <a:pt x="23" y="11"/>
                    <a:pt x="27" y="17"/>
                  </a:cubicBezTo>
                  <a:cubicBezTo>
                    <a:pt x="31" y="21"/>
                    <a:pt x="34" y="25"/>
                    <a:pt x="37" y="29"/>
                  </a:cubicBezTo>
                  <a:cubicBezTo>
                    <a:pt x="39" y="31"/>
                    <a:pt x="39" y="32"/>
                    <a:pt x="36" y="33"/>
                  </a:cubicBezTo>
                  <a:cubicBezTo>
                    <a:pt x="25" y="36"/>
                    <a:pt x="15" y="39"/>
                    <a:pt x="4" y="42"/>
                  </a:cubicBezTo>
                  <a:cubicBezTo>
                    <a:pt x="3" y="42"/>
                    <a:pt x="1" y="43"/>
                    <a:pt x="1" y="42"/>
                  </a:cubicBezTo>
                  <a:cubicBezTo>
                    <a:pt x="0" y="41"/>
                    <a:pt x="1" y="40"/>
                    <a:pt x="1" y="39"/>
                  </a:cubicBezTo>
                  <a:cubicBezTo>
                    <a:pt x="7" y="27"/>
                    <a:pt x="10" y="14"/>
                    <a:pt x="14" y="0"/>
                  </a:cubicBezTo>
                  <a:close/>
                </a:path>
              </a:pathLst>
            </a:custGeom>
            <a:solidFill>
              <a:srgbClr val="EB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id="{6DF2D288-D369-BA2B-0458-1919F80DE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66"/>
              <a:ext cx="73" cy="67"/>
            </a:xfrm>
            <a:custGeom>
              <a:avLst/>
              <a:gdLst>
                <a:gd name="T0" fmla="*/ 2 w 42"/>
                <a:gd name="T1" fmla="*/ 38 h 38"/>
                <a:gd name="T2" fmla="*/ 1 w 42"/>
                <a:gd name="T3" fmla="*/ 35 h 38"/>
                <a:gd name="T4" fmla="*/ 10 w 42"/>
                <a:gd name="T5" fmla="*/ 3 h 38"/>
                <a:gd name="T6" fmla="*/ 14 w 42"/>
                <a:gd name="T7" fmla="*/ 2 h 38"/>
                <a:gd name="T8" fmla="*/ 29 w 42"/>
                <a:gd name="T9" fmla="*/ 14 h 38"/>
                <a:gd name="T10" fmla="*/ 39 w 42"/>
                <a:gd name="T11" fmla="*/ 22 h 38"/>
                <a:gd name="T12" fmla="*/ 42 w 42"/>
                <a:gd name="T13" fmla="*/ 25 h 38"/>
                <a:gd name="T14" fmla="*/ 38 w 42"/>
                <a:gd name="T15" fmla="*/ 26 h 38"/>
                <a:gd name="T16" fmla="*/ 17 w 42"/>
                <a:gd name="T17" fmla="*/ 32 h 38"/>
                <a:gd name="T18" fmla="*/ 5 w 42"/>
                <a:gd name="T19" fmla="*/ 37 h 38"/>
                <a:gd name="T20" fmla="*/ 2 w 42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38">
                  <a:moveTo>
                    <a:pt x="2" y="38"/>
                  </a:moveTo>
                  <a:cubicBezTo>
                    <a:pt x="0" y="38"/>
                    <a:pt x="0" y="37"/>
                    <a:pt x="1" y="35"/>
                  </a:cubicBezTo>
                  <a:cubicBezTo>
                    <a:pt x="4" y="24"/>
                    <a:pt x="7" y="14"/>
                    <a:pt x="10" y="3"/>
                  </a:cubicBezTo>
                  <a:cubicBezTo>
                    <a:pt x="10" y="0"/>
                    <a:pt x="12" y="1"/>
                    <a:pt x="14" y="2"/>
                  </a:cubicBezTo>
                  <a:cubicBezTo>
                    <a:pt x="19" y="6"/>
                    <a:pt x="24" y="10"/>
                    <a:pt x="29" y="14"/>
                  </a:cubicBezTo>
                  <a:cubicBezTo>
                    <a:pt x="33" y="17"/>
                    <a:pt x="36" y="19"/>
                    <a:pt x="39" y="22"/>
                  </a:cubicBezTo>
                  <a:cubicBezTo>
                    <a:pt x="40" y="23"/>
                    <a:pt x="42" y="23"/>
                    <a:pt x="42" y="25"/>
                  </a:cubicBezTo>
                  <a:cubicBezTo>
                    <a:pt x="41" y="26"/>
                    <a:pt x="40" y="26"/>
                    <a:pt x="38" y="26"/>
                  </a:cubicBezTo>
                  <a:cubicBezTo>
                    <a:pt x="31" y="28"/>
                    <a:pt x="24" y="30"/>
                    <a:pt x="17" y="32"/>
                  </a:cubicBezTo>
                  <a:cubicBezTo>
                    <a:pt x="13" y="34"/>
                    <a:pt x="9" y="35"/>
                    <a:pt x="5" y="37"/>
                  </a:cubicBezTo>
                  <a:cubicBezTo>
                    <a:pt x="4" y="37"/>
                    <a:pt x="3" y="38"/>
                    <a:pt x="2" y="38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35">
              <a:extLst>
                <a:ext uri="{FF2B5EF4-FFF2-40B4-BE49-F238E27FC236}">
                  <a16:creationId xmlns:a16="http://schemas.microsoft.com/office/drawing/2014/main" id="{0550767E-17BE-310A-D536-5BCEC66A3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" y="66"/>
              <a:ext cx="73" cy="69"/>
            </a:xfrm>
            <a:custGeom>
              <a:avLst/>
              <a:gdLst>
                <a:gd name="T0" fmla="*/ 42 w 42"/>
                <a:gd name="T1" fmla="*/ 36 h 39"/>
                <a:gd name="T2" fmla="*/ 39 w 42"/>
                <a:gd name="T3" fmla="*/ 38 h 39"/>
                <a:gd name="T4" fmla="*/ 27 w 42"/>
                <a:gd name="T5" fmla="*/ 33 h 39"/>
                <a:gd name="T6" fmla="*/ 4 w 42"/>
                <a:gd name="T7" fmla="*/ 27 h 39"/>
                <a:gd name="T8" fmla="*/ 0 w 42"/>
                <a:gd name="T9" fmla="*/ 25 h 39"/>
                <a:gd name="T10" fmla="*/ 3 w 42"/>
                <a:gd name="T11" fmla="*/ 22 h 39"/>
                <a:gd name="T12" fmla="*/ 27 w 42"/>
                <a:gd name="T13" fmla="*/ 3 h 39"/>
                <a:gd name="T14" fmla="*/ 33 w 42"/>
                <a:gd name="T15" fmla="*/ 5 h 39"/>
                <a:gd name="T16" fmla="*/ 40 w 42"/>
                <a:gd name="T17" fmla="*/ 31 h 39"/>
                <a:gd name="T18" fmla="*/ 42 w 42"/>
                <a:gd name="T1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9">
                  <a:moveTo>
                    <a:pt x="42" y="36"/>
                  </a:moveTo>
                  <a:cubicBezTo>
                    <a:pt x="42" y="39"/>
                    <a:pt x="40" y="38"/>
                    <a:pt x="39" y="38"/>
                  </a:cubicBezTo>
                  <a:cubicBezTo>
                    <a:pt x="35" y="36"/>
                    <a:pt x="31" y="35"/>
                    <a:pt x="27" y="33"/>
                  </a:cubicBezTo>
                  <a:cubicBezTo>
                    <a:pt x="20" y="30"/>
                    <a:pt x="12" y="28"/>
                    <a:pt x="4" y="27"/>
                  </a:cubicBezTo>
                  <a:cubicBezTo>
                    <a:pt x="3" y="26"/>
                    <a:pt x="1" y="26"/>
                    <a:pt x="0" y="25"/>
                  </a:cubicBezTo>
                  <a:cubicBezTo>
                    <a:pt x="0" y="23"/>
                    <a:pt x="2" y="23"/>
                    <a:pt x="3" y="22"/>
                  </a:cubicBezTo>
                  <a:cubicBezTo>
                    <a:pt x="11" y="15"/>
                    <a:pt x="19" y="9"/>
                    <a:pt x="27" y="3"/>
                  </a:cubicBezTo>
                  <a:cubicBezTo>
                    <a:pt x="31" y="0"/>
                    <a:pt x="31" y="0"/>
                    <a:pt x="33" y="5"/>
                  </a:cubicBezTo>
                  <a:cubicBezTo>
                    <a:pt x="35" y="13"/>
                    <a:pt x="38" y="22"/>
                    <a:pt x="40" y="31"/>
                  </a:cubicBezTo>
                  <a:cubicBezTo>
                    <a:pt x="41" y="33"/>
                    <a:pt x="41" y="34"/>
                    <a:pt x="4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00460CA3-A5FC-8C20-5797-4C18043E5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205"/>
              <a:ext cx="72" cy="65"/>
            </a:xfrm>
            <a:custGeom>
              <a:avLst/>
              <a:gdLst>
                <a:gd name="T0" fmla="*/ 41 w 41"/>
                <a:gd name="T1" fmla="*/ 2 h 37"/>
                <a:gd name="T2" fmla="*/ 26 w 41"/>
                <a:gd name="T3" fmla="*/ 21 h 37"/>
                <a:gd name="T4" fmla="*/ 17 w 41"/>
                <a:gd name="T5" fmla="*/ 34 h 37"/>
                <a:gd name="T6" fmla="*/ 15 w 41"/>
                <a:gd name="T7" fmla="*/ 37 h 37"/>
                <a:gd name="T8" fmla="*/ 13 w 41"/>
                <a:gd name="T9" fmla="*/ 34 h 37"/>
                <a:gd name="T10" fmla="*/ 1 w 41"/>
                <a:gd name="T11" fmla="*/ 3 h 37"/>
                <a:gd name="T12" fmla="*/ 3 w 41"/>
                <a:gd name="T13" fmla="*/ 0 h 37"/>
                <a:gd name="T14" fmla="*/ 41 w 41"/>
                <a:gd name="T1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41" y="2"/>
                  </a:moveTo>
                  <a:cubicBezTo>
                    <a:pt x="35" y="9"/>
                    <a:pt x="30" y="15"/>
                    <a:pt x="26" y="21"/>
                  </a:cubicBezTo>
                  <a:cubicBezTo>
                    <a:pt x="23" y="26"/>
                    <a:pt x="20" y="30"/>
                    <a:pt x="17" y="34"/>
                  </a:cubicBezTo>
                  <a:cubicBezTo>
                    <a:pt x="16" y="35"/>
                    <a:pt x="16" y="37"/>
                    <a:pt x="15" y="37"/>
                  </a:cubicBezTo>
                  <a:cubicBezTo>
                    <a:pt x="13" y="37"/>
                    <a:pt x="13" y="35"/>
                    <a:pt x="13" y="34"/>
                  </a:cubicBezTo>
                  <a:cubicBezTo>
                    <a:pt x="9" y="24"/>
                    <a:pt x="5" y="14"/>
                    <a:pt x="1" y="3"/>
                  </a:cubicBezTo>
                  <a:cubicBezTo>
                    <a:pt x="1" y="1"/>
                    <a:pt x="0" y="0"/>
                    <a:pt x="3" y="0"/>
                  </a:cubicBezTo>
                  <a:cubicBezTo>
                    <a:pt x="15" y="1"/>
                    <a:pt x="28" y="0"/>
                    <a:pt x="41" y="2"/>
                  </a:cubicBezTo>
                  <a:close/>
                </a:path>
              </a:pathLst>
            </a:custGeom>
            <a:solidFill>
              <a:srgbClr val="E3A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35B7D1BB-5D0A-6E8C-F813-7E577FA8B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" y="725"/>
              <a:ext cx="120" cy="26"/>
            </a:xfrm>
            <a:custGeom>
              <a:avLst/>
              <a:gdLst>
                <a:gd name="T0" fmla="*/ 12 w 68"/>
                <a:gd name="T1" fmla="*/ 3 h 15"/>
                <a:gd name="T2" fmla="*/ 14 w 68"/>
                <a:gd name="T3" fmla="*/ 2 h 15"/>
                <a:gd name="T4" fmla="*/ 53 w 68"/>
                <a:gd name="T5" fmla="*/ 1 h 15"/>
                <a:gd name="T6" fmla="*/ 60 w 68"/>
                <a:gd name="T7" fmla="*/ 3 h 15"/>
                <a:gd name="T8" fmla="*/ 66 w 68"/>
                <a:gd name="T9" fmla="*/ 9 h 15"/>
                <a:gd name="T10" fmla="*/ 68 w 68"/>
                <a:gd name="T11" fmla="*/ 12 h 15"/>
                <a:gd name="T12" fmla="*/ 65 w 68"/>
                <a:gd name="T13" fmla="*/ 13 h 15"/>
                <a:gd name="T14" fmla="*/ 63 w 68"/>
                <a:gd name="T15" fmla="*/ 14 h 15"/>
                <a:gd name="T16" fmla="*/ 0 w 68"/>
                <a:gd name="T17" fmla="*/ 15 h 15"/>
                <a:gd name="T18" fmla="*/ 12 w 68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5">
                  <a:moveTo>
                    <a:pt x="12" y="3"/>
                  </a:moveTo>
                  <a:cubicBezTo>
                    <a:pt x="13" y="3"/>
                    <a:pt x="13" y="2"/>
                    <a:pt x="14" y="2"/>
                  </a:cubicBezTo>
                  <a:cubicBezTo>
                    <a:pt x="27" y="2"/>
                    <a:pt x="40" y="2"/>
                    <a:pt x="53" y="1"/>
                  </a:cubicBezTo>
                  <a:cubicBezTo>
                    <a:pt x="56" y="0"/>
                    <a:pt x="58" y="1"/>
                    <a:pt x="60" y="3"/>
                  </a:cubicBezTo>
                  <a:cubicBezTo>
                    <a:pt x="62" y="5"/>
                    <a:pt x="64" y="7"/>
                    <a:pt x="66" y="9"/>
                  </a:cubicBezTo>
                  <a:cubicBezTo>
                    <a:pt x="67" y="10"/>
                    <a:pt x="68" y="11"/>
                    <a:pt x="68" y="12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4" y="13"/>
                    <a:pt x="64" y="13"/>
                    <a:pt x="63" y="14"/>
                  </a:cubicBezTo>
                  <a:cubicBezTo>
                    <a:pt x="42" y="14"/>
                    <a:pt x="21" y="15"/>
                    <a:pt x="0" y="15"/>
                  </a:cubicBezTo>
                  <a:cubicBezTo>
                    <a:pt x="2" y="10"/>
                    <a:pt x="7" y="6"/>
                    <a:pt x="12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B3A0E262-B87D-8E83-E49C-2661782DE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207"/>
              <a:ext cx="61" cy="65"/>
            </a:xfrm>
            <a:custGeom>
              <a:avLst/>
              <a:gdLst>
                <a:gd name="T0" fmla="*/ 34 w 35"/>
                <a:gd name="T1" fmla="*/ 14 h 37"/>
                <a:gd name="T2" fmla="*/ 26 w 35"/>
                <a:gd name="T3" fmla="*/ 37 h 37"/>
                <a:gd name="T4" fmla="*/ 23 w 35"/>
                <a:gd name="T5" fmla="*/ 34 h 37"/>
                <a:gd name="T6" fmla="*/ 3 w 35"/>
                <a:gd name="T7" fmla="*/ 6 h 37"/>
                <a:gd name="T8" fmla="*/ 1 w 35"/>
                <a:gd name="T9" fmla="*/ 2 h 37"/>
                <a:gd name="T10" fmla="*/ 4 w 35"/>
                <a:gd name="T11" fmla="*/ 1 h 37"/>
                <a:gd name="T12" fmla="*/ 18 w 35"/>
                <a:gd name="T13" fmla="*/ 0 h 37"/>
                <a:gd name="T14" fmla="*/ 22 w 35"/>
                <a:gd name="T15" fmla="*/ 3 h 37"/>
                <a:gd name="T16" fmla="*/ 32 w 35"/>
                <a:gd name="T17" fmla="*/ 11 h 37"/>
                <a:gd name="T18" fmla="*/ 34 w 35"/>
                <a:gd name="T1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7">
                  <a:moveTo>
                    <a:pt x="34" y="14"/>
                  </a:moveTo>
                  <a:cubicBezTo>
                    <a:pt x="32" y="22"/>
                    <a:pt x="29" y="29"/>
                    <a:pt x="26" y="37"/>
                  </a:cubicBezTo>
                  <a:cubicBezTo>
                    <a:pt x="25" y="36"/>
                    <a:pt x="24" y="35"/>
                    <a:pt x="23" y="34"/>
                  </a:cubicBezTo>
                  <a:cubicBezTo>
                    <a:pt x="17" y="24"/>
                    <a:pt x="11" y="14"/>
                    <a:pt x="3" y="6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9" y="0"/>
                    <a:pt x="13" y="0"/>
                    <a:pt x="18" y="0"/>
                  </a:cubicBezTo>
                  <a:cubicBezTo>
                    <a:pt x="20" y="0"/>
                    <a:pt x="21" y="1"/>
                    <a:pt x="22" y="3"/>
                  </a:cubicBezTo>
                  <a:cubicBezTo>
                    <a:pt x="24" y="7"/>
                    <a:pt x="27" y="10"/>
                    <a:pt x="32" y="11"/>
                  </a:cubicBezTo>
                  <a:cubicBezTo>
                    <a:pt x="34" y="11"/>
                    <a:pt x="35" y="12"/>
                    <a:pt x="34" y="14"/>
                  </a:cubicBezTo>
                  <a:close/>
                </a:path>
              </a:pathLst>
            </a:custGeom>
            <a:solidFill>
              <a:srgbClr val="E7A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39">
              <a:extLst>
                <a:ext uri="{FF2B5EF4-FFF2-40B4-BE49-F238E27FC236}">
                  <a16:creationId xmlns:a16="http://schemas.microsoft.com/office/drawing/2014/main" id="{53750B95-22FF-F9F1-93AB-DBA3552A6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" y="799"/>
              <a:ext cx="95" cy="24"/>
            </a:xfrm>
            <a:custGeom>
              <a:avLst/>
              <a:gdLst>
                <a:gd name="T0" fmla="*/ 7 w 54"/>
                <a:gd name="T1" fmla="*/ 1 h 14"/>
                <a:gd name="T2" fmla="*/ 54 w 54"/>
                <a:gd name="T3" fmla="*/ 0 h 14"/>
                <a:gd name="T4" fmla="*/ 51 w 54"/>
                <a:gd name="T5" fmla="*/ 4 h 14"/>
                <a:gd name="T6" fmla="*/ 42 w 54"/>
                <a:gd name="T7" fmla="*/ 13 h 14"/>
                <a:gd name="T8" fmla="*/ 7 w 54"/>
                <a:gd name="T9" fmla="*/ 13 h 14"/>
                <a:gd name="T10" fmla="*/ 1 w 54"/>
                <a:gd name="T11" fmla="*/ 9 h 14"/>
                <a:gd name="T12" fmla="*/ 1 w 54"/>
                <a:gd name="T13" fmla="*/ 3 h 14"/>
                <a:gd name="T14" fmla="*/ 5 w 54"/>
                <a:gd name="T15" fmla="*/ 2 h 14"/>
                <a:gd name="T16" fmla="*/ 7 w 54"/>
                <a:gd name="T1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4">
                  <a:moveTo>
                    <a:pt x="7" y="1"/>
                  </a:moveTo>
                  <a:cubicBezTo>
                    <a:pt x="23" y="1"/>
                    <a:pt x="38" y="1"/>
                    <a:pt x="54" y="0"/>
                  </a:cubicBezTo>
                  <a:cubicBezTo>
                    <a:pt x="54" y="2"/>
                    <a:pt x="52" y="3"/>
                    <a:pt x="51" y="4"/>
                  </a:cubicBezTo>
                  <a:cubicBezTo>
                    <a:pt x="48" y="7"/>
                    <a:pt x="46" y="11"/>
                    <a:pt x="42" y="13"/>
                  </a:cubicBezTo>
                  <a:cubicBezTo>
                    <a:pt x="30" y="13"/>
                    <a:pt x="19" y="14"/>
                    <a:pt x="7" y="13"/>
                  </a:cubicBezTo>
                  <a:cubicBezTo>
                    <a:pt x="5" y="12"/>
                    <a:pt x="3" y="11"/>
                    <a:pt x="1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1" y="1"/>
                    <a:pt x="3" y="2"/>
                    <a:pt x="5" y="2"/>
                  </a:cubicBezTo>
                  <a:cubicBezTo>
                    <a:pt x="6" y="2"/>
                    <a:pt x="7" y="2"/>
                    <a:pt x="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40">
              <a:extLst>
                <a:ext uri="{FF2B5EF4-FFF2-40B4-BE49-F238E27FC236}">
                  <a16:creationId xmlns:a16="http://schemas.microsoft.com/office/drawing/2014/main" id="{EDEF00CA-3455-AA06-4975-2E2908344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0" y="763"/>
              <a:ext cx="88" cy="25"/>
            </a:xfrm>
            <a:custGeom>
              <a:avLst/>
              <a:gdLst>
                <a:gd name="T0" fmla="*/ 48 w 50"/>
                <a:gd name="T1" fmla="*/ 12 h 14"/>
                <a:gd name="T2" fmla="*/ 0 w 50"/>
                <a:gd name="T3" fmla="*/ 14 h 14"/>
                <a:gd name="T4" fmla="*/ 3 w 50"/>
                <a:gd name="T5" fmla="*/ 12 h 14"/>
                <a:gd name="T6" fmla="*/ 7 w 50"/>
                <a:gd name="T7" fmla="*/ 12 h 14"/>
                <a:gd name="T8" fmla="*/ 14 w 50"/>
                <a:gd name="T9" fmla="*/ 4 h 14"/>
                <a:gd name="T10" fmla="*/ 11 w 50"/>
                <a:gd name="T11" fmla="*/ 3 h 14"/>
                <a:gd name="T12" fmla="*/ 6 w 50"/>
                <a:gd name="T13" fmla="*/ 1 h 14"/>
                <a:gd name="T14" fmla="*/ 19 w 50"/>
                <a:gd name="T15" fmla="*/ 1 h 14"/>
                <a:gd name="T16" fmla="*/ 47 w 50"/>
                <a:gd name="T17" fmla="*/ 0 h 14"/>
                <a:gd name="T18" fmla="*/ 48 w 50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4">
                  <a:moveTo>
                    <a:pt x="48" y="12"/>
                  </a:moveTo>
                  <a:cubicBezTo>
                    <a:pt x="32" y="13"/>
                    <a:pt x="16" y="13"/>
                    <a:pt x="0" y="14"/>
                  </a:cubicBezTo>
                  <a:cubicBezTo>
                    <a:pt x="0" y="12"/>
                    <a:pt x="1" y="12"/>
                    <a:pt x="3" y="12"/>
                  </a:cubicBezTo>
                  <a:cubicBezTo>
                    <a:pt x="4" y="12"/>
                    <a:pt x="6" y="12"/>
                    <a:pt x="7" y="12"/>
                  </a:cubicBezTo>
                  <a:cubicBezTo>
                    <a:pt x="14" y="12"/>
                    <a:pt x="15" y="10"/>
                    <a:pt x="14" y="4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8" y="3"/>
                    <a:pt x="6" y="1"/>
                  </a:cubicBezTo>
                  <a:cubicBezTo>
                    <a:pt x="11" y="0"/>
                    <a:pt x="15" y="1"/>
                    <a:pt x="19" y="1"/>
                  </a:cubicBezTo>
                  <a:cubicBezTo>
                    <a:pt x="28" y="0"/>
                    <a:pt x="38" y="0"/>
                    <a:pt x="47" y="0"/>
                  </a:cubicBezTo>
                  <a:cubicBezTo>
                    <a:pt x="49" y="4"/>
                    <a:pt x="50" y="8"/>
                    <a:pt x="48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41">
              <a:extLst>
                <a:ext uri="{FF2B5EF4-FFF2-40B4-BE49-F238E27FC236}">
                  <a16:creationId xmlns:a16="http://schemas.microsoft.com/office/drawing/2014/main" id="{AE1F7AE9-F743-F754-EAAF-1D6AE0882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" y="686"/>
              <a:ext cx="88" cy="24"/>
            </a:xfrm>
            <a:custGeom>
              <a:avLst/>
              <a:gdLst>
                <a:gd name="T0" fmla="*/ 49 w 50"/>
                <a:gd name="T1" fmla="*/ 4 h 14"/>
                <a:gd name="T2" fmla="*/ 49 w 50"/>
                <a:gd name="T3" fmla="*/ 5 h 14"/>
                <a:gd name="T4" fmla="*/ 50 w 50"/>
                <a:gd name="T5" fmla="*/ 5 h 14"/>
                <a:gd name="T6" fmla="*/ 48 w 50"/>
                <a:gd name="T7" fmla="*/ 14 h 14"/>
                <a:gd name="T8" fmla="*/ 19 w 50"/>
                <a:gd name="T9" fmla="*/ 12 h 14"/>
                <a:gd name="T10" fmla="*/ 5 w 50"/>
                <a:gd name="T11" fmla="*/ 4 h 14"/>
                <a:gd name="T12" fmla="*/ 0 w 50"/>
                <a:gd name="T13" fmla="*/ 0 h 14"/>
                <a:gd name="T14" fmla="*/ 40 w 50"/>
                <a:gd name="T15" fmla="*/ 4 h 14"/>
                <a:gd name="T16" fmla="*/ 49 w 50"/>
                <a:gd name="T1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">
                  <a:moveTo>
                    <a:pt x="49" y="4"/>
                  </a:moveTo>
                  <a:cubicBezTo>
                    <a:pt x="49" y="4"/>
                    <a:pt x="49" y="4"/>
                    <a:pt x="49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8" y="8"/>
                    <a:pt x="48" y="11"/>
                    <a:pt x="48" y="14"/>
                  </a:cubicBezTo>
                  <a:cubicBezTo>
                    <a:pt x="38" y="14"/>
                    <a:pt x="28" y="13"/>
                    <a:pt x="19" y="12"/>
                  </a:cubicBezTo>
                  <a:cubicBezTo>
                    <a:pt x="14" y="11"/>
                    <a:pt x="10" y="7"/>
                    <a:pt x="5" y="4"/>
                  </a:cubicBezTo>
                  <a:cubicBezTo>
                    <a:pt x="3" y="3"/>
                    <a:pt x="2" y="2"/>
                    <a:pt x="0" y="0"/>
                  </a:cubicBezTo>
                  <a:cubicBezTo>
                    <a:pt x="13" y="1"/>
                    <a:pt x="26" y="3"/>
                    <a:pt x="40" y="4"/>
                  </a:cubicBezTo>
                  <a:cubicBezTo>
                    <a:pt x="42" y="5"/>
                    <a:pt x="46" y="4"/>
                    <a:pt x="49" y="4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42">
              <a:extLst>
                <a:ext uri="{FF2B5EF4-FFF2-40B4-BE49-F238E27FC236}">
                  <a16:creationId xmlns:a16="http://schemas.microsoft.com/office/drawing/2014/main" id="{A24001B4-B89B-EB8D-746E-B84F343E9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" y="760"/>
              <a:ext cx="60" cy="24"/>
            </a:xfrm>
            <a:custGeom>
              <a:avLst/>
              <a:gdLst>
                <a:gd name="T0" fmla="*/ 1 w 34"/>
                <a:gd name="T1" fmla="*/ 14 h 14"/>
                <a:gd name="T2" fmla="*/ 0 w 34"/>
                <a:gd name="T3" fmla="*/ 2 h 14"/>
                <a:gd name="T4" fmla="*/ 32 w 34"/>
                <a:gd name="T5" fmla="*/ 1 h 14"/>
                <a:gd name="T6" fmla="*/ 24 w 34"/>
                <a:gd name="T7" fmla="*/ 13 h 14"/>
                <a:gd name="T8" fmla="*/ 10 w 34"/>
                <a:gd name="T9" fmla="*/ 14 h 14"/>
                <a:gd name="T10" fmla="*/ 1 w 34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">
                  <a:moveTo>
                    <a:pt x="1" y="14"/>
                  </a:moveTo>
                  <a:cubicBezTo>
                    <a:pt x="1" y="10"/>
                    <a:pt x="0" y="6"/>
                    <a:pt x="0" y="2"/>
                  </a:cubicBezTo>
                  <a:cubicBezTo>
                    <a:pt x="10" y="2"/>
                    <a:pt x="21" y="0"/>
                    <a:pt x="32" y="1"/>
                  </a:cubicBezTo>
                  <a:cubicBezTo>
                    <a:pt x="34" y="6"/>
                    <a:pt x="30" y="12"/>
                    <a:pt x="24" y="13"/>
                  </a:cubicBezTo>
                  <a:cubicBezTo>
                    <a:pt x="20" y="14"/>
                    <a:pt x="15" y="13"/>
                    <a:pt x="10" y="14"/>
                  </a:cubicBezTo>
                  <a:cubicBezTo>
                    <a:pt x="7" y="14"/>
                    <a:pt x="4" y="14"/>
                    <a:pt x="1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43">
              <a:extLst>
                <a:ext uri="{FF2B5EF4-FFF2-40B4-BE49-F238E27FC236}">
                  <a16:creationId xmlns:a16="http://schemas.microsoft.com/office/drawing/2014/main" id="{E9015DB9-7AEE-C911-E56B-EFF9C8A2C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797"/>
              <a:ext cx="56" cy="24"/>
            </a:xfrm>
            <a:custGeom>
              <a:avLst/>
              <a:gdLst>
                <a:gd name="T0" fmla="*/ 0 w 32"/>
                <a:gd name="T1" fmla="*/ 14 h 14"/>
                <a:gd name="T2" fmla="*/ 12 w 32"/>
                <a:gd name="T3" fmla="*/ 1 h 14"/>
                <a:gd name="T4" fmla="*/ 32 w 32"/>
                <a:gd name="T5" fmla="*/ 0 h 14"/>
                <a:gd name="T6" fmla="*/ 21 w 32"/>
                <a:gd name="T7" fmla="*/ 12 h 14"/>
                <a:gd name="T8" fmla="*/ 25 w 32"/>
                <a:gd name="T9" fmla="*/ 13 h 14"/>
                <a:gd name="T10" fmla="*/ 0 w 3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cubicBezTo>
                    <a:pt x="4" y="9"/>
                    <a:pt x="8" y="5"/>
                    <a:pt x="12" y="1"/>
                  </a:cubicBezTo>
                  <a:cubicBezTo>
                    <a:pt x="18" y="1"/>
                    <a:pt x="25" y="0"/>
                    <a:pt x="32" y="0"/>
                  </a:cubicBezTo>
                  <a:cubicBezTo>
                    <a:pt x="28" y="4"/>
                    <a:pt x="25" y="8"/>
                    <a:pt x="21" y="12"/>
                  </a:cubicBezTo>
                  <a:cubicBezTo>
                    <a:pt x="22" y="13"/>
                    <a:pt x="24" y="13"/>
                    <a:pt x="25" y="13"/>
                  </a:cubicBezTo>
                  <a:cubicBezTo>
                    <a:pt x="17" y="14"/>
                    <a:pt x="8" y="14"/>
                    <a:pt x="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44">
              <a:extLst>
                <a:ext uri="{FF2B5EF4-FFF2-40B4-BE49-F238E27FC236}">
                  <a16:creationId xmlns:a16="http://schemas.microsoft.com/office/drawing/2014/main" id="{18D926B8-4A63-8659-5AA2-A3C514F12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" y="719"/>
              <a:ext cx="61" cy="28"/>
            </a:xfrm>
            <a:custGeom>
              <a:avLst/>
              <a:gdLst>
                <a:gd name="T0" fmla="*/ 25 w 35"/>
                <a:gd name="T1" fmla="*/ 3 h 16"/>
                <a:gd name="T2" fmla="*/ 27 w 35"/>
                <a:gd name="T3" fmla="*/ 8 h 16"/>
                <a:gd name="T4" fmla="*/ 32 w 35"/>
                <a:gd name="T5" fmla="*/ 11 h 16"/>
                <a:gd name="T6" fmla="*/ 34 w 35"/>
                <a:gd name="T7" fmla="*/ 14 h 16"/>
                <a:gd name="T8" fmla="*/ 31 w 35"/>
                <a:gd name="T9" fmla="*/ 16 h 16"/>
                <a:gd name="T10" fmla="*/ 25 w 35"/>
                <a:gd name="T11" fmla="*/ 14 h 16"/>
                <a:gd name="T12" fmla="*/ 19 w 35"/>
                <a:gd name="T13" fmla="*/ 16 h 16"/>
                <a:gd name="T14" fmla="*/ 1 w 35"/>
                <a:gd name="T15" fmla="*/ 9 h 16"/>
                <a:gd name="T16" fmla="*/ 4 w 35"/>
                <a:gd name="T17" fmla="*/ 4 h 16"/>
                <a:gd name="T18" fmla="*/ 7 w 35"/>
                <a:gd name="T19" fmla="*/ 1 h 16"/>
                <a:gd name="T20" fmla="*/ 25 w 35"/>
                <a:gd name="T2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6">
                  <a:moveTo>
                    <a:pt x="25" y="3"/>
                  </a:moveTo>
                  <a:cubicBezTo>
                    <a:pt x="23" y="6"/>
                    <a:pt x="23" y="8"/>
                    <a:pt x="27" y="8"/>
                  </a:cubicBezTo>
                  <a:cubicBezTo>
                    <a:pt x="29" y="9"/>
                    <a:pt x="30" y="10"/>
                    <a:pt x="32" y="11"/>
                  </a:cubicBezTo>
                  <a:cubicBezTo>
                    <a:pt x="33" y="12"/>
                    <a:pt x="35" y="12"/>
                    <a:pt x="34" y="14"/>
                  </a:cubicBezTo>
                  <a:cubicBezTo>
                    <a:pt x="33" y="15"/>
                    <a:pt x="32" y="16"/>
                    <a:pt x="31" y="16"/>
                  </a:cubicBezTo>
                  <a:cubicBezTo>
                    <a:pt x="29" y="16"/>
                    <a:pt x="27" y="15"/>
                    <a:pt x="25" y="14"/>
                  </a:cubicBezTo>
                  <a:cubicBezTo>
                    <a:pt x="23" y="12"/>
                    <a:pt x="20" y="11"/>
                    <a:pt x="19" y="16"/>
                  </a:cubicBezTo>
                  <a:cubicBezTo>
                    <a:pt x="13" y="14"/>
                    <a:pt x="7" y="11"/>
                    <a:pt x="1" y="9"/>
                  </a:cubicBezTo>
                  <a:cubicBezTo>
                    <a:pt x="0" y="6"/>
                    <a:pt x="3" y="6"/>
                    <a:pt x="4" y="4"/>
                  </a:cubicBezTo>
                  <a:cubicBezTo>
                    <a:pt x="5" y="3"/>
                    <a:pt x="7" y="2"/>
                    <a:pt x="7" y="1"/>
                  </a:cubicBezTo>
                  <a:cubicBezTo>
                    <a:pt x="14" y="0"/>
                    <a:pt x="20" y="1"/>
                    <a:pt x="25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45">
              <a:extLst>
                <a:ext uri="{FF2B5EF4-FFF2-40B4-BE49-F238E27FC236}">
                  <a16:creationId xmlns:a16="http://schemas.microsoft.com/office/drawing/2014/main" id="{D68551DE-F043-0F9E-5287-D5A929F9C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" y="765"/>
              <a:ext cx="42" cy="23"/>
            </a:xfrm>
            <a:custGeom>
              <a:avLst/>
              <a:gdLst>
                <a:gd name="T0" fmla="*/ 14 w 24"/>
                <a:gd name="T1" fmla="*/ 0 h 13"/>
                <a:gd name="T2" fmla="*/ 23 w 24"/>
                <a:gd name="T3" fmla="*/ 1 h 13"/>
                <a:gd name="T4" fmla="*/ 23 w 24"/>
                <a:gd name="T5" fmla="*/ 9 h 13"/>
                <a:gd name="T6" fmla="*/ 20 w 24"/>
                <a:gd name="T7" fmla="*/ 12 h 13"/>
                <a:gd name="T8" fmla="*/ 8 w 24"/>
                <a:gd name="T9" fmla="*/ 13 h 13"/>
                <a:gd name="T10" fmla="*/ 7 w 24"/>
                <a:gd name="T11" fmla="*/ 13 h 13"/>
                <a:gd name="T12" fmla="*/ 3 w 24"/>
                <a:gd name="T13" fmla="*/ 1 h 13"/>
                <a:gd name="T14" fmla="*/ 14 w 2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3">
                  <a:moveTo>
                    <a:pt x="14" y="0"/>
                  </a:moveTo>
                  <a:cubicBezTo>
                    <a:pt x="17" y="1"/>
                    <a:pt x="21" y="0"/>
                    <a:pt x="23" y="1"/>
                  </a:cubicBezTo>
                  <a:cubicBezTo>
                    <a:pt x="24" y="2"/>
                    <a:pt x="22" y="6"/>
                    <a:pt x="23" y="9"/>
                  </a:cubicBezTo>
                  <a:cubicBezTo>
                    <a:pt x="24" y="12"/>
                    <a:pt x="22" y="12"/>
                    <a:pt x="20" y="12"/>
                  </a:cubicBezTo>
                  <a:cubicBezTo>
                    <a:pt x="16" y="12"/>
                    <a:pt x="12" y="11"/>
                    <a:pt x="8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" y="9"/>
                    <a:pt x="0" y="5"/>
                    <a:pt x="3" y="1"/>
                  </a:cubicBezTo>
                  <a:cubicBezTo>
                    <a:pt x="7" y="1"/>
                    <a:pt x="11" y="0"/>
                    <a:pt x="14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46">
              <a:extLst>
                <a:ext uri="{FF2B5EF4-FFF2-40B4-BE49-F238E27FC236}">
                  <a16:creationId xmlns:a16="http://schemas.microsoft.com/office/drawing/2014/main" id="{560DAE71-5762-8A3E-CF3E-0159A0807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" y="835"/>
              <a:ext cx="50" cy="22"/>
            </a:xfrm>
            <a:custGeom>
              <a:avLst/>
              <a:gdLst>
                <a:gd name="T0" fmla="*/ 19 w 28"/>
                <a:gd name="T1" fmla="*/ 12 h 12"/>
                <a:gd name="T2" fmla="*/ 12 w 28"/>
                <a:gd name="T3" fmla="*/ 12 h 12"/>
                <a:gd name="T4" fmla="*/ 1 w 28"/>
                <a:gd name="T5" fmla="*/ 2 h 12"/>
                <a:gd name="T6" fmla="*/ 1 w 28"/>
                <a:gd name="T7" fmla="*/ 0 h 12"/>
                <a:gd name="T8" fmla="*/ 24 w 28"/>
                <a:gd name="T9" fmla="*/ 0 h 12"/>
                <a:gd name="T10" fmla="*/ 19 w 28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2">
                  <a:moveTo>
                    <a:pt x="19" y="12"/>
                  </a:moveTo>
                  <a:cubicBezTo>
                    <a:pt x="17" y="12"/>
                    <a:pt x="14" y="12"/>
                    <a:pt x="12" y="12"/>
                  </a:cubicBezTo>
                  <a:cubicBezTo>
                    <a:pt x="7" y="10"/>
                    <a:pt x="4" y="6"/>
                    <a:pt x="1" y="2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9" y="0"/>
                    <a:pt x="17" y="0"/>
                    <a:pt x="24" y="0"/>
                  </a:cubicBezTo>
                  <a:cubicBezTo>
                    <a:pt x="28" y="6"/>
                    <a:pt x="26" y="10"/>
                    <a:pt x="19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47">
              <a:extLst>
                <a:ext uri="{FF2B5EF4-FFF2-40B4-BE49-F238E27FC236}">
                  <a16:creationId xmlns:a16="http://schemas.microsoft.com/office/drawing/2014/main" id="{BCC150F9-33E3-F4F9-68FC-F60D64803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205"/>
              <a:ext cx="63" cy="27"/>
            </a:xfrm>
            <a:custGeom>
              <a:avLst/>
              <a:gdLst>
                <a:gd name="T0" fmla="*/ 30 w 36"/>
                <a:gd name="T1" fmla="*/ 15 h 15"/>
                <a:gd name="T2" fmla="*/ 29 w 36"/>
                <a:gd name="T3" fmla="*/ 13 h 15"/>
                <a:gd name="T4" fmla="*/ 16 w 36"/>
                <a:gd name="T5" fmla="*/ 4 h 15"/>
                <a:gd name="T6" fmla="*/ 12 w 36"/>
                <a:gd name="T7" fmla="*/ 2 h 15"/>
                <a:gd name="T8" fmla="*/ 0 w 36"/>
                <a:gd name="T9" fmla="*/ 2 h 15"/>
                <a:gd name="T10" fmla="*/ 14 w 36"/>
                <a:gd name="T11" fmla="*/ 1 h 15"/>
                <a:gd name="T12" fmla="*/ 32 w 36"/>
                <a:gd name="T13" fmla="*/ 0 h 15"/>
                <a:gd name="T14" fmla="*/ 35 w 36"/>
                <a:gd name="T15" fmla="*/ 4 h 15"/>
                <a:gd name="T16" fmla="*/ 30 w 36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5">
                  <a:moveTo>
                    <a:pt x="30" y="15"/>
                  </a:moveTo>
                  <a:cubicBezTo>
                    <a:pt x="30" y="14"/>
                    <a:pt x="30" y="13"/>
                    <a:pt x="29" y="13"/>
                  </a:cubicBezTo>
                  <a:cubicBezTo>
                    <a:pt x="22" y="13"/>
                    <a:pt x="19" y="9"/>
                    <a:pt x="16" y="4"/>
                  </a:cubicBezTo>
                  <a:cubicBezTo>
                    <a:pt x="15" y="2"/>
                    <a:pt x="14" y="2"/>
                    <a:pt x="12" y="2"/>
                  </a:cubicBezTo>
                  <a:cubicBezTo>
                    <a:pt x="8" y="2"/>
                    <a:pt x="4" y="2"/>
                    <a:pt x="0" y="2"/>
                  </a:cubicBezTo>
                  <a:cubicBezTo>
                    <a:pt x="4" y="0"/>
                    <a:pt x="9" y="1"/>
                    <a:pt x="14" y="1"/>
                  </a:cubicBezTo>
                  <a:cubicBezTo>
                    <a:pt x="20" y="1"/>
                    <a:pt x="26" y="1"/>
                    <a:pt x="32" y="0"/>
                  </a:cubicBezTo>
                  <a:cubicBezTo>
                    <a:pt x="35" y="0"/>
                    <a:pt x="36" y="1"/>
                    <a:pt x="35" y="4"/>
                  </a:cubicBezTo>
                  <a:cubicBezTo>
                    <a:pt x="33" y="8"/>
                    <a:pt x="32" y="11"/>
                    <a:pt x="30" y="15"/>
                  </a:cubicBezTo>
                  <a:close/>
                </a:path>
              </a:pathLst>
            </a:custGeom>
            <a:solidFill>
              <a:srgbClr val="EEC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48">
              <a:extLst>
                <a:ext uri="{FF2B5EF4-FFF2-40B4-BE49-F238E27FC236}">
                  <a16:creationId xmlns:a16="http://schemas.microsoft.com/office/drawing/2014/main" id="{4F698ECB-D806-C89E-86A0-C940E7CC5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" y="755"/>
              <a:ext cx="37" cy="42"/>
            </a:xfrm>
            <a:custGeom>
              <a:avLst/>
              <a:gdLst>
                <a:gd name="T0" fmla="*/ 21 w 21"/>
                <a:gd name="T1" fmla="*/ 6 h 24"/>
                <a:gd name="T2" fmla="*/ 20 w 21"/>
                <a:gd name="T3" fmla="*/ 7 h 24"/>
                <a:gd name="T4" fmla="*/ 10 w 21"/>
                <a:gd name="T5" fmla="*/ 22 h 24"/>
                <a:gd name="T6" fmla="*/ 8 w 21"/>
                <a:gd name="T7" fmla="*/ 22 h 24"/>
                <a:gd name="T8" fmla="*/ 7 w 21"/>
                <a:gd name="T9" fmla="*/ 19 h 24"/>
                <a:gd name="T10" fmla="*/ 13 w 21"/>
                <a:gd name="T11" fmla="*/ 13 h 24"/>
                <a:gd name="T12" fmla="*/ 13 w 21"/>
                <a:gd name="T13" fmla="*/ 8 h 24"/>
                <a:gd name="T14" fmla="*/ 8 w 21"/>
                <a:gd name="T15" fmla="*/ 8 h 24"/>
                <a:gd name="T16" fmla="*/ 4 w 21"/>
                <a:gd name="T17" fmla="*/ 11 h 24"/>
                <a:gd name="T18" fmla="*/ 1 w 21"/>
                <a:gd name="T19" fmla="*/ 12 h 24"/>
                <a:gd name="T20" fmla="*/ 1 w 21"/>
                <a:gd name="T21" fmla="*/ 8 h 24"/>
                <a:gd name="T22" fmla="*/ 5 w 21"/>
                <a:gd name="T23" fmla="*/ 0 h 24"/>
                <a:gd name="T24" fmla="*/ 21 w 21"/>
                <a:gd name="T2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4">
                  <a:moveTo>
                    <a:pt x="21" y="6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15"/>
                    <a:pt x="13" y="17"/>
                    <a:pt x="10" y="22"/>
                  </a:cubicBezTo>
                  <a:cubicBezTo>
                    <a:pt x="9" y="24"/>
                    <a:pt x="8" y="23"/>
                    <a:pt x="8" y="22"/>
                  </a:cubicBezTo>
                  <a:cubicBezTo>
                    <a:pt x="6" y="21"/>
                    <a:pt x="6" y="20"/>
                    <a:pt x="7" y="19"/>
                  </a:cubicBezTo>
                  <a:cubicBezTo>
                    <a:pt x="9" y="17"/>
                    <a:pt x="11" y="15"/>
                    <a:pt x="13" y="13"/>
                  </a:cubicBezTo>
                  <a:cubicBezTo>
                    <a:pt x="14" y="12"/>
                    <a:pt x="15" y="10"/>
                    <a:pt x="13" y="8"/>
                  </a:cubicBezTo>
                  <a:cubicBezTo>
                    <a:pt x="12" y="6"/>
                    <a:pt x="10" y="7"/>
                    <a:pt x="8" y="8"/>
                  </a:cubicBezTo>
                  <a:cubicBezTo>
                    <a:pt x="7" y="9"/>
                    <a:pt x="6" y="10"/>
                    <a:pt x="4" y="11"/>
                  </a:cubicBezTo>
                  <a:cubicBezTo>
                    <a:pt x="3" y="11"/>
                    <a:pt x="3" y="13"/>
                    <a:pt x="1" y="12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4" y="5"/>
                    <a:pt x="6" y="3"/>
                    <a:pt x="5" y="0"/>
                  </a:cubicBezTo>
                  <a:cubicBezTo>
                    <a:pt x="11" y="1"/>
                    <a:pt x="16" y="4"/>
                    <a:pt x="21" y="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49">
              <a:extLst>
                <a:ext uri="{FF2B5EF4-FFF2-40B4-BE49-F238E27FC236}">
                  <a16:creationId xmlns:a16="http://schemas.microsoft.com/office/drawing/2014/main" id="{6DD559BA-E1AC-F150-DBB3-8D22D5F8A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" y="723"/>
              <a:ext cx="54" cy="24"/>
            </a:xfrm>
            <a:custGeom>
              <a:avLst/>
              <a:gdLst>
                <a:gd name="T0" fmla="*/ 21 w 31"/>
                <a:gd name="T1" fmla="*/ 2 h 14"/>
                <a:gd name="T2" fmla="*/ 24 w 31"/>
                <a:gd name="T3" fmla="*/ 6 h 14"/>
                <a:gd name="T4" fmla="*/ 29 w 31"/>
                <a:gd name="T5" fmla="*/ 9 h 14"/>
                <a:gd name="T6" fmla="*/ 30 w 31"/>
                <a:gd name="T7" fmla="*/ 13 h 14"/>
                <a:gd name="T8" fmla="*/ 0 w 31"/>
                <a:gd name="T9" fmla="*/ 0 h 14"/>
                <a:gd name="T10" fmla="*/ 10 w 31"/>
                <a:gd name="T11" fmla="*/ 1 h 14"/>
                <a:gd name="T12" fmla="*/ 21 w 31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21" y="2"/>
                  </a:moveTo>
                  <a:cubicBezTo>
                    <a:pt x="21" y="4"/>
                    <a:pt x="21" y="6"/>
                    <a:pt x="24" y="6"/>
                  </a:cubicBezTo>
                  <a:cubicBezTo>
                    <a:pt x="26" y="7"/>
                    <a:pt x="27" y="8"/>
                    <a:pt x="29" y="9"/>
                  </a:cubicBezTo>
                  <a:cubicBezTo>
                    <a:pt x="31" y="10"/>
                    <a:pt x="31" y="11"/>
                    <a:pt x="30" y="13"/>
                  </a:cubicBezTo>
                  <a:cubicBezTo>
                    <a:pt x="18" y="14"/>
                    <a:pt x="9" y="6"/>
                    <a:pt x="0" y="0"/>
                  </a:cubicBezTo>
                  <a:cubicBezTo>
                    <a:pt x="3" y="0"/>
                    <a:pt x="7" y="1"/>
                    <a:pt x="10" y="1"/>
                  </a:cubicBezTo>
                  <a:cubicBezTo>
                    <a:pt x="14" y="1"/>
                    <a:pt x="18" y="2"/>
                    <a:pt x="21" y="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50">
              <a:extLst>
                <a:ext uri="{FF2B5EF4-FFF2-40B4-BE49-F238E27FC236}">
                  <a16:creationId xmlns:a16="http://schemas.microsoft.com/office/drawing/2014/main" id="{8AC76191-3156-AA34-A6D6-658A9125E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" y="719"/>
              <a:ext cx="57" cy="16"/>
            </a:xfrm>
            <a:custGeom>
              <a:avLst/>
              <a:gdLst>
                <a:gd name="T0" fmla="*/ 30 w 32"/>
                <a:gd name="T1" fmla="*/ 1 h 9"/>
                <a:gd name="T2" fmla="*/ 28 w 32"/>
                <a:gd name="T3" fmla="*/ 5 h 9"/>
                <a:gd name="T4" fmla="*/ 24 w 32"/>
                <a:gd name="T5" fmla="*/ 9 h 9"/>
                <a:gd name="T6" fmla="*/ 0 w 32"/>
                <a:gd name="T7" fmla="*/ 2 h 9"/>
                <a:gd name="T8" fmla="*/ 3 w 32"/>
                <a:gd name="T9" fmla="*/ 1 h 9"/>
                <a:gd name="T10" fmla="*/ 30 w 32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9">
                  <a:moveTo>
                    <a:pt x="30" y="1"/>
                  </a:moveTo>
                  <a:cubicBezTo>
                    <a:pt x="32" y="3"/>
                    <a:pt x="29" y="3"/>
                    <a:pt x="28" y="5"/>
                  </a:cubicBezTo>
                  <a:cubicBezTo>
                    <a:pt x="27" y="6"/>
                    <a:pt x="25" y="7"/>
                    <a:pt x="24" y="9"/>
                  </a:cubicBezTo>
                  <a:cubicBezTo>
                    <a:pt x="16" y="7"/>
                    <a:pt x="8" y="3"/>
                    <a:pt x="0" y="2"/>
                  </a:cubicBezTo>
                  <a:cubicBezTo>
                    <a:pt x="0" y="0"/>
                    <a:pt x="2" y="1"/>
                    <a:pt x="3" y="1"/>
                  </a:cubicBezTo>
                  <a:cubicBezTo>
                    <a:pt x="12" y="1"/>
                    <a:pt x="21" y="1"/>
                    <a:pt x="30" y="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51">
              <a:extLst>
                <a:ext uri="{FF2B5EF4-FFF2-40B4-BE49-F238E27FC236}">
                  <a16:creationId xmlns:a16="http://schemas.microsoft.com/office/drawing/2014/main" id="{9864B078-76CE-5DC5-7402-DF0CE7D39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" y="693"/>
              <a:ext cx="42" cy="21"/>
            </a:xfrm>
            <a:custGeom>
              <a:avLst/>
              <a:gdLst>
                <a:gd name="T0" fmla="*/ 4 w 24"/>
                <a:gd name="T1" fmla="*/ 10 h 12"/>
                <a:gd name="T2" fmla="*/ 5 w 24"/>
                <a:gd name="T3" fmla="*/ 1 h 12"/>
                <a:gd name="T4" fmla="*/ 17 w 24"/>
                <a:gd name="T5" fmla="*/ 1 h 12"/>
                <a:gd name="T6" fmla="*/ 12 w 24"/>
                <a:gd name="T7" fmla="*/ 2 h 12"/>
                <a:gd name="T8" fmla="*/ 8 w 24"/>
                <a:gd name="T9" fmla="*/ 5 h 12"/>
                <a:gd name="T10" fmla="*/ 10 w 24"/>
                <a:gd name="T11" fmla="*/ 9 h 12"/>
                <a:gd name="T12" fmla="*/ 14 w 24"/>
                <a:gd name="T13" fmla="*/ 7 h 12"/>
                <a:gd name="T14" fmla="*/ 19 w 24"/>
                <a:gd name="T15" fmla="*/ 3 h 12"/>
                <a:gd name="T16" fmla="*/ 22 w 24"/>
                <a:gd name="T17" fmla="*/ 4 h 12"/>
                <a:gd name="T18" fmla="*/ 22 w 24"/>
                <a:gd name="T19" fmla="*/ 7 h 12"/>
                <a:gd name="T20" fmla="*/ 19 w 24"/>
                <a:gd name="T21" fmla="*/ 10 h 12"/>
                <a:gd name="T22" fmla="*/ 24 w 24"/>
                <a:gd name="T23" fmla="*/ 12 h 12"/>
                <a:gd name="T24" fmla="*/ 4 w 24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2">
                  <a:moveTo>
                    <a:pt x="4" y="10"/>
                  </a:moveTo>
                  <a:cubicBezTo>
                    <a:pt x="0" y="6"/>
                    <a:pt x="3" y="4"/>
                    <a:pt x="5" y="1"/>
                  </a:cubicBezTo>
                  <a:cubicBezTo>
                    <a:pt x="9" y="1"/>
                    <a:pt x="13" y="0"/>
                    <a:pt x="17" y="1"/>
                  </a:cubicBezTo>
                  <a:cubicBezTo>
                    <a:pt x="15" y="1"/>
                    <a:pt x="14" y="1"/>
                    <a:pt x="12" y="2"/>
                  </a:cubicBezTo>
                  <a:cubicBezTo>
                    <a:pt x="10" y="2"/>
                    <a:pt x="9" y="4"/>
                    <a:pt x="8" y="5"/>
                  </a:cubicBezTo>
                  <a:cubicBezTo>
                    <a:pt x="8" y="7"/>
                    <a:pt x="9" y="8"/>
                    <a:pt x="10" y="9"/>
                  </a:cubicBezTo>
                  <a:cubicBezTo>
                    <a:pt x="12" y="10"/>
                    <a:pt x="13" y="8"/>
                    <a:pt x="14" y="7"/>
                  </a:cubicBezTo>
                  <a:cubicBezTo>
                    <a:pt x="16" y="6"/>
                    <a:pt x="17" y="5"/>
                    <a:pt x="19" y="3"/>
                  </a:cubicBezTo>
                  <a:cubicBezTo>
                    <a:pt x="20" y="2"/>
                    <a:pt x="21" y="3"/>
                    <a:pt x="22" y="4"/>
                  </a:cubicBezTo>
                  <a:cubicBezTo>
                    <a:pt x="23" y="5"/>
                    <a:pt x="23" y="5"/>
                    <a:pt x="22" y="7"/>
                  </a:cubicBezTo>
                  <a:cubicBezTo>
                    <a:pt x="21" y="8"/>
                    <a:pt x="20" y="9"/>
                    <a:pt x="19" y="10"/>
                  </a:cubicBezTo>
                  <a:cubicBezTo>
                    <a:pt x="20" y="12"/>
                    <a:pt x="23" y="10"/>
                    <a:pt x="24" y="12"/>
                  </a:cubicBezTo>
                  <a:cubicBezTo>
                    <a:pt x="17" y="12"/>
                    <a:pt x="10" y="11"/>
                    <a:pt x="4" y="10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52">
              <a:extLst>
                <a:ext uri="{FF2B5EF4-FFF2-40B4-BE49-F238E27FC236}">
                  <a16:creationId xmlns:a16="http://schemas.microsoft.com/office/drawing/2014/main" id="{AE9B9D41-2154-3062-04F2-30C58B8D2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" y="834"/>
              <a:ext cx="35" cy="24"/>
            </a:xfrm>
            <a:custGeom>
              <a:avLst/>
              <a:gdLst>
                <a:gd name="T0" fmla="*/ 0 w 20"/>
                <a:gd name="T1" fmla="*/ 13 h 14"/>
                <a:gd name="T2" fmla="*/ 5 w 20"/>
                <a:gd name="T3" fmla="*/ 1 h 14"/>
                <a:gd name="T4" fmla="*/ 20 w 20"/>
                <a:gd name="T5" fmla="*/ 0 h 14"/>
                <a:gd name="T6" fmla="*/ 8 w 20"/>
                <a:gd name="T7" fmla="*/ 11 h 14"/>
                <a:gd name="T8" fmla="*/ 9 w 20"/>
                <a:gd name="T9" fmla="*/ 12 h 14"/>
                <a:gd name="T10" fmla="*/ 17 w 20"/>
                <a:gd name="T11" fmla="*/ 12 h 14"/>
                <a:gd name="T12" fmla="*/ 0 w 20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0" y="13"/>
                  </a:moveTo>
                  <a:cubicBezTo>
                    <a:pt x="6" y="11"/>
                    <a:pt x="7" y="6"/>
                    <a:pt x="5" y="1"/>
                  </a:cubicBezTo>
                  <a:cubicBezTo>
                    <a:pt x="10" y="0"/>
                    <a:pt x="15" y="0"/>
                    <a:pt x="20" y="0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8" y="11"/>
                    <a:pt x="8" y="11"/>
                    <a:pt x="9" y="12"/>
                  </a:cubicBezTo>
                  <a:cubicBezTo>
                    <a:pt x="11" y="12"/>
                    <a:pt x="14" y="12"/>
                    <a:pt x="17" y="12"/>
                  </a:cubicBezTo>
                  <a:cubicBezTo>
                    <a:pt x="11" y="14"/>
                    <a:pt x="6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53">
              <a:extLst>
                <a:ext uri="{FF2B5EF4-FFF2-40B4-BE49-F238E27FC236}">
                  <a16:creationId xmlns:a16="http://schemas.microsoft.com/office/drawing/2014/main" id="{13144CC0-C04C-3B32-0A42-D032193DC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" y="834"/>
              <a:ext cx="56" cy="23"/>
            </a:xfrm>
            <a:custGeom>
              <a:avLst/>
              <a:gdLst>
                <a:gd name="T0" fmla="*/ 21 w 32"/>
                <a:gd name="T1" fmla="*/ 1 h 13"/>
                <a:gd name="T2" fmla="*/ 22 w 32"/>
                <a:gd name="T3" fmla="*/ 3 h 13"/>
                <a:gd name="T4" fmla="*/ 32 w 32"/>
                <a:gd name="T5" fmla="*/ 13 h 13"/>
                <a:gd name="T6" fmla="*/ 26 w 32"/>
                <a:gd name="T7" fmla="*/ 13 h 13"/>
                <a:gd name="T8" fmla="*/ 15 w 32"/>
                <a:gd name="T9" fmla="*/ 2 h 13"/>
                <a:gd name="T10" fmla="*/ 10 w 32"/>
                <a:gd name="T11" fmla="*/ 2 h 13"/>
                <a:gd name="T12" fmla="*/ 0 w 32"/>
                <a:gd name="T13" fmla="*/ 1 h 13"/>
                <a:gd name="T14" fmla="*/ 21 w 32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3">
                  <a:moveTo>
                    <a:pt x="21" y="1"/>
                  </a:moveTo>
                  <a:cubicBezTo>
                    <a:pt x="20" y="2"/>
                    <a:pt x="21" y="3"/>
                    <a:pt x="22" y="3"/>
                  </a:cubicBezTo>
                  <a:cubicBezTo>
                    <a:pt x="26" y="6"/>
                    <a:pt x="28" y="10"/>
                    <a:pt x="32" y="13"/>
                  </a:cubicBezTo>
                  <a:cubicBezTo>
                    <a:pt x="30" y="13"/>
                    <a:pt x="28" y="13"/>
                    <a:pt x="26" y="13"/>
                  </a:cubicBezTo>
                  <a:cubicBezTo>
                    <a:pt x="23" y="9"/>
                    <a:pt x="18" y="6"/>
                    <a:pt x="15" y="2"/>
                  </a:cubicBezTo>
                  <a:cubicBezTo>
                    <a:pt x="14" y="1"/>
                    <a:pt x="12" y="2"/>
                    <a:pt x="10" y="2"/>
                  </a:cubicBezTo>
                  <a:cubicBezTo>
                    <a:pt x="7" y="2"/>
                    <a:pt x="4" y="2"/>
                    <a:pt x="0" y="1"/>
                  </a:cubicBezTo>
                  <a:cubicBezTo>
                    <a:pt x="7" y="0"/>
                    <a:pt x="14" y="1"/>
                    <a:pt x="21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54">
              <a:extLst>
                <a:ext uri="{FF2B5EF4-FFF2-40B4-BE49-F238E27FC236}">
                  <a16:creationId xmlns:a16="http://schemas.microsoft.com/office/drawing/2014/main" id="{172B4DCB-BC8C-C0F6-FE75-F0D8F2BE9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62"/>
              <a:ext cx="47" cy="22"/>
            </a:xfrm>
            <a:custGeom>
              <a:avLst/>
              <a:gdLst>
                <a:gd name="T0" fmla="*/ 0 w 27"/>
                <a:gd name="T1" fmla="*/ 13 h 13"/>
                <a:gd name="T2" fmla="*/ 11 w 27"/>
                <a:gd name="T3" fmla="*/ 11 h 13"/>
                <a:gd name="T4" fmla="*/ 22 w 27"/>
                <a:gd name="T5" fmla="*/ 0 h 13"/>
                <a:gd name="T6" fmla="*/ 26 w 27"/>
                <a:gd name="T7" fmla="*/ 0 h 13"/>
                <a:gd name="T8" fmla="*/ 21 w 27"/>
                <a:gd name="T9" fmla="*/ 12 h 13"/>
                <a:gd name="T10" fmla="*/ 0 w 27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3">
                  <a:moveTo>
                    <a:pt x="0" y="13"/>
                  </a:moveTo>
                  <a:cubicBezTo>
                    <a:pt x="3" y="10"/>
                    <a:pt x="7" y="11"/>
                    <a:pt x="11" y="11"/>
                  </a:cubicBezTo>
                  <a:cubicBezTo>
                    <a:pt x="17" y="11"/>
                    <a:pt x="22" y="7"/>
                    <a:pt x="22" y="0"/>
                  </a:cubicBezTo>
                  <a:cubicBezTo>
                    <a:pt x="23" y="0"/>
                    <a:pt x="25" y="0"/>
                    <a:pt x="26" y="0"/>
                  </a:cubicBezTo>
                  <a:cubicBezTo>
                    <a:pt x="27" y="5"/>
                    <a:pt x="24" y="9"/>
                    <a:pt x="21" y="12"/>
                  </a:cubicBezTo>
                  <a:cubicBezTo>
                    <a:pt x="14" y="13"/>
                    <a:pt x="7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55">
              <a:extLst>
                <a:ext uri="{FF2B5EF4-FFF2-40B4-BE49-F238E27FC236}">
                  <a16:creationId xmlns:a16="http://schemas.microsoft.com/office/drawing/2014/main" id="{A33E1CA7-D68D-B8E1-E97C-53D77E10B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725"/>
              <a:ext cx="37" cy="24"/>
            </a:xfrm>
            <a:custGeom>
              <a:avLst/>
              <a:gdLst>
                <a:gd name="T0" fmla="*/ 10 w 21"/>
                <a:gd name="T1" fmla="*/ 14 h 14"/>
                <a:gd name="T2" fmla="*/ 15 w 21"/>
                <a:gd name="T3" fmla="*/ 12 h 14"/>
                <a:gd name="T4" fmla="*/ 0 w 21"/>
                <a:gd name="T5" fmla="*/ 1 h 14"/>
                <a:gd name="T6" fmla="*/ 2 w 21"/>
                <a:gd name="T7" fmla="*/ 0 h 14"/>
                <a:gd name="T8" fmla="*/ 9 w 21"/>
                <a:gd name="T9" fmla="*/ 1 h 14"/>
                <a:gd name="T10" fmla="*/ 18 w 21"/>
                <a:gd name="T11" fmla="*/ 9 h 14"/>
                <a:gd name="T12" fmla="*/ 21 w 21"/>
                <a:gd name="T13" fmla="*/ 13 h 14"/>
                <a:gd name="T14" fmla="*/ 10 w 2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4">
                  <a:moveTo>
                    <a:pt x="10" y="14"/>
                  </a:moveTo>
                  <a:cubicBezTo>
                    <a:pt x="12" y="13"/>
                    <a:pt x="13" y="13"/>
                    <a:pt x="15" y="12"/>
                  </a:cubicBezTo>
                  <a:cubicBezTo>
                    <a:pt x="9" y="9"/>
                    <a:pt x="7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5" y="0"/>
                    <a:pt x="7" y="0"/>
                    <a:pt x="9" y="1"/>
                  </a:cubicBezTo>
                  <a:cubicBezTo>
                    <a:pt x="11" y="4"/>
                    <a:pt x="15" y="6"/>
                    <a:pt x="18" y="9"/>
                  </a:cubicBezTo>
                  <a:cubicBezTo>
                    <a:pt x="19" y="10"/>
                    <a:pt x="20" y="12"/>
                    <a:pt x="21" y="13"/>
                  </a:cubicBezTo>
                  <a:cubicBezTo>
                    <a:pt x="17" y="13"/>
                    <a:pt x="14" y="14"/>
                    <a:pt x="1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56">
              <a:extLst>
                <a:ext uri="{FF2B5EF4-FFF2-40B4-BE49-F238E27FC236}">
                  <a16:creationId xmlns:a16="http://schemas.microsoft.com/office/drawing/2014/main" id="{9E21F101-6A72-F11D-F5CC-DC15DB73C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" y="800"/>
              <a:ext cx="26" cy="23"/>
            </a:xfrm>
            <a:custGeom>
              <a:avLst/>
              <a:gdLst>
                <a:gd name="T0" fmla="*/ 15 w 15"/>
                <a:gd name="T1" fmla="*/ 0 h 13"/>
                <a:gd name="T2" fmla="*/ 13 w 15"/>
                <a:gd name="T3" fmla="*/ 10 h 13"/>
                <a:gd name="T4" fmla="*/ 15 w 15"/>
                <a:gd name="T5" fmla="*/ 12 h 13"/>
                <a:gd name="T6" fmla="*/ 9 w 15"/>
                <a:gd name="T7" fmla="*/ 13 h 13"/>
                <a:gd name="T8" fmla="*/ 5 w 15"/>
                <a:gd name="T9" fmla="*/ 6 h 13"/>
                <a:gd name="T10" fmla="*/ 0 w 15"/>
                <a:gd name="T11" fmla="*/ 1 h 13"/>
                <a:gd name="T12" fmla="*/ 15 w 1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3">
                  <a:moveTo>
                    <a:pt x="15" y="0"/>
                  </a:moveTo>
                  <a:cubicBezTo>
                    <a:pt x="8" y="3"/>
                    <a:pt x="7" y="4"/>
                    <a:pt x="13" y="10"/>
                  </a:cubicBezTo>
                  <a:cubicBezTo>
                    <a:pt x="14" y="11"/>
                    <a:pt x="15" y="12"/>
                    <a:pt x="15" y="12"/>
                  </a:cubicBezTo>
                  <a:cubicBezTo>
                    <a:pt x="13" y="13"/>
                    <a:pt x="11" y="13"/>
                    <a:pt x="9" y="13"/>
                  </a:cubicBezTo>
                  <a:cubicBezTo>
                    <a:pt x="7" y="11"/>
                    <a:pt x="5" y="9"/>
                    <a:pt x="5" y="6"/>
                  </a:cubicBezTo>
                  <a:cubicBezTo>
                    <a:pt x="6" y="2"/>
                    <a:pt x="4" y="0"/>
                    <a:pt x="0" y="1"/>
                  </a:cubicBezTo>
                  <a:cubicBezTo>
                    <a:pt x="5" y="0"/>
                    <a:pt x="10" y="0"/>
                    <a:pt x="1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57">
              <a:extLst>
                <a:ext uri="{FF2B5EF4-FFF2-40B4-BE49-F238E27FC236}">
                  <a16:creationId xmlns:a16="http://schemas.microsoft.com/office/drawing/2014/main" id="{9BCF6C3C-2124-C95A-1897-82FDE0C95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" y="728"/>
              <a:ext cx="30" cy="23"/>
            </a:xfrm>
            <a:custGeom>
              <a:avLst/>
              <a:gdLst>
                <a:gd name="T0" fmla="*/ 17 w 17"/>
                <a:gd name="T1" fmla="*/ 1 h 13"/>
                <a:gd name="T2" fmla="*/ 5 w 17"/>
                <a:gd name="T3" fmla="*/ 13 h 13"/>
                <a:gd name="T4" fmla="*/ 0 w 17"/>
                <a:gd name="T5" fmla="*/ 13 h 13"/>
                <a:gd name="T6" fmla="*/ 11 w 17"/>
                <a:gd name="T7" fmla="*/ 1 h 13"/>
                <a:gd name="T8" fmla="*/ 17 w 17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7" y="1"/>
                  </a:moveTo>
                  <a:cubicBezTo>
                    <a:pt x="13" y="5"/>
                    <a:pt x="9" y="9"/>
                    <a:pt x="5" y="13"/>
                  </a:cubicBezTo>
                  <a:cubicBezTo>
                    <a:pt x="3" y="13"/>
                    <a:pt x="2" y="13"/>
                    <a:pt x="0" y="13"/>
                  </a:cubicBezTo>
                  <a:cubicBezTo>
                    <a:pt x="3" y="9"/>
                    <a:pt x="8" y="6"/>
                    <a:pt x="11" y="1"/>
                  </a:cubicBezTo>
                  <a:cubicBezTo>
                    <a:pt x="13" y="1"/>
                    <a:pt x="15" y="0"/>
                    <a:pt x="1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58">
              <a:extLst>
                <a:ext uri="{FF2B5EF4-FFF2-40B4-BE49-F238E27FC236}">
                  <a16:creationId xmlns:a16="http://schemas.microsoft.com/office/drawing/2014/main" id="{09943A55-3736-7B33-9BB8-72FB8AC93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" y="765"/>
              <a:ext cx="40" cy="23"/>
            </a:xfrm>
            <a:custGeom>
              <a:avLst/>
              <a:gdLst>
                <a:gd name="T0" fmla="*/ 19 w 23"/>
                <a:gd name="T1" fmla="*/ 1 h 13"/>
                <a:gd name="T2" fmla="*/ 23 w 23"/>
                <a:gd name="T3" fmla="*/ 13 h 13"/>
                <a:gd name="T4" fmla="*/ 17 w 23"/>
                <a:gd name="T5" fmla="*/ 13 h 13"/>
                <a:gd name="T6" fmla="*/ 14 w 23"/>
                <a:gd name="T7" fmla="*/ 3 h 13"/>
                <a:gd name="T8" fmla="*/ 12 w 23"/>
                <a:gd name="T9" fmla="*/ 1 h 13"/>
                <a:gd name="T10" fmla="*/ 0 w 23"/>
                <a:gd name="T11" fmla="*/ 1 h 13"/>
                <a:gd name="T12" fmla="*/ 19 w 23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">
                  <a:moveTo>
                    <a:pt x="19" y="1"/>
                  </a:moveTo>
                  <a:cubicBezTo>
                    <a:pt x="17" y="6"/>
                    <a:pt x="21" y="9"/>
                    <a:pt x="23" y="13"/>
                  </a:cubicBezTo>
                  <a:cubicBezTo>
                    <a:pt x="21" y="13"/>
                    <a:pt x="19" y="13"/>
                    <a:pt x="17" y="13"/>
                  </a:cubicBezTo>
                  <a:cubicBezTo>
                    <a:pt x="16" y="10"/>
                    <a:pt x="14" y="7"/>
                    <a:pt x="14" y="3"/>
                  </a:cubicBezTo>
                  <a:cubicBezTo>
                    <a:pt x="15" y="1"/>
                    <a:pt x="13" y="1"/>
                    <a:pt x="12" y="1"/>
                  </a:cubicBezTo>
                  <a:cubicBezTo>
                    <a:pt x="8" y="1"/>
                    <a:pt x="4" y="1"/>
                    <a:pt x="0" y="1"/>
                  </a:cubicBezTo>
                  <a:cubicBezTo>
                    <a:pt x="6" y="0"/>
                    <a:pt x="13" y="0"/>
                    <a:pt x="19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59">
              <a:extLst>
                <a:ext uri="{FF2B5EF4-FFF2-40B4-BE49-F238E27FC236}">
                  <a16:creationId xmlns:a16="http://schemas.microsoft.com/office/drawing/2014/main" id="{146A10D2-C3A6-1C44-0F73-1A4731D3D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" y="747"/>
              <a:ext cx="23" cy="22"/>
            </a:xfrm>
            <a:custGeom>
              <a:avLst/>
              <a:gdLst>
                <a:gd name="T0" fmla="*/ 13 w 13"/>
                <a:gd name="T1" fmla="*/ 3 h 12"/>
                <a:gd name="T2" fmla="*/ 5 w 13"/>
                <a:gd name="T3" fmla="*/ 10 h 12"/>
                <a:gd name="T4" fmla="*/ 2 w 13"/>
                <a:gd name="T5" fmla="*/ 10 h 12"/>
                <a:gd name="T6" fmla="*/ 2 w 13"/>
                <a:gd name="T7" fmla="*/ 7 h 12"/>
                <a:gd name="T8" fmla="*/ 7 w 13"/>
                <a:gd name="T9" fmla="*/ 0 h 12"/>
                <a:gd name="T10" fmla="*/ 13 w 13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13" y="3"/>
                  </a:moveTo>
                  <a:cubicBezTo>
                    <a:pt x="10" y="5"/>
                    <a:pt x="8" y="7"/>
                    <a:pt x="5" y="10"/>
                  </a:cubicBezTo>
                  <a:cubicBezTo>
                    <a:pt x="4" y="11"/>
                    <a:pt x="3" y="12"/>
                    <a:pt x="2" y="10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5"/>
                    <a:pt x="6" y="3"/>
                    <a:pt x="7" y="0"/>
                  </a:cubicBezTo>
                  <a:cubicBezTo>
                    <a:pt x="9" y="1"/>
                    <a:pt x="11" y="2"/>
                    <a:pt x="13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60">
              <a:extLst>
                <a:ext uri="{FF2B5EF4-FFF2-40B4-BE49-F238E27FC236}">
                  <a16:creationId xmlns:a16="http://schemas.microsoft.com/office/drawing/2014/main" id="{A8585D9D-E0E6-0532-A6C2-1A157B841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" y="691"/>
              <a:ext cx="16" cy="4"/>
            </a:xfrm>
            <a:custGeom>
              <a:avLst/>
              <a:gdLst>
                <a:gd name="T0" fmla="*/ 9 w 9"/>
                <a:gd name="T1" fmla="*/ 1 h 2"/>
                <a:gd name="T2" fmla="*/ 0 w 9"/>
                <a:gd name="T3" fmla="*/ 1 h 2"/>
                <a:gd name="T4" fmla="*/ 9 w 9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9" y="1"/>
                  </a:moveTo>
                  <a:cubicBezTo>
                    <a:pt x="6" y="2"/>
                    <a:pt x="2" y="2"/>
                    <a:pt x="0" y="1"/>
                  </a:cubicBezTo>
                  <a:cubicBezTo>
                    <a:pt x="3" y="0"/>
                    <a:pt x="6" y="1"/>
                    <a:pt x="9" y="1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61">
              <a:extLst>
                <a:ext uri="{FF2B5EF4-FFF2-40B4-BE49-F238E27FC236}">
                  <a16:creationId xmlns:a16="http://schemas.microsoft.com/office/drawing/2014/main" id="{C8501E8B-638D-6B76-42C2-B4C75D306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" y="682"/>
              <a:ext cx="656" cy="25"/>
            </a:xfrm>
            <a:custGeom>
              <a:avLst/>
              <a:gdLst>
                <a:gd name="T0" fmla="*/ 262 w 374"/>
                <a:gd name="T1" fmla="*/ 0 h 14"/>
                <a:gd name="T2" fmla="*/ 265 w 374"/>
                <a:gd name="T3" fmla="*/ 0 h 14"/>
                <a:gd name="T4" fmla="*/ 266 w 374"/>
                <a:gd name="T5" fmla="*/ 5 h 14"/>
                <a:gd name="T6" fmla="*/ 262 w 374"/>
                <a:gd name="T7" fmla="*/ 10 h 14"/>
                <a:gd name="T8" fmla="*/ 267 w 374"/>
                <a:gd name="T9" fmla="*/ 9 h 14"/>
                <a:gd name="T10" fmla="*/ 273 w 374"/>
                <a:gd name="T11" fmla="*/ 9 h 14"/>
                <a:gd name="T12" fmla="*/ 281 w 374"/>
                <a:gd name="T13" fmla="*/ 11 h 14"/>
                <a:gd name="T14" fmla="*/ 362 w 374"/>
                <a:gd name="T15" fmla="*/ 11 h 14"/>
                <a:gd name="T16" fmla="*/ 372 w 374"/>
                <a:gd name="T17" fmla="*/ 11 h 14"/>
                <a:gd name="T18" fmla="*/ 371 w 374"/>
                <a:gd name="T19" fmla="*/ 13 h 14"/>
                <a:gd name="T20" fmla="*/ 355 w 374"/>
                <a:gd name="T21" fmla="*/ 13 h 14"/>
                <a:gd name="T22" fmla="*/ 261 w 374"/>
                <a:gd name="T23" fmla="*/ 13 h 14"/>
                <a:gd name="T24" fmla="*/ 14 w 374"/>
                <a:gd name="T25" fmla="*/ 13 h 14"/>
                <a:gd name="T26" fmla="*/ 0 w 374"/>
                <a:gd name="T27" fmla="*/ 13 h 14"/>
                <a:gd name="T28" fmla="*/ 9 w 374"/>
                <a:gd name="T29" fmla="*/ 12 h 14"/>
                <a:gd name="T30" fmla="*/ 246 w 374"/>
                <a:gd name="T31" fmla="*/ 12 h 14"/>
                <a:gd name="T32" fmla="*/ 255 w 374"/>
                <a:gd name="T33" fmla="*/ 8 h 14"/>
                <a:gd name="T34" fmla="*/ 262 w 374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4" h="14">
                  <a:moveTo>
                    <a:pt x="262" y="0"/>
                  </a:moveTo>
                  <a:cubicBezTo>
                    <a:pt x="263" y="0"/>
                    <a:pt x="264" y="0"/>
                    <a:pt x="265" y="0"/>
                  </a:cubicBezTo>
                  <a:cubicBezTo>
                    <a:pt x="268" y="2"/>
                    <a:pt x="267" y="3"/>
                    <a:pt x="266" y="5"/>
                  </a:cubicBezTo>
                  <a:cubicBezTo>
                    <a:pt x="265" y="7"/>
                    <a:pt x="263" y="8"/>
                    <a:pt x="262" y="10"/>
                  </a:cubicBezTo>
                  <a:cubicBezTo>
                    <a:pt x="264" y="11"/>
                    <a:pt x="266" y="10"/>
                    <a:pt x="267" y="9"/>
                  </a:cubicBezTo>
                  <a:cubicBezTo>
                    <a:pt x="269" y="7"/>
                    <a:pt x="271" y="7"/>
                    <a:pt x="273" y="9"/>
                  </a:cubicBezTo>
                  <a:cubicBezTo>
                    <a:pt x="275" y="11"/>
                    <a:pt x="278" y="11"/>
                    <a:pt x="281" y="11"/>
                  </a:cubicBezTo>
                  <a:cubicBezTo>
                    <a:pt x="308" y="11"/>
                    <a:pt x="335" y="11"/>
                    <a:pt x="362" y="11"/>
                  </a:cubicBezTo>
                  <a:cubicBezTo>
                    <a:pt x="365" y="11"/>
                    <a:pt x="369" y="10"/>
                    <a:pt x="372" y="11"/>
                  </a:cubicBezTo>
                  <a:cubicBezTo>
                    <a:pt x="374" y="14"/>
                    <a:pt x="371" y="13"/>
                    <a:pt x="371" y="13"/>
                  </a:cubicBezTo>
                  <a:cubicBezTo>
                    <a:pt x="366" y="13"/>
                    <a:pt x="360" y="13"/>
                    <a:pt x="355" y="13"/>
                  </a:cubicBezTo>
                  <a:cubicBezTo>
                    <a:pt x="324" y="13"/>
                    <a:pt x="292" y="13"/>
                    <a:pt x="261" y="13"/>
                  </a:cubicBezTo>
                  <a:cubicBezTo>
                    <a:pt x="178" y="13"/>
                    <a:pt x="96" y="13"/>
                    <a:pt x="14" y="13"/>
                  </a:cubicBezTo>
                  <a:cubicBezTo>
                    <a:pt x="9" y="13"/>
                    <a:pt x="5" y="13"/>
                    <a:pt x="0" y="13"/>
                  </a:cubicBezTo>
                  <a:cubicBezTo>
                    <a:pt x="3" y="11"/>
                    <a:pt x="6" y="12"/>
                    <a:pt x="9" y="12"/>
                  </a:cubicBezTo>
                  <a:cubicBezTo>
                    <a:pt x="88" y="12"/>
                    <a:pt x="167" y="12"/>
                    <a:pt x="246" y="12"/>
                  </a:cubicBezTo>
                  <a:cubicBezTo>
                    <a:pt x="249" y="12"/>
                    <a:pt x="253" y="12"/>
                    <a:pt x="255" y="8"/>
                  </a:cubicBezTo>
                  <a:cubicBezTo>
                    <a:pt x="257" y="5"/>
                    <a:pt x="260" y="3"/>
                    <a:pt x="262" y="0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62">
              <a:extLst>
                <a:ext uri="{FF2B5EF4-FFF2-40B4-BE49-F238E27FC236}">
                  <a16:creationId xmlns:a16="http://schemas.microsoft.com/office/drawing/2014/main" id="{9A74462F-3961-6C83-3D68-AB24E8C56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700"/>
              <a:ext cx="67" cy="14"/>
            </a:xfrm>
            <a:custGeom>
              <a:avLst/>
              <a:gdLst>
                <a:gd name="T0" fmla="*/ 38 w 38"/>
                <a:gd name="T1" fmla="*/ 6 h 8"/>
                <a:gd name="T2" fmla="*/ 30 w 38"/>
                <a:gd name="T3" fmla="*/ 6 h 8"/>
                <a:gd name="T4" fmla="*/ 0 w 38"/>
                <a:gd name="T5" fmla="*/ 7 h 8"/>
                <a:gd name="T6" fmla="*/ 16 w 38"/>
                <a:gd name="T7" fmla="*/ 4 h 8"/>
                <a:gd name="T8" fmla="*/ 22 w 38"/>
                <a:gd name="T9" fmla="*/ 5 h 8"/>
                <a:gd name="T10" fmla="*/ 38 w 38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">
                  <a:moveTo>
                    <a:pt x="38" y="6"/>
                  </a:moveTo>
                  <a:cubicBezTo>
                    <a:pt x="36" y="7"/>
                    <a:pt x="33" y="6"/>
                    <a:pt x="30" y="6"/>
                  </a:cubicBezTo>
                  <a:cubicBezTo>
                    <a:pt x="20" y="6"/>
                    <a:pt x="10" y="8"/>
                    <a:pt x="0" y="7"/>
                  </a:cubicBezTo>
                  <a:cubicBezTo>
                    <a:pt x="4" y="1"/>
                    <a:pt x="10" y="0"/>
                    <a:pt x="16" y="4"/>
                  </a:cubicBezTo>
                  <a:cubicBezTo>
                    <a:pt x="18" y="5"/>
                    <a:pt x="20" y="6"/>
                    <a:pt x="22" y="5"/>
                  </a:cubicBezTo>
                  <a:cubicBezTo>
                    <a:pt x="27" y="3"/>
                    <a:pt x="33" y="4"/>
                    <a:pt x="38" y="6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63">
              <a:extLst>
                <a:ext uri="{FF2B5EF4-FFF2-40B4-BE49-F238E27FC236}">
                  <a16:creationId xmlns:a16="http://schemas.microsoft.com/office/drawing/2014/main" id="{76F2D785-CC41-A3ED-ACE3-E2D6E9FC9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797"/>
              <a:ext cx="38" cy="38"/>
            </a:xfrm>
            <a:custGeom>
              <a:avLst/>
              <a:gdLst>
                <a:gd name="T0" fmla="*/ 4 w 22"/>
                <a:gd name="T1" fmla="*/ 0 h 22"/>
                <a:gd name="T2" fmla="*/ 6 w 22"/>
                <a:gd name="T3" fmla="*/ 1 h 22"/>
                <a:gd name="T4" fmla="*/ 20 w 22"/>
                <a:gd name="T5" fmla="*/ 16 h 22"/>
                <a:gd name="T6" fmla="*/ 21 w 22"/>
                <a:gd name="T7" fmla="*/ 20 h 22"/>
                <a:gd name="T8" fmla="*/ 17 w 22"/>
                <a:gd name="T9" fmla="*/ 19 h 22"/>
                <a:gd name="T10" fmla="*/ 6 w 22"/>
                <a:gd name="T11" fmla="*/ 9 h 22"/>
                <a:gd name="T12" fmla="*/ 3 w 22"/>
                <a:gd name="T13" fmla="*/ 7 h 22"/>
                <a:gd name="T14" fmla="*/ 0 w 22"/>
                <a:gd name="T15" fmla="*/ 3 h 22"/>
                <a:gd name="T16" fmla="*/ 4 w 22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4" y="0"/>
                  </a:moveTo>
                  <a:cubicBezTo>
                    <a:pt x="5" y="0"/>
                    <a:pt x="5" y="0"/>
                    <a:pt x="6" y="1"/>
                  </a:cubicBezTo>
                  <a:cubicBezTo>
                    <a:pt x="11" y="6"/>
                    <a:pt x="15" y="11"/>
                    <a:pt x="20" y="16"/>
                  </a:cubicBezTo>
                  <a:cubicBezTo>
                    <a:pt x="22" y="17"/>
                    <a:pt x="22" y="18"/>
                    <a:pt x="21" y="20"/>
                  </a:cubicBezTo>
                  <a:cubicBezTo>
                    <a:pt x="19" y="22"/>
                    <a:pt x="18" y="20"/>
                    <a:pt x="17" y="19"/>
                  </a:cubicBezTo>
                  <a:cubicBezTo>
                    <a:pt x="13" y="16"/>
                    <a:pt x="10" y="12"/>
                    <a:pt x="6" y="9"/>
                  </a:cubicBezTo>
                  <a:cubicBezTo>
                    <a:pt x="5" y="8"/>
                    <a:pt x="5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64">
              <a:extLst>
                <a:ext uri="{FF2B5EF4-FFF2-40B4-BE49-F238E27FC236}">
                  <a16:creationId xmlns:a16="http://schemas.microsoft.com/office/drawing/2014/main" id="{21CD36F8-A67D-8EB0-9AD5-54761A931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" y="679"/>
              <a:ext cx="201" cy="26"/>
            </a:xfrm>
            <a:custGeom>
              <a:avLst/>
              <a:gdLst>
                <a:gd name="T0" fmla="*/ 114 w 114"/>
                <a:gd name="T1" fmla="*/ 13 h 15"/>
                <a:gd name="T2" fmla="*/ 109 w 114"/>
                <a:gd name="T3" fmla="*/ 14 h 15"/>
                <a:gd name="T4" fmla="*/ 20 w 114"/>
                <a:gd name="T5" fmla="*/ 14 h 15"/>
                <a:gd name="T6" fmla="*/ 19 w 114"/>
                <a:gd name="T7" fmla="*/ 14 h 15"/>
                <a:gd name="T8" fmla="*/ 5 w 114"/>
                <a:gd name="T9" fmla="*/ 14 h 15"/>
                <a:gd name="T10" fmla="*/ 1 w 114"/>
                <a:gd name="T11" fmla="*/ 13 h 15"/>
                <a:gd name="T12" fmla="*/ 3 w 114"/>
                <a:gd name="T13" fmla="*/ 10 h 15"/>
                <a:gd name="T14" fmla="*/ 7 w 114"/>
                <a:gd name="T15" fmla="*/ 2 h 15"/>
                <a:gd name="T16" fmla="*/ 78 w 114"/>
                <a:gd name="T17" fmla="*/ 2 h 15"/>
                <a:gd name="T18" fmla="*/ 83 w 114"/>
                <a:gd name="T19" fmla="*/ 2 h 15"/>
                <a:gd name="T20" fmla="*/ 114 w 114"/>
                <a:gd name="T2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5">
                  <a:moveTo>
                    <a:pt x="114" y="13"/>
                  </a:moveTo>
                  <a:cubicBezTo>
                    <a:pt x="113" y="14"/>
                    <a:pt x="111" y="14"/>
                    <a:pt x="109" y="14"/>
                  </a:cubicBezTo>
                  <a:cubicBezTo>
                    <a:pt x="79" y="14"/>
                    <a:pt x="50" y="14"/>
                    <a:pt x="20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4" y="11"/>
                    <a:pt x="10" y="12"/>
                    <a:pt x="5" y="14"/>
                  </a:cubicBezTo>
                  <a:cubicBezTo>
                    <a:pt x="4" y="14"/>
                    <a:pt x="1" y="15"/>
                    <a:pt x="1" y="13"/>
                  </a:cubicBezTo>
                  <a:cubicBezTo>
                    <a:pt x="0" y="12"/>
                    <a:pt x="3" y="11"/>
                    <a:pt x="3" y="10"/>
                  </a:cubicBezTo>
                  <a:cubicBezTo>
                    <a:pt x="5" y="8"/>
                    <a:pt x="9" y="7"/>
                    <a:pt x="7" y="2"/>
                  </a:cubicBezTo>
                  <a:cubicBezTo>
                    <a:pt x="31" y="2"/>
                    <a:pt x="54" y="2"/>
                    <a:pt x="78" y="2"/>
                  </a:cubicBezTo>
                  <a:cubicBezTo>
                    <a:pt x="80" y="2"/>
                    <a:pt x="81" y="3"/>
                    <a:pt x="83" y="2"/>
                  </a:cubicBezTo>
                  <a:cubicBezTo>
                    <a:pt x="95" y="0"/>
                    <a:pt x="105" y="6"/>
                    <a:pt x="114" y="13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65">
              <a:extLst>
                <a:ext uri="{FF2B5EF4-FFF2-40B4-BE49-F238E27FC236}">
                  <a16:creationId xmlns:a16="http://schemas.microsoft.com/office/drawing/2014/main" id="{37A9F1AB-F387-1F85-DEC0-946ECC138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" y="723"/>
              <a:ext cx="16" cy="17"/>
            </a:xfrm>
            <a:custGeom>
              <a:avLst/>
              <a:gdLst>
                <a:gd name="T0" fmla="*/ 9 w 9"/>
                <a:gd name="T1" fmla="*/ 4 h 10"/>
                <a:gd name="T2" fmla="*/ 4 w 9"/>
                <a:gd name="T3" fmla="*/ 10 h 10"/>
                <a:gd name="T4" fmla="*/ 0 w 9"/>
                <a:gd name="T5" fmla="*/ 6 h 10"/>
                <a:gd name="T6" fmla="*/ 5 w 9"/>
                <a:gd name="T7" fmla="*/ 0 h 10"/>
                <a:gd name="T8" fmla="*/ 9 w 9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cubicBezTo>
                    <a:pt x="8" y="7"/>
                    <a:pt x="6" y="9"/>
                    <a:pt x="4" y="10"/>
                  </a:cubicBez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7" y="0"/>
                    <a:pt x="8" y="2"/>
                    <a:pt x="9" y="4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66">
              <a:extLst>
                <a:ext uri="{FF2B5EF4-FFF2-40B4-BE49-F238E27FC236}">
                  <a16:creationId xmlns:a16="http://schemas.microsoft.com/office/drawing/2014/main" id="{FC0B5A3A-53F0-84EA-9953-716049F04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" y="682"/>
              <a:ext cx="154" cy="21"/>
            </a:xfrm>
            <a:custGeom>
              <a:avLst/>
              <a:gdLst>
                <a:gd name="T0" fmla="*/ 0 w 88"/>
                <a:gd name="T1" fmla="*/ 7 h 12"/>
                <a:gd name="T2" fmla="*/ 21 w 88"/>
                <a:gd name="T3" fmla="*/ 1 h 12"/>
                <a:gd name="T4" fmla="*/ 72 w 88"/>
                <a:gd name="T5" fmla="*/ 1 h 12"/>
                <a:gd name="T6" fmla="*/ 85 w 88"/>
                <a:gd name="T7" fmla="*/ 6 h 12"/>
                <a:gd name="T8" fmla="*/ 87 w 88"/>
                <a:gd name="T9" fmla="*/ 9 h 12"/>
                <a:gd name="T10" fmla="*/ 84 w 88"/>
                <a:gd name="T11" fmla="*/ 9 h 12"/>
                <a:gd name="T12" fmla="*/ 80 w 88"/>
                <a:gd name="T13" fmla="*/ 8 h 12"/>
                <a:gd name="T14" fmla="*/ 82 w 88"/>
                <a:gd name="T15" fmla="*/ 6 h 12"/>
                <a:gd name="T16" fmla="*/ 77 w 88"/>
                <a:gd name="T17" fmla="*/ 9 h 12"/>
                <a:gd name="T18" fmla="*/ 74 w 88"/>
                <a:gd name="T19" fmla="*/ 11 h 12"/>
                <a:gd name="T20" fmla="*/ 71 w 88"/>
                <a:gd name="T21" fmla="*/ 11 h 12"/>
                <a:gd name="T22" fmla="*/ 16 w 88"/>
                <a:gd name="T23" fmla="*/ 11 h 12"/>
                <a:gd name="T24" fmla="*/ 7 w 88"/>
                <a:gd name="T25" fmla="*/ 11 h 12"/>
                <a:gd name="T26" fmla="*/ 0 w 88"/>
                <a:gd name="T2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">
                  <a:moveTo>
                    <a:pt x="0" y="7"/>
                  </a:moveTo>
                  <a:cubicBezTo>
                    <a:pt x="6" y="0"/>
                    <a:pt x="14" y="1"/>
                    <a:pt x="21" y="1"/>
                  </a:cubicBezTo>
                  <a:cubicBezTo>
                    <a:pt x="38" y="1"/>
                    <a:pt x="55" y="1"/>
                    <a:pt x="72" y="1"/>
                  </a:cubicBezTo>
                  <a:cubicBezTo>
                    <a:pt x="77" y="1"/>
                    <a:pt x="81" y="4"/>
                    <a:pt x="85" y="6"/>
                  </a:cubicBezTo>
                  <a:cubicBezTo>
                    <a:pt x="86" y="7"/>
                    <a:pt x="88" y="7"/>
                    <a:pt x="87" y="9"/>
                  </a:cubicBezTo>
                  <a:cubicBezTo>
                    <a:pt x="86" y="10"/>
                    <a:pt x="85" y="9"/>
                    <a:pt x="84" y="9"/>
                  </a:cubicBezTo>
                  <a:cubicBezTo>
                    <a:pt x="83" y="9"/>
                    <a:pt x="81" y="8"/>
                    <a:pt x="80" y="8"/>
                  </a:cubicBezTo>
                  <a:cubicBezTo>
                    <a:pt x="80" y="6"/>
                    <a:pt x="82" y="7"/>
                    <a:pt x="82" y="6"/>
                  </a:cubicBezTo>
                  <a:cubicBezTo>
                    <a:pt x="79" y="6"/>
                    <a:pt x="77" y="5"/>
                    <a:pt x="77" y="9"/>
                  </a:cubicBezTo>
                  <a:cubicBezTo>
                    <a:pt x="77" y="10"/>
                    <a:pt x="75" y="11"/>
                    <a:pt x="74" y="11"/>
                  </a:cubicBezTo>
                  <a:cubicBezTo>
                    <a:pt x="73" y="11"/>
                    <a:pt x="72" y="11"/>
                    <a:pt x="71" y="11"/>
                  </a:cubicBezTo>
                  <a:cubicBezTo>
                    <a:pt x="52" y="10"/>
                    <a:pt x="34" y="12"/>
                    <a:pt x="16" y="11"/>
                  </a:cubicBezTo>
                  <a:cubicBezTo>
                    <a:pt x="13" y="11"/>
                    <a:pt x="10" y="11"/>
                    <a:pt x="7" y="11"/>
                  </a:cubicBezTo>
                  <a:cubicBezTo>
                    <a:pt x="3" y="11"/>
                    <a:pt x="4" y="6"/>
                    <a:pt x="0" y="7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98" name="Grupo 97">
            <a:extLst>
              <a:ext uri="{FF2B5EF4-FFF2-40B4-BE49-F238E27FC236}">
                <a16:creationId xmlns:a16="http://schemas.microsoft.com/office/drawing/2014/main" id="{E1E20888-90D2-D337-FDDB-9A0EDBEFDCF0}"/>
              </a:ext>
            </a:extLst>
          </p:cNvPr>
          <p:cNvGrpSpPr/>
          <p:nvPr/>
        </p:nvGrpSpPr>
        <p:grpSpPr>
          <a:xfrm rot="10800000">
            <a:off x="9981455" y="5235954"/>
            <a:ext cx="2210545" cy="1625153"/>
            <a:chOff x="-11" y="0"/>
            <a:chExt cx="3222501" cy="1625153"/>
          </a:xfrm>
        </p:grpSpPr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080AB174-3526-921C-C6AC-25ED6F37D2CD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solidFill>
              <a:srgbClr val="272F1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53F8C3F2-9921-205A-0BE5-8E6AAF74B292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97E4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399929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ECA82ED-B2B0-E712-FA7A-AC32569727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1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84FAF8A-2F5C-F948-E2C3-80B438EF8AB5}"/>
              </a:ext>
            </a:extLst>
          </p:cNvPr>
          <p:cNvSpPr txBox="1"/>
          <p:nvPr/>
        </p:nvSpPr>
        <p:spPr>
          <a:xfrm>
            <a:off x="6499421" y="3038839"/>
            <a:ext cx="4488050" cy="6774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Section </a:t>
            </a:r>
            <a:r>
              <a:rPr lang="en-US" sz="5400" dirty="0">
                <a:solidFill>
                  <a:srgbClr val="97E42D"/>
                </a:solidFill>
              </a:rPr>
              <a:t>Break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2CCCB41-B39C-E1C0-ECD8-F2931CF6195E}"/>
              </a:ext>
            </a:extLst>
          </p:cNvPr>
          <p:cNvSpPr txBox="1"/>
          <p:nvPr/>
        </p:nvSpPr>
        <p:spPr>
          <a:xfrm>
            <a:off x="6499421" y="3716255"/>
            <a:ext cx="4488050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dirty="0">
                <a:solidFill>
                  <a:schemeClr val="bg1"/>
                </a:solidFill>
              </a:rPr>
              <a:t>Insert your subtitle here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5313F70-69E0-501F-C86F-9C73AF5909E9}"/>
              </a:ext>
            </a:extLst>
          </p:cNvPr>
          <p:cNvCxnSpPr/>
          <p:nvPr/>
        </p:nvCxnSpPr>
        <p:spPr>
          <a:xfrm flipH="1">
            <a:off x="9601200" y="4350327"/>
            <a:ext cx="2189019" cy="0"/>
          </a:xfrm>
          <a:prstGeom prst="line">
            <a:avLst/>
          </a:prstGeom>
          <a:ln w="28575">
            <a:solidFill>
              <a:srgbClr val="97E4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D0ACA9E-1105-DB0D-4DB2-F4C53E9BA7FF}"/>
              </a:ext>
            </a:extLst>
          </p:cNvPr>
          <p:cNvCxnSpPr/>
          <p:nvPr/>
        </p:nvCxnSpPr>
        <p:spPr>
          <a:xfrm flipH="1">
            <a:off x="5862114" y="2687783"/>
            <a:ext cx="2242796" cy="0"/>
          </a:xfrm>
          <a:prstGeom prst="line">
            <a:avLst/>
          </a:prstGeom>
          <a:ln w="28575">
            <a:solidFill>
              <a:srgbClr val="97E4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9">
            <a:extLst>
              <a:ext uri="{FF2B5EF4-FFF2-40B4-BE49-F238E27FC236}">
                <a16:creationId xmlns:a16="http://schemas.microsoft.com/office/drawing/2014/main" id="{5D7E716D-4BB0-09CF-42A5-515E3B9FC3FA}"/>
              </a:ext>
            </a:extLst>
          </p:cNvPr>
          <p:cNvGrpSpPr/>
          <p:nvPr/>
        </p:nvGrpSpPr>
        <p:grpSpPr>
          <a:xfrm>
            <a:off x="0" y="0"/>
            <a:ext cx="2210545" cy="1625153"/>
            <a:chOff x="-11" y="0"/>
            <a:chExt cx="3222501" cy="1625153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D4476ECD-C029-C0A1-F259-A1D3FCFBAEA1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solidFill>
              <a:srgbClr val="272F1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6029C882-1DC1-B08F-AC34-769B76274BF5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97E4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/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F6329D7-24C9-DC6F-264C-B30220186231}"/>
              </a:ext>
            </a:extLst>
          </p:cNvPr>
          <p:cNvGrpSpPr/>
          <p:nvPr/>
        </p:nvGrpSpPr>
        <p:grpSpPr>
          <a:xfrm rot="10800000">
            <a:off x="9981455" y="5255004"/>
            <a:ext cx="2210545" cy="1625153"/>
            <a:chOff x="-11" y="0"/>
            <a:chExt cx="3222501" cy="1625153"/>
          </a:xfrm>
        </p:grpSpPr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00ABDEAC-F9B8-4CF8-FF4B-356A2942085A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solidFill>
              <a:srgbClr val="272F1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BEAFAFA4-42BF-145F-7C60-AB552EAC5C77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97E4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91509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8E45FBDC-4471-C697-5D04-3CC0FD237222}"/>
              </a:ext>
            </a:extLst>
          </p:cNvPr>
          <p:cNvGrpSpPr/>
          <p:nvPr/>
        </p:nvGrpSpPr>
        <p:grpSpPr>
          <a:xfrm>
            <a:off x="1" y="5989320"/>
            <a:ext cx="12192000" cy="868680"/>
            <a:chOff x="32671" y="5827976"/>
            <a:chExt cx="12159329" cy="1030024"/>
          </a:xfrm>
        </p:grpSpPr>
        <p:sp>
          <p:nvSpPr>
            <p:cNvPr id="12" name="Freeform 59">
              <a:extLst>
                <a:ext uri="{FF2B5EF4-FFF2-40B4-BE49-F238E27FC236}">
                  <a16:creationId xmlns:a16="http://schemas.microsoft.com/office/drawing/2014/main" id="{FD7DA26A-2F66-E718-FE46-EDCE32B46E60}"/>
                </a:ext>
              </a:extLst>
            </p:cNvPr>
            <p:cNvSpPr/>
            <p:nvPr userDrawn="1"/>
          </p:nvSpPr>
          <p:spPr bwMode="auto">
            <a:xfrm>
              <a:off x="32671" y="5827976"/>
              <a:ext cx="7840514" cy="1030024"/>
            </a:xfrm>
            <a:custGeom>
              <a:avLst/>
              <a:gdLst>
                <a:gd name="T0" fmla="*/ 0 w 2470"/>
                <a:gd name="T1" fmla="*/ 22 h 343"/>
                <a:gd name="T2" fmla="*/ 268 w 2470"/>
                <a:gd name="T3" fmla="*/ 30 h 343"/>
                <a:gd name="T4" fmla="*/ 473 w 2470"/>
                <a:gd name="T5" fmla="*/ 41 h 343"/>
                <a:gd name="T6" fmla="*/ 466 w 2470"/>
                <a:gd name="T7" fmla="*/ 24 h 343"/>
                <a:gd name="T8" fmla="*/ 466 w 2470"/>
                <a:gd name="T9" fmla="*/ 0 h 343"/>
                <a:gd name="T10" fmla="*/ 484 w 2470"/>
                <a:gd name="T11" fmla="*/ 19 h 343"/>
                <a:gd name="T12" fmla="*/ 493 w 2470"/>
                <a:gd name="T13" fmla="*/ 37 h 343"/>
                <a:gd name="T14" fmla="*/ 509 w 2470"/>
                <a:gd name="T15" fmla="*/ 20 h 343"/>
                <a:gd name="T16" fmla="*/ 530 w 2470"/>
                <a:gd name="T17" fmla="*/ 7 h 343"/>
                <a:gd name="T18" fmla="*/ 531 w 2470"/>
                <a:gd name="T19" fmla="*/ 21 h 343"/>
                <a:gd name="T20" fmla="*/ 518 w 2470"/>
                <a:gd name="T21" fmla="*/ 40 h 343"/>
                <a:gd name="T22" fmla="*/ 890 w 2470"/>
                <a:gd name="T23" fmla="*/ 63 h 343"/>
                <a:gd name="T24" fmla="*/ 1354 w 2470"/>
                <a:gd name="T25" fmla="*/ 101 h 343"/>
                <a:gd name="T26" fmla="*/ 1354 w 2470"/>
                <a:gd name="T27" fmla="*/ 82 h 343"/>
                <a:gd name="T28" fmla="*/ 1361 w 2470"/>
                <a:gd name="T29" fmla="*/ 65 h 343"/>
                <a:gd name="T30" fmla="*/ 1368 w 2470"/>
                <a:gd name="T31" fmla="*/ 79 h 343"/>
                <a:gd name="T32" fmla="*/ 1372 w 2470"/>
                <a:gd name="T33" fmla="*/ 95 h 343"/>
                <a:gd name="T34" fmla="*/ 1410 w 2470"/>
                <a:gd name="T35" fmla="*/ 78 h 343"/>
                <a:gd name="T36" fmla="*/ 1455 w 2470"/>
                <a:gd name="T37" fmla="*/ 68 h 343"/>
                <a:gd name="T38" fmla="*/ 1428 w 2470"/>
                <a:gd name="T39" fmla="*/ 91 h 343"/>
                <a:gd name="T40" fmla="*/ 1401 w 2470"/>
                <a:gd name="T41" fmla="*/ 106 h 343"/>
                <a:gd name="T42" fmla="*/ 1430 w 2470"/>
                <a:gd name="T43" fmla="*/ 110 h 343"/>
                <a:gd name="T44" fmla="*/ 1459 w 2470"/>
                <a:gd name="T45" fmla="*/ 113 h 343"/>
                <a:gd name="T46" fmla="*/ 1457 w 2470"/>
                <a:gd name="T47" fmla="*/ 104 h 343"/>
                <a:gd name="T48" fmla="*/ 1466 w 2470"/>
                <a:gd name="T49" fmla="*/ 93 h 343"/>
                <a:gd name="T50" fmla="*/ 1473 w 2470"/>
                <a:gd name="T51" fmla="*/ 105 h 343"/>
                <a:gd name="T52" fmla="*/ 1477 w 2470"/>
                <a:gd name="T53" fmla="*/ 116 h 343"/>
                <a:gd name="T54" fmla="*/ 1488 w 2470"/>
                <a:gd name="T55" fmla="*/ 117 h 343"/>
                <a:gd name="T56" fmla="*/ 1510 w 2470"/>
                <a:gd name="T57" fmla="*/ 99 h 343"/>
                <a:gd name="T58" fmla="*/ 1549 w 2470"/>
                <a:gd name="T59" fmla="*/ 78 h 343"/>
                <a:gd name="T60" fmla="*/ 1531 w 2470"/>
                <a:gd name="T61" fmla="*/ 103 h 343"/>
                <a:gd name="T62" fmla="*/ 1515 w 2470"/>
                <a:gd name="T63" fmla="*/ 120 h 343"/>
                <a:gd name="T64" fmla="*/ 1559 w 2470"/>
                <a:gd name="T65" fmla="*/ 126 h 343"/>
                <a:gd name="T66" fmla="*/ 1579 w 2470"/>
                <a:gd name="T67" fmla="*/ 112 h 343"/>
                <a:gd name="T68" fmla="*/ 1601 w 2470"/>
                <a:gd name="T69" fmla="*/ 103 h 343"/>
                <a:gd name="T70" fmla="*/ 1592 w 2470"/>
                <a:gd name="T71" fmla="*/ 116 h 343"/>
                <a:gd name="T72" fmla="*/ 1580 w 2470"/>
                <a:gd name="T73" fmla="*/ 128 h 343"/>
                <a:gd name="T74" fmla="*/ 1761 w 2470"/>
                <a:gd name="T75" fmla="*/ 157 h 343"/>
                <a:gd name="T76" fmla="*/ 1951 w 2470"/>
                <a:gd name="T77" fmla="*/ 192 h 343"/>
                <a:gd name="T78" fmla="*/ 2207 w 2470"/>
                <a:gd name="T79" fmla="*/ 254 h 343"/>
                <a:gd name="T80" fmla="*/ 2470 w 2470"/>
                <a:gd name="T81" fmla="*/ 343 h 343"/>
                <a:gd name="T82" fmla="*/ 2433 w 2470"/>
                <a:gd name="T83" fmla="*/ 343 h 343"/>
                <a:gd name="T84" fmla="*/ 0 w 2470"/>
                <a:gd name="T85" fmla="*/ 343 h 343"/>
                <a:gd name="T86" fmla="*/ 0 w 2470"/>
                <a:gd name="T87" fmla="*/ 2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70" h="343">
                  <a:moveTo>
                    <a:pt x="0" y="22"/>
                  </a:moveTo>
                  <a:cubicBezTo>
                    <a:pt x="86" y="23"/>
                    <a:pt x="175" y="26"/>
                    <a:pt x="268" y="30"/>
                  </a:cubicBezTo>
                  <a:cubicBezTo>
                    <a:pt x="338" y="33"/>
                    <a:pt x="407" y="37"/>
                    <a:pt x="473" y="41"/>
                  </a:cubicBezTo>
                  <a:cubicBezTo>
                    <a:pt x="470" y="37"/>
                    <a:pt x="468" y="31"/>
                    <a:pt x="466" y="24"/>
                  </a:cubicBezTo>
                  <a:cubicBezTo>
                    <a:pt x="464" y="15"/>
                    <a:pt x="465" y="6"/>
                    <a:pt x="466" y="0"/>
                  </a:cubicBezTo>
                  <a:cubicBezTo>
                    <a:pt x="472" y="5"/>
                    <a:pt x="478" y="11"/>
                    <a:pt x="484" y="19"/>
                  </a:cubicBezTo>
                  <a:cubicBezTo>
                    <a:pt x="488" y="25"/>
                    <a:pt x="491" y="32"/>
                    <a:pt x="493" y="37"/>
                  </a:cubicBezTo>
                  <a:cubicBezTo>
                    <a:pt x="496" y="32"/>
                    <a:pt x="501" y="26"/>
                    <a:pt x="509" y="20"/>
                  </a:cubicBezTo>
                  <a:cubicBezTo>
                    <a:pt x="516" y="14"/>
                    <a:pt x="524" y="10"/>
                    <a:pt x="530" y="7"/>
                  </a:cubicBezTo>
                  <a:cubicBezTo>
                    <a:pt x="531" y="10"/>
                    <a:pt x="532" y="15"/>
                    <a:pt x="531" y="21"/>
                  </a:cubicBezTo>
                  <a:cubicBezTo>
                    <a:pt x="529" y="31"/>
                    <a:pt x="522" y="37"/>
                    <a:pt x="518" y="40"/>
                  </a:cubicBezTo>
                  <a:cubicBezTo>
                    <a:pt x="639" y="46"/>
                    <a:pt x="763" y="54"/>
                    <a:pt x="890" y="63"/>
                  </a:cubicBezTo>
                  <a:cubicBezTo>
                    <a:pt x="1049" y="74"/>
                    <a:pt x="1204" y="87"/>
                    <a:pt x="1354" y="101"/>
                  </a:cubicBezTo>
                  <a:cubicBezTo>
                    <a:pt x="1353" y="96"/>
                    <a:pt x="1352" y="90"/>
                    <a:pt x="1354" y="82"/>
                  </a:cubicBezTo>
                  <a:cubicBezTo>
                    <a:pt x="1356" y="75"/>
                    <a:pt x="1359" y="70"/>
                    <a:pt x="1361" y="65"/>
                  </a:cubicBezTo>
                  <a:cubicBezTo>
                    <a:pt x="1363" y="69"/>
                    <a:pt x="1366" y="74"/>
                    <a:pt x="1368" y="79"/>
                  </a:cubicBezTo>
                  <a:cubicBezTo>
                    <a:pt x="1370" y="84"/>
                    <a:pt x="1371" y="90"/>
                    <a:pt x="1372" y="95"/>
                  </a:cubicBezTo>
                  <a:cubicBezTo>
                    <a:pt x="1381" y="90"/>
                    <a:pt x="1393" y="83"/>
                    <a:pt x="1410" y="78"/>
                  </a:cubicBezTo>
                  <a:cubicBezTo>
                    <a:pt x="1427" y="72"/>
                    <a:pt x="1444" y="69"/>
                    <a:pt x="1455" y="68"/>
                  </a:cubicBezTo>
                  <a:cubicBezTo>
                    <a:pt x="1449" y="75"/>
                    <a:pt x="1441" y="83"/>
                    <a:pt x="1428" y="91"/>
                  </a:cubicBezTo>
                  <a:cubicBezTo>
                    <a:pt x="1419" y="98"/>
                    <a:pt x="1409" y="103"/>
                    <a:pt x="1401" y="106"/>
                  </a:cubicBezTo>
                  <a:cubicBezTo>
                    <a:pt x="1410" y="107"/>
                    <a:pt x="1420" y="108"/>
                    <a:pt x="1430" y="110"/>
                  </a:cubicBezTo>
                  <a:cubicBezTo>
                    <a:pt x="1440" y="111"/>
                    <a:pt x="1449" y="112"/>
                    <a:pt x="1459" y="113"/>
                  </a:cubicBezTo>
                  <a:cubicBezTo>
                    <a:pt x="1458" y="111"/>
                    <a:pt x="1456" y="108"/>
                    <a:pt x="1457" y="104"/>
                  </a:cubicBezTo>
                  <a:cubicBezTo>
                    <a:pt x="1459" y="98"/>
                    <a:pt x="1464" y="94"/>
                    <a:pt x="1466" y="93"/>
                  </a:cubicBezTo>
                  <a:cubicBezTo>
                    <a:pt x="1468" y="96"/>
                    <a:pt x="1471" y="100"/>
                    <a:pt x="1473" y="105"/>
                  </a:cubicBezTo>
                  <a:cubicBezTo>
                    <a:pt x="1475" y="109"/>
                    <a:pt x="1476" y="112"/>
                    <a:pt x="1477" y="116"/>
                  </a:cubicBezTo>
                  <a:cubicBezTo>
                    <a:pt x="1481" y="116"/>
                    <a:pt x="1485" y="116"/>
                    <a:pt x="1488" y="117"/>
                  </a:cubicBezTo>
                  <a:cubicBezTo>
                    <a:pt x="1494" y="111"/>
                    <a:pt x="1501" y="105"/>
                    <a:pt x="1510" y="99"/>
                  </a:cubicBezTo>
                  <a:cubicBezTo>
                    <a:pt x="1524" y="89"/>
                    <a:pt x="1538" y="82"/>
                    <a:pt x="1549" y="78"/>
                  </a:cubicBezTo>
                  <a:cubicBezTo>
                    <a:pt x="1544" y="85"/>
                    <a:pt x="1538" y="94"/>
                    <a:pt x="1531" y="103"/>
                  </a:cubicBezTo>
                  <a:cubicBezTo>
                    <a:pt x="1525" y="109"/>
                    <a:pt x="1520" y="115"/>
                    <a:pt x="1515" y="120"/>
                  </a:cubicBezTo>
                  <a:cubicBezTo>
                    <a:pt x="1529" y="122"/>
                    <a:pt x="1544" y="124"/>
                    <a:pt x="1559" y="126"/>
                  </a:cubicBezTo>
                  <a:cubicBezTo>
                    <a:pt x="1563" y="122"/>
                    <a:pt x="1570" y="117"/>
                    <a:pt x="1579" y="112"/>
                  </a:cubicBezTo>
                  <a:cubicBezTo>
                    <a:pt x="1587" y="108"/>
                    <a:pt x="1595" y="105"/>
                    <a:pt x="1601" y="103"/>
                  </a:cubicBezTo>
                  <a:cubicBezTo>
                    <a:pt x="1599" y="107"/>
                    <a:pt x="1596" y="112"/>
                    <a:pt x="1592" y="116"/>
                  </a:cubicBezTo>
                  <a:cubicBezTo>
                    <a:pt x="1588" y="121"/>
                    <a:pt x="1583" y="125"/>
                    <a:pt x="1580" y="128"/>
                  </a:cubicBezTo>
                  <a:cubicBezTo>
                    <a:pt x="1627" y="135"/>
                    <a:pt x="1689" y="144"/>
                    <a:pt x="1761" y="157"/>
                  </a:cubicBezTo>
                  <a:cubicBezTo>
                    <a:pt x="1810" y="165"/>
                    <a:pt x="1873" y="176"/>
                    <a:pt x="1951" y="192"/>
                  </a:cubicBezTo>
                  <a:cubicBezTo>
                    <a:pt x="2008" y="204"/>
                    <a:pt x="2097" y="222"/>
                    <a:pt x="2207" y="254"/>
                  </a:cubicBezTo>
                  <a:cubicBezTo>
                    <a:pt x="2278" y="274"/>
                    <a:pt x="2369" y="303"/>
                    <a:pt x="2470" y="343"/>
                  </a:cubicBezTo>
                  <a:cubicBezTo>
                    <a:pt x="2458" y="343"/>
                    <a:pt x="2446" y="343"/>
                    <a:pt x="2433" y="343"/>
                  </a:cubicBezTo>
                  <a:cubicBezTo>
                    <a:pt x="1622" y="343"/>
                    <a:pt x="811" y="343"/>
                    <a:pt x="0" y="343"/>
                  </a:cubicBezTo>
                  <a:cubicBezTo>
                    <a:pt x="0" y="236"/>
                    <a:pt x="0" y="129"/>
                    <a:pt x="0" y="22"/>
                  </a:cubicBezTo>
                  <a:close/>
                </a:path>
              </a:pathLst>
            </a:custGeom>
            <a:solidFill>
              <a:srgbClr val="9EC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60">
              <a:extLst>
                <a:ext uri="{FF2B5EF4-FFF2-40B4-BE49-F238E27FC236}">
                  <a16:creationId xmlns:a16="http://schemas.microsoft.com/office/drawing/2014/main" id="{62421FE9-36CB-2FE5-30A8-370F86A98469}"/>
                </a:ext>
              </a:extLst>
            </p:cNvPr>
            <p:cNvSpPr/>
            <p:nvPr userDrawn="1"/>
          </p:nvSpPr>
          <p:spPr bwMode="auto">
            <a:xfrm>
              <a:off x="6050264" y="5957498"/>
              <a:ext cx="6141736" cy="900498"/>
            </a:xfrm>
            <a:custGeom>
              <a:avLst/>
              <a:gdLst>
                <a:gd name="T0" fmla="*/ 0 w 1935"/>
                <a:gd name="T1" fmla="*/ 143 h 301"/>
                <a:gd name="T2" fmla="*/ 120 w 1935"/>
                <a:gd name="T3" fmla="*/ 120 h 301"/>
                <a:gd name="T4" fmla="*/ 349 w 1935"/>
                <a:gd name="T5" fmla="*/ 85 h 301"/>
                <a:gd name="T6" fmla="*/ 335 w 1935"/>
                <a:gd name="T7" fmla="*/ 65 h 301"/>
                <a:gd name="T8" fmla="*/ 331 w 1935"/>
                <a:gd name="T9" fmla="*/ 41 h 301"/>
                <a:gd name="T10" fmla="*/ 355 w 1935"/>
                <a:gd name="T11" fmla="*/ 59 h 301"/>
                <a:gd name="T12" fmla="*/ 367 w 1935"/>
                <a:gd name="T13" fmla="*/ 76 h 301"/>
                <a:gd name="T14" fmla="*/ 376 w 1935"/>
                <a:gd name="T15" fmla="*/ 54 h 301"/>
                <a:gd name="T16" fmla="*/ 391 w 1935"/>
                <a:gd name="T17" fmla="*/ 35 h 301"/>
                <a:gd name="T18" fmla="*/ 396 w 1935"/>
                <a:gd name="T19" fmla="*/ 61 h 301"/>
                <a:gd name="T20" fmla="*/ 387 w 1935"/>
                <a:gd name="T21" fmla="*/ 80 h 301"/>
                <a:gd name="T22" fmla="*/ 486 w 1935"/>
                <a:gd name="T23" fmla="*/ 67 h 301"/>
                <a:gd name="T24" fmla="*/ 588 w 1935"/>
                <a:gd name="T25" fmla="*/ 57 h 301"/>
                <a:gd name="T26" fmla="*/ 567 w 1935"/>
                <a:gd name="T27" fmla="*/ 43 h 301"/>
                <a:gd name="T28" fmla="*/ 553 w 1935"/>
                <a:gd name="T29" fmla="*/ 31 h 301"/>
                <a:gd name="T30" fmla="*/ 587 w 1935"/>
                <a:gd name="T31" fmla="*/ 40 h 301"/>
                <a:gd name="T32" fmla="*/ 610 w 1935"/>
                <a:gd name="T33" fmla="*/ 54 h 301"/>
                <a:gd name="T34" fmla="*/ 633 w 1935"/>
                <a:gd name="T35" fmla="*/ 52 h 301"/>
                <a:gd name="T36" fmla="*/ 616 w 1935"/>
                <a:gd name="T37" fmla="*/ 29 h 301"/>
                <a:gd name="T38" fmla="*/ 603 w 1935"/>
                <a:gd name="T39" fmla="*/ 0 h 301"/>
                <a:gd name="T40" fmla="*/ 635 w 1935"/>
                <a:gd name="T41" fmla="*/ 24 h 301"/>
                <a:gd name="T42" fmla="*/ 657 w 1935"/>
                <a:gd name="T43" fmla="*/ 50 h 301"/>
                <a:gd name="T44" fmla="*/ 942 w 1935"/>
                <a:gd name="T45" fmla="*/ 28 h 301"/>
                <a:gd name="T46" fmla="*/ 1125 w 1935"/>
                <a:gd name="T47" fmla="*/ 14 h 301"/>
                <a:gd name="T48" fmla="*/ 1306 w 1935"/>
                <a:gd name="T49" fmla="*/ 4 h 301"/>
                <a:gd name="T50" fmla="*/ 1935 w 1935"/>
                <a:gd name="T51" fmla="*/ 1 h 301"/>
                <a:gd name="T52" fmla="*/ 1935 w 1935"/>
                <a:gd name="T53" fmla="*/ 301 h 301"/>
                <a:gd name="T54" fmla="*/ 564 w 1935"/>
                <a:gd name="T55" fmla="*/ 301 h 301"/>
                <a:gd name="T56" fmla="*/ 374 w 1935"/>
                <a:gd name="T57" fmla="*/ 235 h 301"/>
                <a:gd name="T58" fmla="*/ 0 w 1935"/>
                <a:gd name="T59" fmla="*/ 14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35" h="301">
                  <a:moveTo>
                    <a:pt x="0" y="143"/>
                  </a:moveTo>
                  <a:cubicBezTo>
                    <a:pt x="39" y="134"/>
                    <a:pt x="77" y="128"/>
                    <a:pt x="120" y="120"/>
                  </a:cubicBezTo>
                  <a:cubicBezTo>
                    <a:pt x="200" y="106"/>
                    <a:pt x="277" y="94"/>
                    <a:pt x="349" y="85"/>
                  </a:cubicBezTo>
                  <a:cubicBezTo>
                    <a:pt x="345" y="80"/>
                    <a:pt x="339" y="74"/>
                    <a:pt x="335" y="65"/>
                  </a:cubicBezTo>
                  <a:cubicBezTo>
                    <a:pt x="331" y="55"/>
                    <a:pt x="330" y="47"/>
                    <a:pt x="331" y="41"/>
                  </a:cubicBezTo>
                  <a:cubicBezTo>
                    <a:pt x="338" y="45"/>
                    <a:pt x="347" y="50"/>
                    <a:pt x="355" y="59"/>
                  </a:cubicBezTo>
                  <a:cubicBezTo>
                    <a:pt x="361" y="65"/>
                    <a:pt x="365" y="71"/>
                    <a:pt x="367" y="76"/>
                  </a:cubicBezTo>
                  <a:cubicBezTo>
                    <a:pt x="368" y="70"/>
                    <a:pt x="371" y="62"/>
                    <a:pt x="376" y="54"/>
                  </a:cubicBezTo>
                  <a:cubicBezTo>
                    <a:pt x="381" y="46"/>
                    <a:pt x="386" y="39"/>
                    <a:pt x="391" y="35"/>
                  </a:cubicBezTo>
                  <a:cubicBezTo>
                    <a:pt x="394" y="40"/>
                    <a:pt x="397" y="49"/>
                    <a:pt x="396" y="61"/>
                  </a:cubicBezTo>
                  <a:cubicBezTo>
                    <a:pt x="394" y="69"/>
                    <a:pt x="390" y="76"/>
                    <a:pt x="387" y="80"/>
                  </a:cubicBezTo>
                  <a:cubicBezTo>
                    <a:pt x="419" y="76"/>
                    <a:pt x="453" y="71"/>
                    <a:pt x="486" y="67"/>
                  </a:cubicBezTo>
                  <a:cubicBezTo>
                    <a:pt x="521" y="63"/>
                    <a:pt x="555" y="60"/>
                    <a:pt x="588" y="57"/>
                  </a:cubicBezTo>
                  <a:cubicBezTo>
                    <a:pt x="581" y="53"/>
                    <a:pt x="574" y="49"/>
                    <a:pt x="567" y="43"/>
                  </a:cubicBezTo>
                  <a:cubicBezTo>
                    <a:pt x="562" y="39"/>
                    <a:pt x="557" y="35"/>
                    <a:pt x="553" y="31"/>
                  </a:cubicBezTo>
                  <a:cubicBezTo>
                    <a:pt x="561" y="32"/>
                    <a:pt x="573" y="34"/>
                    <a:pt x="587" y="40"/>
                  </a:cubicBezTo>
                  <a:cubicBezTo>
                    <a:pt x="598" y="45"/>
                    <a:pt x="606" y="50"/>
                    <a:pt x="610" y="54"/>
                  </a:cubicBezTo>
                  <a:cubicBezTo>
                    <a:pt x="618" y="53"/>
                    <a:pt x="625" y="53"/>
                    <a:pt x="633" y="52"/>
                  </a:cubicBezTo>
                  <a:cubicBezTo>
                    <a:pt x="627" y="46"/>
                    <a:pt x="621" y="38"/>
                    <a:pt x="616" y="29"/>
                  </a:cubicBezTo>
                  <a:cubicBezTo>
                    <a:pt x="609" y="18"/>
                    <a:pt x="606" y="9"/>
                    <a:pt x="603" y="0"/>
                  </a:cubicBezTo>
                  <a:cubicBezTo>
                    <a:pt x="613" y="6"/>
                    <a:pt x="624" y="14"/>
                    <a:pt x="635" y="24"/>
                  </a:cubicBezTo>
                  <a:cubicBezTo>
                    <a:pt x="645" y="33"/>
                    <a:pt x="652" y="43"/>
                    <a:pt x="657" y="50"/>
                  </a:cubicBezTo>
                  <a:cubicBezTo>
                    <a:pt x="777" y="41"/>
                    <a:pt x="874" y="33"/>
                    <a:pt x="942" y="28"/>
                  </a:cubicBezTo>
                  <a:cubicBezTo>
                    <a:pt x="1012" y="22"/>
                    <a:pt x="1055" y="19"/>
                    <a:pt x="1125" y="14"/>
                  </a:cubicBezTo>
                  <a:cubicBezTo>
                    <a:pt x="1205" y="9"/>
                    <a:pt x="1279" y="5"/>
                    <a:pt x="1306" y="4"/>
                  </a:cubicBezTo>
                  <a:cubicBezTo>
                    <a:pt x="1334" y="3"/>
                    <a:pt x="1917" y="2"/>
                    <a:pt x="1935" y="1"/>
                  </a:cubicBezTo>
                  <a:cubicBezTo>
                    <a:pt x="1935" y="101"/>
                    <a:pt x="1935" y="201"/>
                    <a:pt x="1935" y="301"/>
                  </a:cubicBezTo>
                  <a:cubicBezTo>
                    <a:pt x="1615" y="300"/>
                    <a:pt x="884" y="301"/>
                    <a:pt x="564" y="301"/>
                  </a:cubicBezTo>
                  <a:cubicBezTo>
                    <a:pt x="541" y="286"/>
                    <a:pt x="406" y="245"/>
                    <a:pt x="374" y="235"/>
                  </a:cubicBezTo>
                  <a:cubicBezTo>
                    <a:pt x="229" y="185"/>
                    <a:pt x="97" y="160"/>
                    <a:pt x="0" y="143"/>
                  </a:cubicBezTo>
                  <a:close/>
                </a:path>
              </a:pathLst>
            </a:custGeom>
            <a:solidFill>
              <a:srgbClr val="8DB8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Oval 61">
              <a:extLst>
                <a:ext uri="{FF2B5EF4-FFF2-40B4-BE49-F238E27FC236}">
                  <a16:creationId xmlns:a16="http://schemas.microsoft.com/office/drawing/2014/main" id="{07EF8C57-2BCE-E91C-3C99-4FD1147BD8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100" y="6296729"/>
              <a:ext cx="1528900" cy="129526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Oval 62">
              <a:extLst>
                <a:ext uri="{FF2B5EF4-FFF2-40B4-BE49-F238E27FC236}">
                  <a16:creationId xmlns:a16="http://schemas.microsoft.com/office/drawing/2014/main" id="{F6981158-1BAF-BABF-25A3-ED1DFED82C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80838" y="6444756"/>
              <a:ext cx="1633441" cy="185034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Oval 63">
              <a:extLst>
                <a:ext uri="{FF2B5EF4-FFF2-40B4-BE49-F238E27FC236}">
                  <a16:creationId xmlns:a16="http://schemas.microsoft.com/office/drawing/2014/main" id="{3AA3D121-95B1-5D0D-F43C-636BFB70D6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8849" y="6494098"/>
              <a:ext cx="1457031" cy="135692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Oval 64">
              <a:extLst>
                <a:ext uri="{FF2B5EF4-FFF2-40B4-BE49-F238E27FC236}">
                  <a16:creationId xmlns:a16="http://schemas.microsoft.com/office/drawing/2014/main" id="{51F4EAC1-37D4-D939-2D2F-9477B82B54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06189" y="6358407"/>
              <a:ext cx="1620373" cy="17886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Oval 65">
              <a:extLst>
                <a:ext uri="{FF2B5EF4-FFF2-40B4-BE49-F238E27FC236}">
                  <a16:creationId xmlns:a16="http://schemas.microsoft.com/office/drawing/2014/main" id="{ABA2F075-7CD6-7B67-E101-2AE6E8028F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27668" y="6469427"/>
              <a:ext cx="1457031" cy="148027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66">
              <a:extLst>
                <a:ext uri="{FF2B5EF4-FFF2-40B4-BE49-F238E27FC236}">
                  <a16:creationId xmlns:a16="http://schemas.microsoft.com/office/drawing/2014/main" id="{F04493B3-036F-84B1-BDA9-89013C0FBCF5}"/>
                </a:ext>
              </a:extLst>
            </p:cNvPr>
            <p:cNvSpPr/>
            <p:nvPr userDrawn="1"/>
          </p:nvSpPr>
          <p:spPr bwMode="auto">
            <a:xfrm>
              <a:off x="1888259" y="6136366"/>
              <a:ext cx="130675" cy="141861"/>
            </a:xfrm>
            <a:custGeom>
              <a:avLst/>
              <a:gdLst>
                <a:gd name="T0" fmla="*/ 3 w 40"/>
                <a:gd name="T1" fmla="*/ 47 h 47"/>
                <a:gd name="T2" fmla="*/ 4 w 40"/>
                <a:gd name="T3" fmla="*/ 27 h 47"/>
                <a:gd name="T4" fmla="*/ 40 w 40"/>
                <a:gd name="T5" fmla="*/ 0 h 47"/>
                <a:gd name="T6" fmla="*/ 32 w 40"/>
                <a:gd name="T7" fmla="*/ 24 h 47"/>
                <a:gd name="T8" fmla="*/ 3 w 4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3" y="47"/>
                  </a:moveTo>
                  <a:cubicBezTo>
                    <a:pt x="2" y="43"/>
                    <a:pt x="0" y="35"/>
                    <a:pt x="4" y="27"/>
                  </a:cubicBezTo>
                  <a:cubicBezTo>
                    <a:pt x="12" y="9"/>
                    <a:pt x="36" y="1"/>
                    <a:pt x="40" y="0"/>
                  </a:cubicBezTo>
                  <a:cubicBezTo>
                    <a:pt x="40" y="5"/>
                    <a:pt x="39" y="14"/>
                    <a:pt x="32" y="24"/>
                  </a:cubicBezTo>
                  <a:cubicBezTo>
                    <a:pt x="23" y="36"/>
                    <a:pt x="10" y="44"/>
                    <a:pt x="3" y="47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67">
              <a:extLst>
                <a:ext uri="{FF2B5EF4-FFF2-40B4-BE49-F238E27FC236}">
                  <a16:creationId xmlns:a16="http://schemas.microsoft.com/office/drawing/2014/main" id="{15691122-FA84-68C3-94DF-ED6F98A91EF0}"/>
                </a:ext>
              </a:extLst>
            </p:cNvPr>
            <p:cNvSpPr/>
            <p:nvPr userDrawn="1"/>
          </p:nvSpPr>
          <p:spPr bwMode="auto">
            <a:xfrm>
              <a:off x="104540" y="6475593"/>
              <a:ext cx="163346" cy="185034"/>
            </a:xfrm>
            <a:custGeom>
              <a:avLst/>
              <a:gdLst>
                <a:gd name="T0" fmla="*/ 0 w 50"/>
                <a:gd name="T1" fmla="*/ 63 h 63"/>
                <a:gd name="T2" fmla="*/ 15 w 50"/>
                <a:gd name="T3" fmla="*/ 30 h 63"/>
                <a:gd name="T4" fmla="*/ 49 w 50"/>
                <a:gd name="T5" fmla="*/ 0 h 63"/>
                <a:gd name="T6" fmla="*/ 36 w 50"/>
                <a:gd name="T7" fmla="*/ 37 h 63"/>
                <a:gd name="T8" fmla="*/ 0 w 50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2">
                  <a:moveTo>
                    <a:pt x="0" y="63"/>
                  </a:moveTo>
                  <a:cubicBezTo>
                    <a:pt x="1" y="55"/>
                    <a:pt x="5" y="43"/>
                    <a:pt x="15" y="30"/>
                  </a:cubicBezTo>
                  <a:cubicBezTo>
                    <a:pt x="26" y="15"/>
                    <a:pt x="40" y="6"/>
                    <a:pt x="49" y="0"/>
                  </a:cubicBezTo>
                  <a:cubicBezTo>
                    <a:pt x="50" y="7"/>
                    <a:pt x="49" y="21"/>
                    <a:pt x="36" y="37"/>
                  </a:cubicBezTo>
                  <a:cubicBezTo>
                    <a:pt x="24" y="52"/>
                    <a:pt x="8" y="60"/>
                    <a:pt x="0" y="63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68">
              <a:extLst>
                <a:ext uri="{FF2B5EF4-FFF2-40B4-BE49-F238E27FC236}">
                  <a16:creationId xmlns:a16="http://schemas.microsoft.com/office/drawing/2014/main" id="{5022EA85-804E-6F26-CA95-001F8C4798B1}"/>
                </a:ext>
              </a:extLst>
            </p:cNvPr>
            <p:cNvSpPr/>
            <p:nvPr userDrawn="1"/>
          </p:nvSpPr>
          <p:spPr bwMode="auto">
            <a:xfrm>
              <a:off x="1960129" y="6469427"/>
              <a:ext cx="202549" cy="185034"/>
            </a:xfrm>
            <a:custGeom>
              <a:avLst/>
              <a:gdLst>
                <a:gd name="T0" fmla="*/ 0 w 65"/>
                <a:gd name="T1" fmla="*/ 0 h 63"/>
                <a:gd name="T2" fmla="*/ 28 w 65"/>
                <a:gd name="T3" fmla="*/ 39 h 63"/>
                <a:gd name="T4" fmla="*/ 52 w 65"/>
                <a:gd name="T5" fmla="*/ 63 h 63"/>
                <a:gd name="T6" fmla="*/ 62 w 65"/>
                <a:gd name="T7" fmla="*/ 40 h 63"/>
                <a:gd name="T8" fmla="*/ 42 w 65"/>
                <a:gd name="T9" fmla="*/ 19 h 63"/>
                <a:gd name="T10" fmla="*/ 0 w 65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2">
                  <a:moveTo>
                    <a:pt x="0" y="0"/>
                  </a:moveTo>
                  <a:cubicBezTo>
                    <a:pt x="7" y="12"/>
                    <a:pt x="16" y="25"/>
                    <a:pt x="28" y="39"/>
                  </a:cubicBezTo>
                  <a:cubicBezTo>
                    <a:pt x="36" y="48"/>
                    <a:pt x="44" y="56"/>
                    <a:pt x="52" y="63"/>
                  </a:cubicBezTo>
                  <a:cubicBezTo>
                    <a:pt x="55" y="60"/>
                    <a:pt x="65" y="51"/>
                    <a:pt x="62" y="40"/>
                  </a:cubicBezTo>
                  <a:cubicBezTo>
                    <a:pt x="61" y="31"/>
                    <a:pt x="53" y="26"/>
                    <a:pt x="42" y="19"/>
                  </a:cubicBezTo>
                  <a:cubicBezTo>
                    <a:pt x="34" y="14"/>
                    <a:pt x="21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69">
              <a:extLst>
                <a:ext uri="{FF2B5EF4-FFF2-40B4-BE49-F238E27FC236}">
                  <a16:creationId xmlns:a16="http://schemas.microsoft.com/office/drawing/2014/main" id="{3D4B0367-B84C-33AE-6345-483C35538CAE}"/>
                </a:ext>
              </a:extLst>
            </p:cNvPr>
            <p:cNvSpPr/>
            <p:nvPr userDrawn="1"/>
          </p:nvSpPr>
          <p:spPr bwMode="auto">
            <a:xfrm>
              <a:off x="2123475" y="6574277"/>
              <a:ext cx="320156" cy="154197"/>
            </a:xfrm>
            <a:custGeom>
              <a:avLst/>
              <a:gdLst>
                <a:gd name="T0" fmla="*/ 0 w 101"/>
                <a:gd name="T1" fmla="*/ 50 h 50"/>
                <a:gd name="T2" fmla="*/ 14 w 101"/>
                <a:gd name="T3" fmla="*/ 28 h 50"/>
                <a:gd name="T4" fmla="*/ 41 w 101"/>
                <a:gd name="T5" fmla="*/ 15 h 50"/>
                <a:gd name="T6" fmla="*/ 101 w 101"/>
                <a:gd name="T7" fmla="*/ 0 h 50"/>
                <a:gd name="T8" fmla="*/ 61 w 101"/>
                <a:gd name="T9" fmla="*/ 31 h 50"/>
                <a:gd name="T10" fmla="*/ 0 w 101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50">
                  <a:moveTo>
                    <a:pt x="0" y="50"/>
                  </a:moveTo>
                  <a:cubicBezTo>
                    <a:pt x="1" y="45"/>
                    <a:pt x="4" y="36"/>
                    <a:pt x="14" y="28"/>
                  </a:cubicBezTo>
                  <a:cubicBezTo>
                    <a:pt x="20" y="23"/>
                    <a:pt x="27" y="19"/>
                    <a:pt x="41" y="15"/>
                  </a:cubicBezTo>
                  <a:cubicBezTo>
                    <a:pt x="54" y="10"/>
                    <a:pt x="74" y="4"/>
                    <a:pt x="101" y="0"/>
                  </a:cubicBezTo>
                  <a:cubicBezTo>
                    <a:pt x="94" y="7"/>
                    <a:pt x="82" y="20"/>
                    <a:pt x="61" y="31"/>
                  </a:cubicBezTo>
                  <a:cubicBezTo>
                    <a:pt x="37" y="43"/>
                    <a:pt x="13" y="48"/>
                    <a:pt x="0" y="5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70">
              <a:extLst>
                <a:ext uri="{FF2B5EF4-FFF2-40B4-BE49-F238E27FC236}">
                  <a16:creationId xmlns:a16="http://schemas.microsoft.com/office/drawing/2014/main" id="{65455C5C-F069-23FC-6B12-7DE4544B76F2}"/>
                </a:ext>
              </a:extLst>
            </p:cNvPr>
            <p:cNvSpPr/>
            <p:nvPr userDrawn="1"/>
          </p:nvSpPr>
          <p:spPr bwMode="auto">
            <a:xfrm>
              <a:off x="4429891" y="6463257"/>
              <a:ext cx="78405" cy="154197"/>
            </a:xfrm>
            <a:custGeom>
              <a:avLst/>
              <a:gdLst>
                <a:gd name="T0" fmla="*/ 11 w 24"/>
                <a:gd name="T1" fmla="*/ 0 h 51"/>
                <a:gd name="T2" fmla="*/ 4 w 24"/>
                <a:gd name="T3" fmla="*/ 18 h 51"/>
                <a:gd name="T4" fmla="*/ 6 w 24"/>
                <a:gd name="T5" fmla="*/ 42 h 51"/>
                <a:gd name="T6" fmla="*/ 24 w 24"/>
                <a:gd name="T7" fmla="*/ 51 h 51"/>
                <a:gd name="T8" fmla="*/ 22 w 24"/>
                <a:gd name="T9" fmla="*/ 26 h 51"/>
                <a:gd name="T10" fmla="*/ 11 w 24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cubicBezTo>
                    <a:pt x="9" y="4"/>
                    <a:pt x="6" y="10"/>
                    <a:pt x="4" y="18"/>
                  </a:cubicBezTo>
                  <a:cubicBezTo>
                    <a:pt x="2" y="28"/>
                    <a:pt x="0" y="35"/>
                    <a:pt x="6" y="42"/>
                  </a:cubicBezTo>
                  <a:cubicBezTo>
                    <a:pt x="8" y="44"/>
                    <a:pt x="13" y="48"/>
                    <a:pt x="24" y="51"/>
                  </a:cubicBezTo>
                  <a:cubicBezTo>
                    <a:pt x="24" y="44"/>
                    <a:pt x="24" y="36"/>
                    <a:pt x="22" y="26"/>
                  </a:cubicBezTo>
                  <a:cubicBezTo>
                    <a:pt x="19" y="16"/>
                    <a:pt x="15" y="7"/>
                    <a:pt x="1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71">
              <a:extLst>
                <a:ext uri="{FF2B5EF4-FFF2-40B4-BE49-F238E27FC236}">
                  <a16:creationId xmlns:a16="http://schemas.microsoft.com/office/drawing/2014/main" id="{6CA65F27-48DA-EA3F-1EB8-B0E9F8C82666}"/>
                </a:ext>
              </a:extLst>
            </p:cNvPr>
            <p:cNvSpPr/>
            <p:nvPr userDrawn="1"/>
          </p:nvSpPr>
          <p:spPr bwMode="auto">
            <a:xfrm>
              <a:off x="4567102" y="6506434"/>
              <a:ext cx="169878" cy="135692"/>
            </a:xfrm>
            <a:custGeom>
              <a:avLst/>
              <a:gdLst>
                <a:gd name="T0" fmla="*/ 49 w 53"/>
                <a:gd name="T1" fmla="*/ 2 h 45"/>
                <a:gd name="T2" fmla="*/ 16 w 53"/>
                <a:gd name="T3" fmla="*/ 18 h 45"/>
                <a:gd name="T4" fmla="*/ 3 w 53"/>
                <a:gd name="T5" fmla="*/ 29 h 45"/>
                <a:gd name="T6" fmla="*/ 7 w 53"/>
                <a:gd name="T7" fmla="*/ 45 h 45"/>
                <a:gd name="T8" fmla="*/ 27 w 53"/>
                <a:gd name="T9" fmla="*/ 30 h 45"/>
                <a:gd name="T10" fmla="*/ 49 w 53"/>
                <a:gd name="T1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9" y="2"/>
                  </a:moveTo>
                  <a:cubicBezTo>
                    <a:pt x="46" y="0"/>
                    <a:pt x="27" y="11"/>
                    <a:pt x="16" y="18"/>
                  </a:cubicBezTo>
                  <a:cubicBezTo>
                    <a:pt x="7" y="23"/>
                    <a:pt x="4" y="25"/>
                    <a:pt x="3" y="29"/>
                  </a:cubicBezTo>
                  <a:cubicBezTo>
                    <a:pt x="0" y="36"/>
                    <a:pt x="5" y="42"/>
                    <a:pt x="7" y="45"/>
                  </a:cubicBezTo>
                  <a:cubicBezTo>
                    <a:pt x="12" y="41"/>
                    <a:pt x="19" y="36"/>
                    <a:pt x="27" y="30"/>
                  </a:cubicBezTo>
                  <a:cubicBezTo>
                    <a:pt x="36" y="21"/>
                    <a:pt x="53" y="5"/>
                    <a:pt x="49" y="2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72">
              <a:extLst>
                <a:ext uri="{FF2B5EF4-FFF2-40B4-BE49-F238E27FC236}">
                  <a16:creationId xmlns:a16="http://schemas.microsoft.com/office/drawing/2014/main" id="{C63B1C00-CF3E-E595-5F8A-E706FC07C52B}"/>
                </a:ext>
              </a:extLst>
            </p:cNvPr>
            <p:cNvSpPr/>
            <p:nvPr userDrawn="1"/>
          </p:nvSpPr>
          <p:spPr bwMode="auto">
            <a:xfrm>
              <a:off x="6442289" y="6512599"/>
              <a:ext cx="156810" cy="123356"/>
            </a:xfrm>
            <a:custGeom>
              <a:avLst/>
              <a:gdLst>
                <a:gd name="T0" fmla="*/ 0 w 49"/>
                <a:gd name="T1" fmla="*/ 0 h 42"/>
                <a:gd name="T2" fmla="*/ 15 w 49"/>
                <a:gd name="T3" fmla="*/ 21 h 42"/>
                <a:gd name="T4" fmla="*/ 41 w 49"/>
                <a:gd name="T5" fmla="*/ 42 h 42"/>
                <a:gd name="T6" fmla="*/ 47 w 49"/>
                <a:gd name="T7" fmla="*/ 29 h 42"/>
                <a:gd name="T8" fmla="*/ 34 w 49"/>
                <a:gd name="T9" fmla="*/ 17 h 42"/>
                <a:gd name="T10" fmla="*/ 0 w 49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2">
                  <a:moveTo>
                    <a:pt x="0" y="0"/>
                  </a:moveTo>
                  <a:cubicBezTo>
                    <a:pt x="3" y="6"/>
                    <a:pt x="7" y="13"/>
                    <a:pt x="15" y="21"/>
                  </a:cubicBezTo>
                  <a:cubicBezTo>
                    <a:pt x="24" y="30"/>
                    <a:pt x="33" y="37"/>
                    <a:pt x="41" y="42"/>
                  </a:cubicBezTo>
                  <a:cubicBezTo>
                    <a:pt x="44" y="40"/>
                    <a:pt x="49" y="35"/>
                    <a:pt x="47" y="29"/>
                  </a:cubicBezTo>
                  <a:cubicBezTo>
                    <a:pt x="46" y="25"/>
                    <a:pt x="42" y="21"/>
                    <a:pt x="34" y="17"/>
                  </a:cubicBezTo>
                  <a:cubicBezTo>
                    <a:pt x="26" y="12"/>
                    <a:pt x="15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73">
              <a:extLst>
                <a:ext uri="{FF2B5EF4-FFF2-40B4-BE49-F238E27FC236}">
                  <a16:creationId xmlns:a16="http://schemas.microsoft.com/office/drawing/2014/main" id="{5AB8F8D4-64F8-6BBF-FD35-8A8640DD99C9}"/>
                </a:ext>
              </a:extLst>
            </p:cNvPr>
            <p:cNvSpPr/>
            <p:nvPr userDrawn="1"/>
          </p:nvSpPr>
          <p:spPr bwMode="auto">
            <a:xfrm>
              <a:off x="6657906" y="6463257"/>
              <a:ext cx="71873" cy="154197"/>
            </a:xfrm>
            <a:custGeom>
              <a:avLst/>
              <a:gdLst>
                <a:gd name="T0" fmla="*/ 14 w 23"/>
                <a:gd name="T1" fmla="*/ 0 h 51"/>
                <a:gd name="T2" fmla="*/ 5 w 23"/>
                <a:gd name="T3" fmla="*/ 22 h 51"/>
                <a:gd name="T4" fmla="*/ 0 w 23"/>
                <a:gd name="T5" fmla="*/ 51 h 51"/>
                <a:gd name="T6" fmla="*/ 19 w 23"/>
                <a:gd name="T7" fmla="*/ 42 h 51"/>
                <a:gd name="T8" fmla="*/ 22 w 23"/>
                <a:gd name="T9" fmla="*/ 27 h 51"/>
                <a:gd name="T10" fmla="*/ 14 w 23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51">
                  <a:moveTo>
                    <a:pt x="14" y="0"/>
                  </a:moveTo>
                  <a:cubicBezTo>
                    <a:pt x="11" y="7"/>
                    <a:pt x="7" y="14"/>
                    <a:pt x="5" y="22"/>
                  </a:cubicBezTo>
                  <a:cubicBezTo>
                    <a:pt x="1" y="33"/>
                    <a:pt x="0" y="43"/>
                    <a:pt x="0" y="51"/>
                  </a:cubicBezTo>
                  <a:cubicBezTo>
                    <a:pt x="4" y="50"/>
                    <a:pt x="13" y="48"/>
                    <a:pt x="19" y="42"/>
                  </a:cubicBezTo>
                  <a:cubicBezTo>
                    <a:pt x="21" y="39"/>
                    <a:pt x="23" y="36"/>
                    <a:pt x="22" y="27"/>
                  </a:cubicBezTo>
                  <a:cubicBezTo>
                    <a:pt x="21" y="20"/>
                    <a:pt x="20" y="11"/>
                    <a:pt x="14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74">
              <a:extLst>
                <a:ext uri="{FF2B5EF4-FFF2-40B4-BE49-F238E27FC236}">
                  <a16:creationId xmlns:a16="http://schemas.microsoft.com/office/drawing/2014/main" id="{7A60CD80-8705-099F-CFD1-CA1E840F846F}"/>
                </a:ext>
              </a:extLst>
            </p:cNvPr>
            <p:cNvSpPr/>
            <p:nvPr userDrawn="1"/>
          </p:nvSpPr>
          <p:spPr bwMode="auto">
            <a:xfrm>
              <a:off x="9153803" y="6136366"/>
              <a:ext cx="130675" cy="148027"/>
            </a:xfrm>
            <a:custGeom>
              <a:avLst/>
              <a:gdLst>
                <a:gd name="T0" fmla="*/ 1 w 40"/>
                <a:gd name="T1" fmla="*/ 0 h 50"/>
                <a:gd name="T2" fmla="*/ 1 w 40"/>
                <a:gd name="T3" fmla="*/ 13 h 50"/>
                <a:gd name="T4" fmla="*/ 13 w 40"/>
                <a:gd name="T5" fmla="*/ 31 h 50"/>
                <a:gd name="T6" fmla="*/ 35 w 40"/>
                <a:gd name="T7" fmla="*/ 50 h 50"/>
                <a:gd name="T8" fmla="*/ 37 w 40"/>
                <a:gd name="T9" fmla="*/ 30 h 50"/>
                <a:gd name="T10" fmla="*/ 23 w 40"/>
                <a:gd name="T11" fmla="*/ 14 h 50"/>
                <a:gd name="T12" fmla="*/ 1 w 40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0">
                  <a:moveTo>
                    <a:pt x="1" y="0"/>
                  </a:moveTo>
                  <a:cubicBezTo>
                    <a:pt x="0" y="3"/>
                    <a:pt x="0" y="7"/>
                    <a:pt x="1" y="13"/>
                  </a:cubicBezTo>
                  <a:cubicBezTo>
                    <a:pt x="3" y="21"/>
                    <a:pt x="8" y="26"/>
                    <a:pt x="13" y="31"/>
                  </a:cubicBezTo>
                  <a:cubicBezTo>
                    <a:pt x="17" y="36"/>
                    <a:pt x="24" y="43"/>
                    <a:pt x="35" y="50"/>
                  </a:cubicBezTo>
                  <a:cubicBezTo>
                    <a:pt x="37" y="45"/>
                    <a:pt x="40" y="38"/>
                    <a:pt x="37" y="30"/>
                  </a:cubicBezTo>
                  <a:cubicBezTo>
                    <a:pt x="35" y="23"/>
                    <a:pt x="30" y="19"/>
                    <a:pt x="23" y="14"/>
                  </a:cubicBezTo>
                  <a:cubicBezTo>
                    <a:pt x="18" y="10"/>
                    <a:pt x="11" y="5"/>
                    <a:pt x="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75">
              <a:extLst>
                <a:ext uri="{FF2B5EF4-FFF2-40B4-BE49-F238E27FC236}">
                  <a16:creationId xmlns:a16="http://schemas.microsoft.com/office/drawing/2014/main" id="{6C52C1C8-FD18-C872-A2CD-A12F1D204E84}"/>
                </a:ext>
              </a:extLst>
            </p:cNvPr>
            <p:cNvSpPr/>
            <p:nvPr userDrawn="1"/>
          </p:nvSpPr>
          <p:spPr bwMode="auto">
            <a:xfrm>
              <a:off x="8755241" y="6512599"/>
              <a:ext cx="169878" cy="148027"/>
            </a:xfrm>
            <a:custGeom>
              <a:avLst/>
              <a:gdLst>
                <a:gd name="T0" fmla="*/ 53 w 53"/>
                <a:gd name="T1" fmla="*/ 0 h 51"/>
                <a:gd name="T2" fmla="*/ 30 w 53"/>
                <a:gd name="T3" fmla="*/ 8 h 51"/>
                <a:gd name="T4" fmla="*/ 8 w 53"/>
                <a:gd name="T5" fmla="*/ 20 h 51"/>
                <a:gd name="T6" fmla="*/ 0 w 53"/>
                <a:gd name="T7" fmla="*/ 36 h 51"/>
                <a:gd name="T8" fmla="*/ 8 w 53"/>
                <a:gd name="T9" fmla="*/ 51 h 51"/>
                <a:gd name="T10" fmla="*/ 29 w 53"/>
                <a:gd name="T11" fmla="*/ 30 h 51"/>
                <a:gd name="T12" fmla="*/ 53 w 53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1">
                  <a:moveTo>
                    <a:pt x="53" y="0"/>
                  </a:moveTo>
                  <a:cubicBezTo>
                    <a:pt x="46" y="2"/>
                    <a:pt x="38" y="5"/>
                    <a:pt x="30" y="8"/>
                  </a:cubicBezTo>
                  <a:cubicBezTo>
                    <a:pt x="18" y="13"/>
                    <a:pt x="12" y="16"/>
                    <a:pt x="8" y="20"/>
                  </a:cubicBezTo>
                  <a:cubicBezTo>
                    <a:pt x="6" y="22"/>
                    <a:pt x="0" y="28"/>
                    <a:pt x="0" y="36"/>
                  </a:cubicBezTo>
                  <a:cubicBezTo>
                    <a:pt x="0" y="43"/>
                    <a:pt x="6" y="49"/>
                    <a:pt x="8" y="51"/>
                  </a:cubicBezTo>
                  <a:cubicBezTo>
                    <a:pt x="15" y="45"/>
                    <a:pt x="22" y="38"/>
                    <a:pt x="29" y="30"/>
                  </a:cubicBezTo>
                  <a:cubicBezTo>
                    <a:pt x="39" y="20"/>
                    <a:pt x="46" y="9"/>
                    <a:pt x="53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76">
              <a:extLst>
                <a:ext uri="{FF2B5EF4-FFF2-40B4-BE49-F238E27FC236}">
                  <a16:creationId xmlns:a16="http://schemas.microsoft.com/office/drawing/2014/main" id="{2379D37F-E3DF-1DE9-5267-5183B2AD23B4}"/>
                </a:ext>
              </a:extLst>
            </p:cNvPr>
            <p:cNvSpPr/>
            <p:nvPr userDrawn="1"/>
          </p:nvSpPr>
          <p:spPr bwMode="auto">
            <a:xfrm>
              <a:off x="8533093" y="6592783"/>
              <a:ext cx="248283" cy="123356"/>
            </a:xfrm>
            <a:custGeom>
              <a:avLst/>
              <a:gdLst>
                <a:gd name="T0" fmla="*/ 0 w 77"/>
                <a:gd name="T1" fmla="*/ 0 h 41"/>
                <a:gd name="T2" fmla="*/ 30 w 77"/>
                <a:gd name="T3" fmla="*/ 26 h 41"/>
                <a:gd name="T4" fmla="*/ 77 w 77"/>
                <a:gd name="T5" fmla="*/ 41 h 41"/>
                <a:gd name="T6" fmla="*/ 71 w 77"/>
                <a:gd name="T7" fmla="*/ 27 h 41"/>
                <a:gd name="T8" fmla="*/ 35 w 77"/>
                <a:gd name="T9" fmla="*/ 9 h 41"/>
                <a:gd name="T10" fmla="*/ 0 w 77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41">
                  <a:moveTo>
                    <a:pt x="0" y="0"/>
                  </a:moveTo>
                  <a:cubicBezTo>
                    <a:pt x="4" y="6"/>
                    <a:pt x="13" y="17"/>
                    <a:pt x="30" y="26"/>
                  </a:cubicBezTo>
                  <a:cubicBezTo>
                    <a:pt x="49" y="36"/>
                    <a:pt x="68" y="40"/>
                    <a:pt x="77" y="41"/>
                  </a:cubicBezTo>
                  <a:cubicBezTo>
                    <a:pt x="77" y="38"/>
                    <a:pt x="76" y="32"/>
                    <a:pt x="71" y="27"/>
                  </a:cubicBezTo>
                  <a:cubicBezTo>
                    <a:pt x="63" y="18"/>
                    <a:pt x="51" y="14"/>
                    <a:pt x="35" y="9"/>
                  </a:cubicBezTo>
                  <a:cubicBezTo>
                    <a:pt x="27" y="6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Oval 77">
              <a:extLst>
                <a:ext uri="{FF2B5EF4-FFF2-40B4-BE49-F238E27FC236}">
                  <a16:creationId xmlns:a16="http://schemas.microsoft.com/office/drawing/2014/main" id="{0C3CD337-810D-04EC-0C61-7B1FA001A8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19357" y="6198044"/>
              <a:ext cx="1620373" cy="17269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46" name="Imagen 45">
            <a:extLst>
              <a:ext uri="{FF2B5EF4-FFF2-40B4-BE49-F238E27FC236}">
                <a16:creationId xmlns:a16="http://schemas.microsoft.com/office/drawing/2014/main" id="{5D81F1DA-4B3C-1C6E-A3E5-096BEBF075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005"/>
          <a:stretch/>
        </p:blipFill>
        <p:spPr>
          <a:xfrm>
            <a:off x="0" y="26657"/>
            <a:ext cx="12214668" cy="6850393"/>
          </a:xfrm>
          <a:prstGeom prst="rect">
            <a:avLst/>
          </a:prstGeom>
        </p:spPr>
      </p:pic>
      <p:sp>
        <p:nvSpPr>
          <p:cNvPr id="47" name="Right Triangle 4">
            <a:extLst>
              <a:ext uri="{FF2B5EF4-FFF2-40B4-BE49-F238E27FC236}">
                <a16:creationId xmlns:a16="http://schemas.microsoft.com/office/drawing/2014/main" id="{D2B4DC49-FAF2-78DE-67CB-D32923A3018E}"/>
              </a:ext>
            </a:extLst>
          </p:cNvPr>
          <p:cNvSpPr/>
          <p:nvPr/>
        </p:nvSpPr>
        <p:spPr>
          <a:xfrm rot="16200000">
            <a:off x="7291669" y="1989090"/>
            <a:ext cx="6154595" cy="3645756"/>
          </a:xfrm>
          <a:prstGeom prst="rtTriangle">
            <a:avLst/>
          </a:pr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arallelogram 5">
            <a:extLst>
              <a:ext uri="{FF2B5EF4-FFF2-40B4-BE49-F238E27FC236}">
                <a16:creationId xmlns:a16="http://schemas.microsoft.com/office/drawing/2014/main" id="{DD11AB06-AD21-0A1B-155C-A341BD8EEF36}"/>
              </a:ext>
            </a:extLst>
          </p:cNvPr>
          <p:cNvSpPr/>
          <p:nvPr/>
        </p:nvSpPr>
        <p:spPr>
          <a:xfrm>
            <a:off x="8425408" y="2610428"/>
            <a:ext cx="3105879" cy="3515915"/>
          </a:xfrm>
          <a:custGeom>
            <a:avLst/>
            <a:gdLst>
              <a:gd name="connsiteX0" fmla="*/ 0 w 6445250"/>
              <a:gd name="connsiteY0" fmla="*/ 7162223 h 7296150"/>
              <a:gd name="connsiteX1" fmla="*/ 4754995 w 6445250"/>
              <a:gd name="connsiteY1" fmla="*/ 0 h 7296150"/>
              <a:gd name="connsiteX2" fmla="*/ 6445250 w 6445250"/>
              <a:gd name="connsiteY2" fmla="*/ 14432 h 7296150"/>
              <a:gd name="connsiteX3" fmla="*/ 1835727 w 6445250"/>
              <a:gd name="connsiteY3" fmla="*/ 7296150 h 7296150"/>
              <a:gd name="connsiteX4" fmla="*/ 0 w 6445250"/>
              <a:gd name="connsiteY4" fmla="*/ 7162223 h 729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5250" h="7296150">
                <a:moveTo>
                  <a:pt x="0" y="7162223"/>
                </a:moveTo>
                <a:lnTo>
                  <a:pt x="4754995" y="0"/>
                </a:lnTo>
                <a:lnTo>
                  <a:pt x="6445250" y="14432"/>
                </a:lnTo>
                <a:lnTo>
                  <a:pt x="1835727" y="7296150"/>
                </a:lnTo>
                <a:lnTo>
                  <a:pt x="0" y="716222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rgbClr val="97E42D"/>
              </a:gs>
              <a:gs pos="100000">
                <a:srgbClr val="71AA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arallelogram 5">
            <a:extLst>
              <a:ext uri="{FF2B5EF4-FFF2-40B4-BE49-F238E27FC236}">
                <a16:creationId xmlns:a16="http://schemas.microsoft.com/office/drawing/2014/main" id="{AE0C80CE-88A8-F9A5-28C7-0FBDE1D5F5AA}"/>
              </a:ext>
            </a:extLst>
          </p:cNvPr>
          <p:cNvSpPr/>
          <p:nvPr/>
        </p:nvSpPr>
        <p:spPr>
          <a:xfrm rot="10800000">
            <a:off x="9185207" y="2765285"/>
            <a:ext cx="3667987" cy="4152233"/>
          </a:xfrm>
          <a:custGeom>
            <a:avLst/>
            <a:gdLst>
              <a:gd name="connsiteX0" fmla="*/ 0 w 6445250"/>
              <a:gd name="connsiteY0" fmla="*/ 7162223 h 7296150"/>
              <a:gd name="connsiteX1" fmla="*/ 4754995 w 6445250"/>
              <a:gd name="connsiteY1" fmla="*/ 0 h 7296150"/>
              <a:gd name="connsiteX2" fmla="*/ 6445250 w 6445250"/>
              <a:gd name="connsiteY2" fmla="*/ 14432 h 7296150"/>
              <a:gd name="connsiteX3" fmla="*/ 1835727 w 6445250"/>
              <a:gd name="connsiteY3" fmla="*/ 7296150 h 7296150"/>
              <a:gd name="connsiteX4" fmla="*/ 0 w 6445250"/>
              <a:gd name="connsiteY4" fmla="*/ 7162223 h 729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5250" h="7296150">
                <a:moveTo>
                  <a:pt x="0" y="7162223"/>
                </a:moveTo>
                <a:lnTo>
                  <a:pt x="4754995" y="0"/>
                </a:lnTo>
                <a:lnTo>
                  <a:pt x="6445250" y="14432"/>
                </a:lnTo>
                <a:lnTo>
                  <a:pt x="1835727" y="7296150"/>
                </a:lnTo>
                <a:lnTo>
                  <a:pt x="0" y="716222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rgbClr val="97E42D"/>
              </a:gs>
              <a:gs pos="100000">
                <a:srgbClr val="71AA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Triangle 3">
            <a:extLst>
              <a:ext uri="{FF2B5EF4-FFF2-40B4-BE49-F238E27FC236}">
                <a16:creationId xmlns:a16="http://schemas.microsoft.com/office/drawing/2014/main" id="{1E89940F-D65A-5651-3D64-67F9B876E0D8}"/>
              </a:ext>
            </a:extLst>
          </p:cNvPr>
          <p:cNvSpPr/>
          <p:nvPr/>
        </p:nvSpPr>
        <p:spPr>
          <a:xfrm rot="5400000">
            <a:off x="-627804" y="633561"/>
            <a:ext cx="6154595" cy="4887473"/>
          </a:xfrm>
          <a:prstGeom prst="rtTriangle">
            <a:avLst/>
          </a:pr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arallelogram 5">
            <a:extLst>
              <a:ext uri="{FF2B5EF4-FFF2-40B4-BE49-F238E27FC236}">
                <a16:creationId xmlns:a16="http://schemas.microsoft.com/office/drawing/2014/main" id="{59D88D71-2F30-53FF-7291-52F2956BA0AA}"/>
              </a:ext>
            </a:extLst>
          </p:cNvPr>
          <p:cNvSpPr/>
          <p:nvPr/>
        </p:nvSpPr>
        <p:spPr>
          <a:xfrm>
            <a:off x="495572" y="734671"/>
            <a:ext cx="4087185" cy="4163074"/>
          </a:xfrm>
          <a:custGeom>
            <a:avLst/>
            <a:gdLst>
              <a:gd name="connsiteX0" fmla="*/ 0 w 7181850"/>
              <a:gd name="connsiteY0" fmla="*/ 7315200 h 7315200"/>
              <a:gd name="connsiteX1" fmla="*/ 5391150 w 7181850"/>
              <a:gd name="connsiteY1" fmla="*/ 19050 h 7315200"/>
              <a:gd name="connsiteX2" fmla="*/ 7181850 w 7181850"/>
              <a:gd name="connsiteY2" fmla="*/ 0 h 7315200"/>
              <a:gd name="connsiteX3" fmla="*/ 1885950 w 7181850"/>
              <a:gd name="connsiteY3" fmla="*/ 7315200 h 7315200"/>
              <a:gd name="connsiteX4" fmla="*/ 0 w 7181850"/>
              <a:gd name="connsiteY4" fmla="*/ 731520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1850" h="7315200">
                <a:moveTo>
                  <a:pt x="0" y="7315200"/>
                </a:moveTo>
                <a:lnTo>
                  <a:pt x="5391150" y="19050"/>
                </a:lnTo>
                <a:lnTo>
                  <a:pt x="7181850" y="0"/>
                </a:lnTo>
                <a:lnTo>
                  <a:pt x="1885950" y="7315200"/>
                </a:lnTo>
                <a:lnTo>
                  <a:pt x="0" y="7315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rgbClr val="97E42D"/>
              </a:gs>
              <a:gs pos="100000">
                <a:srgbClr val="71AA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arallelogram 5">
            <a:extLst>
              <a:ext uri="{FF2B5EF4-FFF2-40B4-BE49-F238E27FC236}">
                <a16:creationId xmlns:a16="http://schemas.microsoft.com/office/drawing/2014/main" id="{DB635149-1970-91CD-74B5-2C70FDCD1AD9}"/>
              </a:ext>
            </a:extLst>
          </p:cNvPr>
          <p:cNvSpPr/>
          <p:nvPr/>
        </p:nvSpPr>
        <p:spPr>
          <a:xfrm>
            <a:off x="1031479" y="7607"/>
            <a:ext cx="2672390" cy="2722010"/>
          </a:xfrm>
          <a:custGeom>
            <a:avLst/>
            <a:gdLst>
              <a:gd name="connsiteX0" fmla="*/ 0 w 7181850"/>
              <a:gd name="connsiteY0" fmla="*/ 7315200 h 7315200"/>
              <a:gd name="connsiteX1" fmla="*/ 5391150 w 7181850"/>
              <a:gd name="connsiteY1" fmla="*/ 19050 h 7315200"/>
              <a:gd name="connsiteX2" fmla="*/ 7181850 w 7181850"/>
              <a:gd name="connsiteY2" fmla="*/ 0 h 7315200"/>
              <a:gd name="connsiteX3" fmla="*/ 1885950 w 7181850"/>
              <a:gd name="connsiteY3" fmla="*/ 7315200 h 7315200"/>
              <a:gd name="connsiteX4" fmla="*/ 0 w 7181850"/>
              <a:gd name="connsiteY4" fmla="*/ 731520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1850" h="7315200">
                <a:moveTo>
                  <a:pt x="0" y="7315200"/>
                </a:moveTo>
                <a:lnTo>
                  <a:pt x="5391150" y="19050"/>
                </a:lnTo>
                <a:lnTo>
                  <a:pt x="7181850" y="0"/>
                </a:lnTo>
                <a:lnTo>
                  <a:pt x="1885950" y="7315200"/>
                </a:lnTo>
                <a:lnTo>
                  <a:pt x="0" y="7315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rgbClr val="97E42D"/>
              </a:gs>
              <a:gs pos="100000">
                <a:srgbClr val="71AA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arallelogram 5">
            <a:extLst>
              <a:ext uri="{FF2B5EF4-FFF2-40B4-BE49-F238E27FC236}">
                <a16:creationId xmlns:a16="http://schemas.microsoft.com/office/drawing/2014/main" id="{8F674F54-FC88-07D3-2792-F2298E51A5BD}"/>
              </a:ext>
            </a:extLst>
          </p:cNvPr>
          <p:cNvSpPr/>
          <p:nvPr/>
        </p:nvSpPr>
        <p:spPr>
          <a:xfrm rot="10800000">
            <a:off x="-661194" y="814730"/>
            <a:ext cx="2672390" cy="2722010"/>
          </a:xfrm>
          <a:custGeom>
            <a:avLst/>
            <a:gdLst>
              <a:gd name="connsiteX0" fmla="*/ 0 w 7181850"/>
              <a:gd name="connsiteY0" fmla="*/ 7315200 h 7315200"/>
              <a:gd name="connsiteX1" fmla="*/ 5391150 w 7181850"/>
              <a:gd name="connsiteY1" fmla="*/ 19050 h 7315200"/>
              <a:gd name="connsiteX2" fmla="*/ 7181850 w 7181850"/>
              <a:gd name="connsiteY2" fmla="*/ 0 h 7315200"/>
              <a:gd name="connsiteX3" fmla="*/ 1885950 w 7181850"/>
              <a:gd name="connsiteY3" fmla="*/ 7315200 h 7315200"/>
              <a:gd name="connsiteX4" fmla="*/ 0 w 7181850"/>
              <a:gd name="connsiteY4" fmla="*/ 731520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1850" h="7315200">
                <a:moveTo>
                  <a:pt x="0" y="7315200"/>
                </a:moveTo>
                <a:lnTo>
                  <a:pt x="5391150" y="19050"/>
                </a:lnTo>
                <a:lnTo>
                  <a:pt x="7181850" y="0"/>
                </a:lnTo>
                <a:lnTo>
                  <a:pt x="1885950" y="7315200"/>
                </a:lnTo>
                <a:lnTo>
                  <a:pt x="0" y="7315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rgbClr val="97E42D"/>
              </a:gs>
              <a:gs pos="100000">
                <a:srgbClr val="71AA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44233887-A038-5A26-0562-F47C171F54DA}"/>
              </a:ext>
            </a:extLst>
          </p:cNvPr>
          <p:cNvCxnSpPr/>
          <p:nvPr/>
        </p:nvCxnSpPr>
        <p:spPr>
          <a:xfrm>
            <a:off x="6398318" y="5418899"/>
            <a:ext cx="2019251" cy="0"/>
          </a:xfrm>
          <a:prstGeom prst="line">
            <a:avLst/>
          </a:prstGeom>
          <a:ln w="28575">
            <a:solidFill>
              <a:srgbClr val="272F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F9CBFC03-3BF2-CA57-1EA8-BB6CEE42FFB4}"/>
              </a:ext>
            </a:extLst>
          </p:cNvPr>
          <p:cNvCxnSpPr/>
          <p:nvPr/>
        </p:nvCxnSpPr>
        <p:spPr>
          <a:xfrm>
            <a:off x="3633762" y="5424263"/>
            <a:ext cx="1821581" cy="0"/>
          </a:xfrm>
          <a:prstGeom prst="line">
            <a:avLst/>
          </a:prstGeom>
          <a:ln w="28575">
            <a:solidFill>
              <a:srgbClr val="272F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áfico 10">
            <a:extLst>
              <a:ext uri="{FF2B5EF4-FFF2-40B4-BE49-F238E27FC236}">
                <a16:creationId xmlns:a16="http://schemas.microsoft.com/office/drawing/2014/main" id="{5F3B3568-B9E3-ED58-E34A-CB8CF0B24509}"/>
              </a:ext>
            </a:extLst>
          </p:cNvPr>
          <p:cNvGrpSpPr/>
          <p:nvPr/>
        </p:nvGrpSpPr>
        <p:grpSpPr>
          <a:xfrm>
            <a:off x="5552231" y="5123766"/>
            <a:ext cx="703395" cy="703395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58" name="Forma libre: forma 30">
              <a:extLst>
                <a:ext uri="{FF2B5EF4-FFF2-40B4-BE49-F238E27FC236}">
                  <a16:creationId xmlns:a16="http://schemas.microsoft.com/office/drawing/2014/main" id="{E792D41C-F694-5BE5-5DA9-D1DAB4C6530E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7000">
                  <a:srgbClr val="97E42D"/>
                </a:gs>
                <a:gs pos="100000">
                  <a:srgbClr val="71AA28"/>
                </a:gs>
              </a:gsLst>
              <a:lin ang="5400000" scaled="1"/>
            </a:gra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Forma libre: forma 31">
              <a:extLst>
                <a:ext uri="{FF2B5EF4-FFF2-40B4-BE49-F238E27FC236}">
                  <a16:creationId xmlns:a16="http://schemas.microsoft.com/office/drawing/2014/main" id="{7F1832D6-F7A2-9DB8-BE1C-C300B92C5C31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272F1D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7D74ECA-94C8-3D6A-C10B-71C3D8A0C07D}"/>
              </a:ext>
            </a:extLst>
          </p:cNvPr>
          <p:cNvSpPr txBox="1"/>
          <p:nvPr/>
        </p:nvSpPr>
        <p:spPr>
          <a:xfrm>
            <a:off x="4529167" y="5919448"/>
            <a:ext cx="2775338" cy="338554"/>
          </a:xfrm>
          <a:prstGeom prst="rect">
            <a:avLst/>
          </a:prstGeom>
          <a:solidFill>
            <a:srgbClr val="272F1D">
              <a:alpha val="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spc="600" dirty="0">
                <a:solidFill>
                  <a:srgbClr val="272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600" spc="600" dirty="0">
              <a:solidFill>
                <a:srgbClr val="272F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17">
            <a:extLst>
              <a:ext uri="{FF2B5EF4-FFF2-40B4-BE49-F238E27FC236}">
                <a16:creationId xmlns:a16="http://schemas.microsoft.com/office/drawing/2014/main" id="{6EC3ACE0-4C01-F334-B50C-F8AE3920392F}"/>
              </a:ext>
            </a:extLst>
          </p:cNvPr>
          <p:cNvSpPr txBox="1"/>
          <p:nvPr/>
        </p:nvSpPr>
        <p:spPr>
          <a:xfrm>
            <a:off x="3562511" y="3927962"/>
            <a:ext cx="6658953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altLang="ko-KR" sz="8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THANKS</a:t>
            </a:r>
            <a:r>
              <a:rPr lang="es-MX" altLang="ko-KR" sz="8800" dirty="0">
                <a:solidFill>
                  <a:srgbClr val="97E42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  <a:endParaRPr lang="ko-KR" altLang="en-US" sz="8800" dirty="0">
              <a:solidFill>
                <a:srgbClr val="97E42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68" name="Grupo 67">
            <a:extLst>
              <a:ext uri="{FF2B5EF4-FFF2-40B4-BE49-F238E27FC236}">
                <a16:creationId xmlns:a16="http://schemas.microsoft.com/office/drawing/2014/main" id="{208445F0-5DCD-DFF5-4102-57E65CE970F3}"/>
              </a:ext>
            </a:extLst>
          </p:cNvPr>
          <p:cNvGrpSpPr/>
          <p:nvPr/>
        </p:nvGrpSpPr>
        <p:grpSpPr>
          <a:xfrm>
            <a:off x="4711180" y="6310076"/>
            <a:ext cx="2468122" cy="355392"/>
            <a:chOff x="359484" y="5996664"/>
            <a:chExt cx="4327937" cy="623192"/>
          </a:xfrm>
          <a:gradFill>
            <a:gsLst>
              <a:gs pos="0">
                <a:srgbClr val="272F1D"/>
              </a:gs>
              <a:gs pos="69000">
                <a:srgbClr val="272F1D"/>
              </a:gs>
              <a:gs pos="100000">
                <a:srgbClr val="71AA28"/>
              </a:gs>
            </a:gsLst>
            <a:lin ang="5400000" scaled="1"/>
          </a:gra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69" name="Rounded Rectangle 2">
              <a:extLst>
                <a:ext uri="{FF2B5EF4-FFF2-40B4-BE49-F238E27FC236}">
                  <a16:creationId xmlns:a16="http://schemas.microsoft.com/office/drawing/2014/main" id="{A6759ABF-8BF2-37E1-B167-2E3A69791BE2}"/>
                </a:ext>
              </a:extLst>
            </p:cNvPr>
            <p:cNvSpPr/>
            <p:nvPr/>
          </p:nvSpPr>
          <p:spPr>
            <a:xfrm>
              <a:off x="1294284" y="6009071"/>
              <a:ext cx="573085" cy="610785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70" name="Rounded Rectangle 8">
              <a:extLst>
                <a:ext uri="{FF2B5EF4-FFF2-40B4-BE49-F238E27FC236}">
                  <a16:creationId xmlns:a16="http://schemas.microsoft.com/office/drawing/2014/main" id="{48F8A666-BF38-035A-AB18-90BC65DE56DA}"/>
                </a:ext>
              </a:extLst>
            </p:cNvPr>
            <p:cNvSpPr/>
            <p:nvPr/>
          </p:nvSpPr>
          <p:spPr>
            <a:xfrm>
              <a:off x="359484" y="6009071"/>
              <a:ext cx="573149" cy="610785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71" name="Rounded Rectangle 2">
              <a:extLst>
                <a:ext uri="{FF2B5EF4-FFF2-40B4-BE49-F238E27FC236}">
                  <a16:creationId xmlns:a16="http://schemas.microsoft.com/office/drawing/2014/main" id="{00B3CF5E-3BB0-CC24-D0CF-F2A2AEF772A3}"/>
                </a:ext>
              </a:extLst>
            </p:cNvPr>
            <p:cNvSpPr/>
            <p:nvPr/>
          </p:nvSpPr>
          <p:spPr>
            <a:xfrm>
              <a:off x="3157215" y="6009071"/>
              <a:ext cx="573085" cy="610785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72" name="Rounded Rectangle 3">
              <a:extLst>
                <a:ext uri="{FF2B5EF4-FFF2-40B4-BE49-F238E27FC236}">
                  <a16:creationId xmlns:a16="http://schemas.microsoft.com/office/drawing/2014/main" id="{5708A913-ACA7-0E12-6C23-AC790FFDC5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9126" y="6009071"/>
              <a:ext cx="573085" cy="610785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10">
              <a:extLst>
                <a:ext uri="{FF2B5EF4-FFF2-40B4-BE49-F238E27FC236}">
                  <a16:creationId xmlns:a16="http://schemas.microsoft.com/office/drawing/2014/main" id="{468843E9-D171-FD17-8EA7-C9A377AC95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2293" y="5996664"/>
              <a:ext cx="575128" cy="623192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37032105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DBE6268-244E-D926-60FC-2F0AF29E9A07}"/>
              </a:ext>
            </a:extLst>
          </p:cNvPr>
          <p:cNvGrpSpPr/>
          <p:nvPr/>
        </p:nvGrpSpPr>
        <p:grpSpPr>
          <a:xfrm>
            <a:off x="0" y="0"/>
            <a:ext cx="2210545" cy="1625153"/>
            <a:chOff x="-11" y="0"/>
            <a:chExt cx="3222501" cy="1625153"/>
          </a:xfrm>
        </p:grpSpPr>
        <p:sp>
          <p:nvSpPr>
            <p:cNvPr id="3" name="Forma libre: forma 2">
              <a:extLst>
                <a:ext uri="{FF2B5EF4-FFF2-40B4-BE49-F238E27FC236}">
                  <a16:creationId xmlns:a16="http://schemas.microsoft.com/office/drawing/2014/main" id="{DBBD4E09-3065-590C-2A82-C7CC33391DDC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solidFill>
              <a:srgbClr val="272F1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1BC797F7-76ED-C32B-3627-24DA8411F52A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97E4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2BBF7AA-5F75-DE98-A104-1C38F6791B7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18613" y="74613"/>
            <a:ext cx="2830512" cy="1393825"/>
            <a:chOff x="5807" y="47"/>
            <a:chExt cx="1783" cy="87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8359C33-BE53-D31E-5F33-2C7B23F86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128"/>
              <a:ext cx="604" cy="551"/>
            </a:xfrm>
            <a:custGeom>
              <a:avLst/>
              <a:gdLst>
                <a:gd name="T0" fmla="*/ 62 w 344"/>
                <a:gd name="T1" fmla="*/ 304 h 313"/>
                <a:gd name="T2" fmla="*/ 34 w 344"/>
                <a:gd name="T3" fmla="*/ 273 h 313"/>
                <a:gd name="T4" fmla="*/ 5 w 344"/>
                <a:gd name="T5" fmla="*/ 205 h 313"/>
                <a:gd name="T6" fmla="*/ 9 w 344"/>
                <a:gd name="T7" fmla="*/ 125 h 313"/>
                <a:gd name="T8" fmla="*/ 37 w 344"/>
                <a:gd name="T9" fmla="*/ 69 h 313"/>
                <a:gd name="T10" fmla="*/ 115 w 344"/>
                <a:gd name="T11" fmla="*/ 13 h 313"/>
                <a:gd name="T12" fmla="*/ 204 w 344"/>
                <a:gd name="T13" fmla="*/ 6 h 313"/>
                <a:gd name="T14" fmla="*/ 248 w 344"/>
                <a:gd name="T15" fmla="*/ 20 h 313"/>
                <a:gd name="T16" fmla="*/ 269 w 344"/>
                <a:gd name="T17" fmla="*/ 32 h 313"/>
                <a:gd name="T18" fmla="*/ 297 w 344"/>
                <a:gd name="T19" fmla="*/ 55 h 313"/>
                <a:gd name="T20" fmla="*/ 319 w 344"/>
                <a:gd name="T21" fmla="*/ 83 h 313"/>
                <a:gd name="T22" fmla="*/ 329 w 344"/>
                <a:gd name="T23" fmla="*/ 102 h 313"/>
                <a:gd name="T24" fmla="*/ 335 w 344"/>
                <a:gd name="T25" fmla="*/ 119 h 313"/>
                <a:gd name="T26" fmla="*/ 340 w 344"/>
                <a:gd name="T27" fmla="*/ 135 h 313"/>
                <a:gd name="T28" fmla="*/ 344 w 344"/>
                <a:gd name="T29" fmla="*/ 169 h 313"/>
                <a:gd name="T30" fmla="*/ 339 w 344"/>
                <a:gd name="T31" fmla="*/ 215 h 313"/>
                <a:gd name="T32" fmla="*/ 328 w 344"/>
                <a:gd name="T33" fmla="*/ 246 h 313"/>
                <a:gd name="T34" fmla="*/ 320 w 344"/>
                <a:gd name="T35" fmla="*/ 260 h 313"/>
                <a:gd name="T36" fmla="*/ 300 w 344"/>
                <a:gd name="T37" fmla="*/ 288 h 313"/>
                <a:gd name="T38" fmla="*/ 276 w 344"/>
                <a:gd name="T39" fmla="*/ 310 h 313"/>
                <a:gd name="T40" fmla="*/ 268 w 344"/>
                <a:gd name="T41" fmla="*/ 313 h 313"/>
                <a:gd name="T42" fmla="*/ 229 w 344"/>
                <a:gd name="T43" fmla="*/ 310 h 313"/>
                <a:gd name="T44" fmla="*/ 78 w 344"/>
                <a:gd name="T45" fmla="*/ 310 h 313"/>
                <a:gd name="T46" fmla="*/ 62 w 344"/>
                <a:gd name="T47" fmla="*/ 30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313">
                  <a:moveTo>
                    <a:pt x="62" y="304"/>
                  </a:moveTo>
                  <a:cubicBezTo>
                    <a:pt x="52" y="294"/>
                    <a:pt x="42" y="284"/>
                    <a:pt x="34" y="273"/>
                  </a:cubicBezTo>
                  <a:cubicBezTo>
                    <a:pt x="20" y="252"/>
                    <a:pt x="10" y="230"/>
                    <a:pt x="5" y="205"/>
                  </a:cubicBezTo>
                  <a:cubicBezTo>
                    <a:pt x="0" y="178"/>
                    <a:pt x="1" y="151"/>
                    <a:pt x="9" y="125"/>
                  </a:cubicBezTo>
                  <a:cubicBezTo>
                    <a:pt x="15" y="105"/>
                    <a:pt x="24" y="86"/>
                    <a:pt x="37" y="69"/>
                  </a:cubicBezTo>
                  <a:cubicBezTo>
                    <a:pt x="58" y="43"/>
                    <a:pt x="83" y="24"/>
                    <a:pt x="115" y="13"/>
                  </a:cubicBezTo>
                  <a:cubicBezTo>
                    <a:pt x="144" y="2"/>
                    <a:pt x="174" y="0"/>
                    <a:pt x="204" y="6"/>
                  </a:cubicBezTo>
                  <a:cubicBezTo>
                    <a:pt x="219" y="9"/>
                    <a:pt x="234" y="13"/>
                    <a:pt x="248" y="20"/>
                  </a:cubicBezTo>
                  <a:cubicBezTo>
                    <a:pt x="256" y="22"/>
                    <a:pt x="262" y="27"/>
                    <a:pt x="269" y="32"/>
                  </a:cubicBezTo>
                  <a:cubicBezTo>
                    <a:pt x="279" y="38"/>
                    <a:pt x="289" y="46"/>
                    <a:pt x="297" y="55"/>
                  </a:cubicBezTo>
                  <a:cubicBezTo>
                    <a:pt x="305" y="64"/>
                    <a:pt x="313" y="73"/>
                    <a:pt x="319" y="83"/>
                  </a:cubicBezTo>
                  <a:cubicBezTo>
                    <a:pt x="322" y="90"/>
                    <a:pt x="326" y="95"/>
                    <a:pt x="329" y="102"/>
                  </a:cubicBezTo>
                  <a:cubicBezTo>
                    <a:pt x="331" y="107"/>
                    <a:pt x="333" y="113"/>
                    <a:pt x="335" y="119"/>
                  </a:cubicBezTo>
                  <a:cubicBezTo>
                    <a:pt x="336" y="124"/>
                    <a:pt x="339" y="129"/>
                    <a:pt x="340" y="135"/>
                  </a:cubicBezTo>
                  <a:cubicBezTo>
                    <a:pt x="341" y="146"/>
                    <a:pt x="344" y="157"/>
                    <a:pt x="344" y="169"/>
                  </a:cubicBezTo>
                  <a:cubicBezTo>
                    <a:pt x="344" y="185"/>
                    <a:pt x="342" y="200"/>
                    <a:pt x="339" y="215"/>
                  </a:cubicBezTo>
                  <a:cubicBezTo>
                    <a:pt x="337" y="226"/>
                    <a:pt x="333" y="236"/>
                    <a:pt x="328" y="246"/>
                  </a:cubicBezTo>
                  <a:cubicBezTo>
                    <a:pt x="325" y="251"/>
                    <a:pt x="323" y="256"/>
                    <a:pt x="320" y="260"/>
                  </a:cubicBezTo>
                  <a:cubicBezTo>
                    <a:pt x="314" y="270"/>
                    <a:pt x="308" y="280"/>
                    <a:pt x="300" y="288"/>
                  </a:cubicBezTo>
                  <a:cubicBezTo>
                    <a:pt x="292" y="296"/>
                    <a:pt x="284" y="304"/>
                    <a:pt x="276" y="310"/>
                  </a:cubicBezTo>
                  <a:cubicBezTo>
                    <a:pt x="273" y="312"/>
                    <a:pt x="271" y="313"/>
                    <a:pt x="268" y="313"/>
                  </a:cubicBezTo>
                  <a:cubicBezTo>
                    <a:pt x="255" y="311"/>
                    <a:pt x="242" y="310"/>
                    <a:pt x="229" y="310"/>
                  </a:cubicBezTo>
                  <a:cubicBezTo>
                    <a:pt x="179" y="310"/>
                    <a:pt x="128" y="310"/>
                    <a:pt x="78" y="310"/>
                  </a:cubicBezTo>
                  <a:cubicBezTo>
                    <a:pt x="71" y="310"/>
                    <a:pt x="66" y="309"/>
                    <a:pt x="62" y="30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2FFF6ED-CD7A-4310-08E9-2552D6095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6" y="681"/>
              <a:ext cx="1155" cy="40"/>
            </a:xfrm>
            <a:custGeom>
              <a:avLst/>
              <a:gdLst>
                <a:gd name="T0" fmla="*/ 10 w 658"/>
                <a:gd name="T1" fmla="*/ 8 h 23"/>
                <a:gd name="T2" fmla="*/ 46 w 658"/>
                <a:gd name="T3" fmla="*/ 10 h 23"/>
                <a:gd name="T4" fmla="*/ 51 w 658"/>
                <a:gd name="T5" fmla="*/ 9 h 23"/>
                <a:gd name="T6" fmla="*/ 55 w 658"/>
                <a:gd name="T7" fmla="*/ 10 h 23"/>
                <a:gd name="T8" fmla="*/ 130 w 658"/>
                <a:gd name="T9" fmla="*/ 10 h 23"/>
                <a:gd name="T10" fmla="*/ 173 w 658"/>
                <a:gd name="T11" fmla="*/ 9 h 23"/>
                <a:gd name="T12" fmla="*/ 202 w 658"/>
                <a:gd name="T13" fmla="*/ 8 h 23"/>
                <a:gd name="T14" fmla="*/ 219 w 658"/>
                <a:gd name="T15" fmla="*/ 6 h 23"/>
                <a:gd name="T16" fmla="*/ 252 w 658"/>
                <a:gd name="T17" fmla="*/ 6 h 23"/>
                <a:gd name="T18" fmla="*/ 295 w 658"/>
                <a:gd name="T19" fmla="*/ 4 h 23"/>
                <a:gd name="T20" fmla="*/ 340 w 658"/>
                <a:gd name="T21" fmla="*/ 2 h 23"/>
                <a:gd name="T22" fmla="*/ 358 w 658"/>
                <a:gd name="T23" fmla="*/ 0 h 23"/>
                <a:gd name="T24" fmla="*/ 359 w 658"/>
                <a:gd name="T25" fmla="*/ 0 h 23"/>
                <a:gd name="T26" fmla="*/ 521 w 658"/>
                <a:gd name="T27" fmla="*/ 0 h 23"/>
                <a:gd name="T28" fmla="*/ 545 w 658"/>
                <a:gd name="T29" fmla="*/ 0 h 23"/>
                <a:gd name="T30" fmla="*/ 648 w 658"/>
                <a:gd name="T31" fmla="*/ 0 h 23"/>
                <a:gd name="T32" fmla="*/ 658 w 658"/>
                <a:gd name="T33" fmla="*/ 1 h 23"/>
                <a:gd name="T34" fmla="*/ 658 w 658"/>
                <a:gd name="T35" fmla="*/ 3 h 23"/>
                <a:gd name="T36" fmla="*/ 655 w 658"/>
                <a:gd name="T37" fmla="*/ 6 h 23"/>
                <a:gd name="T38" fmla="*/ 638 w 658"/>
                <a:gd name="T39" fmla="*/ 14 h 23"/>
                <a:gd name="T40" fmla="*/ 574 w 658"/>
                <a:gd name="T41" fmla="*/ 14 h 23"/>
                <a:gd name="T42" fmla="*/ 457 w 658"/>
                <a:gd name="T43" fmla="*/ 14 h 23"/>
                <a:gd name="T44" fmla="*/ 406 w 658"/>
                <a:gd name="T45" fmla="*/ 14 h 23"/>
                <a:gd name="T46" fmla="*/ 396 w 658"/>
                <a:gd name="T47" fmla="*/ 15 h 23"/>
                <a:gd name="T48" fmla="*/ 374 w 658"/>
                <a:gd name="T49" fmla="*/ 16 h 23"/>
                <a:gd name="T50" fmla="*/ 339 w 658"/>
                <a:gd name="T51" fmla="*/ 17 h 23"/>
                <a:gd name="T52" fmla="*/ 323 w 658"/>
                <a:gd name="T53" fmla="*/ 18 h 23"/>
                <a:gd name="T54" fmla="*/ 305 w 658"/>
                <a:gd name="T55" fmla="*/ 17 h 23"/>
                <a:gd name="T56" fmla="*/ 300 w 658"/>
                <a:gd name="T57" fmla="*/ 16 h 23"/>
                <a:gd name="T58" fmla="*/ 285 w 658"/>
                <a:gd name="T59" fmla="*/ 18 h 23"/>
                <a:gd name="T60" fmla="*/ 283 w 658"/>
                <a:gd name="T61" fmla="*/ 19 h 23"/>
                <a:gd name="T62" fmla="*/ 262 w 658"/>
                <a:gd name="T63" fmla="*/ 20 h 23"/>
                <a:gd name="T64" fmla="*/ 240 w 658"/>
                <a:gd name="T65" fmla="*/ 21 h 23"/>
                <a:gd name="T66" fmla="*/ 232 w 658"/>
                <a:gd name="T67" fmla="*/ 21 h 23"/>
                <a:gd name="T68" fmla="*/ 204 w 658"/>
                <a:gd name="T69" fmla="*/ 21 h 23"/>
                <a:gd name="T70" fmla="*/ 139 w 658"/>
                <a:gd name="T71" fmla="*/ 23 h 23"/>
                <a:gd name="T72" fmla="*/ 90 w 658"/>
                <a:gd name="T73" fmla="*/ 23 h 23"/>
                <a:gd name="T74" fmla="*/ 69 w 658"/>
                <a:gd name="T75" fmla="*/ 22 h 23"/>
                <a:gd name="T76" fmla="*/ 49 w 658"/>
                <a:gd name="T77" fmla="*/ 21 h 23"/>
                <a:gd name="T78" fmla="*/ 17 w 658"/>
                <a:gd name="T79" fmla="*/ 19 h 23"/>
                <a:gd name="T80" fmla="*/ 14 w 658"/>
                <a:gd name="T81" fmla="*/ 12 h 23"/>
                <a:gd name="T82" fmla="*/ 7 w 658"/>
                <a:gd name="T83" fmla="*/ 16 h 23"/>
                <a:gd name="T84" fmla="*/ 2 w 658"/>
                <a:gd name="T85" fmla="*/ 16 h 23"/>
                <a:gd name="T86" fmla="*/ 1 w 658"/>
                <a:gd name="T87" fmla="*/ 12 h 23"/>
                <a:gd name="T88" fmla="*/ 5 w 658"/>
                <a:gd name="T89" fmla="*/ 8 h 23"/>
                <a:gd name="T90" fmla="*/ 10 w 658"/>
                <a:gd name="T91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8" h="23">
                  <a:moveTo>
                    <a:pt x="10" y="8"/>
                  </a:moveTo>
                  <a:cubicBezTo>
                    <a:pt x="22" y="9"/>
                    <a:pt x="34" y="9"/>
                    <a:pt x="46" y="10"/>
                  </a:cubicBezTo>
                  <a:cubicBezTo>
                    <a:pt x="48" y="10"/>
                    <a:pt x="49" y="10"/>
                    <a:pt x="51" y="9"/>
                  </a:cubicBezTo>
                  <a:cubicBezTo>
                    <a:pt x="52" y="10"/>
                    <a:pt x="54" y="10"/>
                    <a:pt x="55" y="10"/>
                  </a:cubicBezTo>
                  <a:cubicBezTo>
                    <a:pt x="80" y="10"/>
                    <a:pt x="105" y="10"/>
                    <a:pt x="130" y="10"/>
                  </a:cubicBezTo>
                  <a:cubicBezTo>
                    <a:pt x="144" y="9"/>
                    <a:pt x="159" y="10"/>
                    <a:pt x="173" y="9"/>
                  </a:cubicBezTo>
                  <a:cubicBezTo>
                    <a:pt x="183" y="8"/>
                    <a:pt x="192" y="9"/>
                    <a:pt x="202" y="8"/>
                  </a:cubicBezTo>
                  <a:cubicBezTo>
                    <a:pt x="208" y="7"/>
                    <a:pt x="213" y="6"/>
                    <a:pt x="219" y="6"/>
                  </a:cubicBezTo>
                  <a:cubicBezTo>
                    <a:pt x="230" y="7"/>
                    <a:pt x="241" y="6"/>
                    <a:pt x="252" y="6"/>
                  </a:cubicBezTo>
                  <a:cubicBezTo>
                    <a:pt x="266" y="5"/>
                    <a:pt x="280" y="5"/>
                    <a:pt x="295" y="4"/>
                  </a:cubicBezTo>
                  <a:cubicBezTo>
                    <a:pt x="310" y="3"/>
                    <a:pt x="325" y="3"/>
                    <a:pt x="340" y="2"/>
                  </a:cubicBezTo>
                  <a:cubicBezTo>
                    <a:pt x="346" y="1"/>
                    <a:pt x="352" y="2"/>
                    <a:pt x="358" y="0"/>
                  </a:cubicBezTo>
                  <a:cubicBezTo>
                    <a:pt x="358" y="0"/>
                    <a:pt x="359" y="0"/>
                    <a:pt x="359" y="0"/>
                  </a:cubicBezTo>
                  <a:cubicBezTo>
                    <a:pt x="413" y="0"/>
                    <a:pt x="467" y="0"/>
                    <a:pt x="521" y="0"/>
                  </a:cubicBezTo>
                  <a:cubicBezTo>
                    <a:pt x="529" y="0"/>
                    <a:pt x="537" y="0"/>
                    <a:pt x="545" y="0"/>
                  </a:cubicBezTo>
                  <a:cubicBezTo>
                    <a:pt x="579" y="0"/>
                    <a:pt x="614" y="0"/>
                    <a:pt x="648" y="0"/>
                  </a:cubicBezTo>
                  <a:cubicBezTo>
                    <a:pt x="651" y="0"/>
                    <a:pt x="654" y="1"/>
                    <a:pt x="658" y="1"/>
                  </a:cubicBezTo>
                  <a:cubicBezTo>
                    <a:pt x="658" y="2"/>
                    <a:pt x="658" y="2"/>
                    <a:pt x="658" y="3"/>
                  </a:cubicBezTo>
                  <a:cubicBezTo>
                    <a:pt x="657" y="4"/>
                    <a:pt x="656" y="5"/>
                    <a:pt x="655" y="6"/>
                  </a:cubicBezTo>
                  <a:cubicBezTo>
                    <a:pt x="651" y="12"/>
                    <a:pt x="646" y="14"/>
                    <a:pt x="638" y="14"/>
                  </a:cubicBezTo>
                  <a:cubicBezTo>
                    <a:pt x="617" y="13"/>
                    <a:pt x="596" y="14"/>
                    <a:pt x="574" y="14"/>
                  </a:cubicBezTo>
                  <a:cubicBezTo>
                    <a:pt x="535" y="14"/>
                    <a:pt x="496" y="14"/>
                    <a:pt x="457" y="14"/>
                  </a:cubicBezTo>
                  <a:cubicBezTo>
                    <a:pt x="440" y="14"/>
                    <a:pt x="423" y="14"/>
                    <a:pt x="406" y="14"/>
                  </a:cubicBezTo>
                  <a:cubicBezTo>
                    <a:pt x="403" y="14"/>
                    <a:pt x="400" y="14"/>
                    <a:pt x="396" y="15"/>
                  </a:cubicBezTo>
                  <a:cubicBezTo>
                    <a:pt x="389" y="15"/>
                    <a:pt x="381" y="15"/>
                    <a:pt x="374" y="16"/>
                  </a:cubicBezTo>
                  <a:cubicBezTo>
                    <a:pt x="362" y="16"/>
                    <a:pt x="351" y="16"/>
                    <a:pt x="339" y="17"/>
                  </a:cubicBezTo>
                  <a:cubicBezTo>
                    <a:pt x="334" y="18"/>
                    <a:pt x="329" y="17"/>
                    <a:pt x="323" y="18"/>
                  </a:cubicBezTo>
                  <a:cubicBezTo>
                    <a:pt x="317" y="17"/>
                    <a:pt x="311" y="15"/>
                    <a:pt x="305" y="17"/>
                  </a:cubicBezTo>
                  <a:cubicBezTo>
                    <a:pt x="304" y="18"/>
                    <a:pt x="302" y="17"/>
                    <a:pt x="300" y="16"/>
                  </a:cubicBezTo>
                  <a:cubicBezTo>
                    <a:pt x="295" y="13"/>
                    <a:pt x="290" y="14"/>
                    <a:pt x="285" y="18"/>
                  </a:cubicBezTo>
                  <a:cubicBezTo>
                    <a:pt x="284" y="19"/>
                    <a:pt x="284" y="19"/>
                    <a:pt x="283" y="19"/>
                  </a:cubicBezTo>
                  <a:cubicBezTo>
                    <a:pt x="276" y="19"/>
                    <a:pt x="269" y="20"/>
                    <a:pt x="262" y="20"/>
                  </a:cubicBezTo>
                  <a:cubicBezTo>
                    <a:pt x="255" y="19"/>
                    <a:pt x="248" y="20"/>
                    <a:pt x="240" y="21"/>
                  </a:cubicBezTo>
                  <a:cubicBezTo>
                    <a:pt x="238" y="21"/>
                    <a:pt x="235" y="21"/>
                    <a:pt x="232" y="21"/>
                  </a:cubicBezTo>
                  <a:cubicBezTo>
                    <a:pt x="223" y="21"/>
                    <a:pt x="213" y="21"/>
                    <a:pt x="204" y="21"/>
                  </a:cubicBezTo>
                  <a:cubicBezTo>
                    <a:pt x="182" y="22"/>
                    <a:pt x="160" y="23"/>
                    <a:pt x="139" y="23"/>
                  </a:cubicBezTo>
                  <a:cubicBezTo>
                    <a:pt x="122" y="23"/>
                    <a:pt x="106" y="23"/>
                    <a:pt x="90" y="23"/>
                  </a:cubicBezTo>
                  <a:cubicBezTo>
                    <a:pt x="83" y="23"/>
                    <a:pt x="76" y="23"/>
                    <a:pt x="69" y="22"/>
                  </a:cubicBezTo>
                  <a:cubicBezTo>
                    <a:pt x="62" y="22"/>
                    <a:pt x="56" y="22"/>
                    <a:pt x="49" y="21"/>
                  </a:cubicBezTo>
                  <a:cubicBezTo>
                    <a:pt x="38" y="20"/>
                    <a:pt x="28" y="20"/>
                    <a:pt x="17" y="19"/>
                  </a:cubicBezTo>
                  <a:cubicBezTo>
                    <a:pt x="11" y="18"/>
                    <a:pt x="11" y="18"/>
                    <a:pt x="14" y="12"/>
                  </a:cubicBezTo>
                  <a:cubicBezTo>
                    <a:pt x="11" y="12"/>
                    <a:pt x="9" y="14"/>
                    <a:pt x="7" y="16"/>
                  </a:cubicBezTo>
                  <a:cubicBezTo>
                    <a:pt x="6" y="17"/>
                    <a:pt x="4" y="18"/>
                    <a:pt x="2" y="16"/>
                  </a:cubicBezTo>
                  <a:cubicBezTo>
                    <a:pt x="1" y="15"/>
                    <a:pt x="0" y="14"/>
                    <a:pt x="1" y="12"/>
                  </a:cubicBezTo>
                  <a:cubicBezTo>
                    <a:pt x="1" y="10"/>
                    <a:pt x="2" y="8"/>
                    <a:pt x="5" y="8"/>
                  </a:cubicBezTo>
                  <a:cubicBezTo>
                    <a:pt x="7" y="8"/>
                    <a:pt x="8" y="8"/>
                    <a:pt x="10" y="8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3BC90A8-752C-B1C4-9DE8-89712BDA6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" y="855"/>
              <a:ext cx="759" cy="37"/>
            </a:xfrm>
            <a:custGeom>
              <a:avLst/>
              <a:gdLst>
                <a:gd name="T0" fmla="*/ 426 w 432"/>
                <a:gd name="T1" fmla="*/ 13 h 21"/>
                <a:gd name="T2" fmla="*/ 320 w 432"/>
                <a:gd name="T3" fmla="*/ 17 h 21"/>
                <a:gd name="T4" fmla="*/ 159 w 432"/>
                <a:gd name="T5" fmla="*/ 21 h 21"/>
                <a:gd name="T6" fmla="*/ 40 w 432"/>
                <a:gd name="T7" fmla="*/ 15 h 21"/>
                <a:gd name="T8" fmla="*/ 26 w 432"/>
                <a:gd name="T9" fmla="*/ 14 h 21"/>
                <a:gd name="T10" fmla="*/ 0 w 432"/>
                <a:gd name="T11" fmla="*/ 1 h 21"/>
                <a:gd name="T12" fmla="*/ 23 w 432"/>
                <a:gd name="T13" fmla="*/ 3 h 21"/>
                <a:gd name="T14" fmla="*/ 204 w 432"/>
                <a:gd name="T15" fmla="*/ 8 h 21"/>
                <a:gd name="T16" fmla="*/ 325 w 432"/>
                <a:gd name="T17" fmla="*/ 4 h 21"/>
                <a:gd name="T18" fmla="*/ 420 w 432"/>
                <a:gd name="T19" fmla="*/ 1 h 21"/>
                <a:gd name="T20" fmla="*/ 423 w 432"/>
                <a:gd name="T21" fmla="*/ 1 h 21"/>
                <a:gd name="T22" fmla="*/ 431 w 432"/>
                <a:gd name="T23" fmla="*/ 10 h 21"/>
                <a:gd name="T24" fmla="*/ 429 w 432"/>
                <a:gd name="T25" fmla="*/ 13 h 21"/>
                <a:gd name="T26" fmla="*/ 426 w 432"/>
                <a:gd name="T27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21">
                  <a:moveTo>
                    <a:pt x="426" y="13"/>
                  </a:moveTo>
                  <a:cubicBezTo>
                    <a:pt x="390" y="15"/>
                    <a:pt x="355" y="16"/>
                    <a:pt x="320" y="17"/>
                  </a:cubicBezTo>
                  <a:cubicBezTo>
                    <a:pt x="266" y="19"/>
                    <a:pt x="212" y="21"/>
                    <a:pt x="159" y="21"/>
                  </a:cubicBezTo>
                  <a:cubicBezTo>
                    <a:pt x="119" y="20"/>
                    <a:pt x="80" y="18"/>
                    <a:pt x="40" y="15"/>
                  </a:cubicBezTo>
                  <a:cubicBezTo>
                    <a:pt x="36" y="14"/>
                    <a:pt x="31" y="14"/>
                    <a:pt x="26" y="14"/>
                  </a:cubicBezTo>
                  <a:cubicBezTo>
                    <a:pt x="15" y="14"/>
                    <a:pt x="8" y="6"/>
                    <a:pt x="0" y="1"/>
                  </a:cubicBezTo>
                  <a:cubicBezTo>
                    <a:pt x="8" y="2"/>
                    <a:pt x="15" y="2"/>
                    <a:pt x="23" y="3"/>
                  </a:cubicBezTo>
                  <a:cubicBezTo>
                    <a:pt x="83" y="9"/>
                    <a:pt x="144" y="9"/>
                    <a:pt x="204" y="8"/>
                  </a:cubicBezTo>
                  <a:cubicBezTo>
                    <a:pt x="244" y="7"/>
                    <a:pt x="284" y="6"/>
                    <a:pt x="325" y="4"/>
                  </a:cubicBezTo>
                  <a:cubicBezTo>
                    <a:pt x="356" y="3"/>
                    <a:pt x="388" y="2"/>
                    <a:pt x="420" y="1"/>
                  </a:cubicBezTo>
                  <a:cubicBezTo>
                    <a:pt x="421" y="0"/>
                    <a:pt x="422" y="0"/>
                    <a:pt x="423" y="1"/>
                  </a:cubicBezTo>
                  <a:cubicBezTo>
                    <a:pt x="426" y="4"/>
                    <a:pt x="429" y="7"/>
                    <a:pt x="431" y="10"/>
                  </a:cubicBezTo>
                  <a:cubicBezTo>
                    <a:pt x="432" y="12"/>
                    <a:pt x="432" y="13"/>
                    <a:pt x="429" y="13"/>
                  </a:cubicBezTo>
                  <a:cubicBezTo>
                    <a:pt x="428" y="13"/>
                    <a:pt x="427" y="13"/>
                    <a:pt x="426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4244DF2-65D0-6E5E-5A96-14ECBE744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" y="719"/>
              <a:ext cx="346" cy="194"/>
            </a:xfrm>
            <a:custGeom>
              <a:avLst/>
              <a:gdLst>
                <a:gd name="T0" fmla="*/ 128 w 197"/>
                <a:gd name="T1" fmla="*/ 90 h 110"/>
                <a:gd name="T2" fmla="*/ 129 w 197"/>
                <a:gd name="T3" fmla="*/ 84 h 110"/>
                <a:gd name="T4" fmla="*/ 122 w 197"/>
                <a:gd name="T5" fmla="*/ 78 h 110"/>
                <a:gd name="T6" fmla="*/ 108 w 197"/>
                <a:gd name="T7" fmla="*/ 71 h 110"/>
                <a:gd name="T8" fmla="*/ 111 w 197"/>
                <a:gd name="T9" fmla="*/ 69 h 110"/>
                <a:gd name="T10" fmla="*/ 102 w 197"/>
                <a:gd name="T11" fmla="*/ 58 h 110"/>
                <a:gd name="T12" fmla="*/ 91 w 197"/>
                <a:gd name="T13" fmla="*/ 51 h 110"/>
                <a:gd name="T14" fmla="*/ 86 w 197"/>
                <a:gd name="T15" fmla="*/ 51 h 110"/>
                <a:gd name="T16" fmla="*/ 91 w 197"/>
                <a:gd name="T17" fmla="*/ 49 h 110"/>
                <a:gd name="T18" fmla="*/ 78 w 197"/>
                <a:gd name="T19" fmla="*/ 39 h 110"/>
                <a:gd name="T20" fmla="*/ 68 w 197"/>
                <a:gd name="T21" fmla="*/ 32 h 110"/>
                <a:gd name="T22" fmla="*/ 64 w 197"/>
                <a:gd name="T23" fmla="*/ 32 h 110"/>
                <a:gd name="T24" fmla="*/ 66 w 197"/>
                <a:gd name="T25" fmla="*/ 31 h 110"/>
                <a:gd name="T26" fmla="*/ 46 w 197"/>
                <a:gd name="T27" fmla="*/ 19 h 110"/>
                <a:gd name="T28" fmla="*/ 30 w 197"/>
                <a:gd name="T29" fmla="*/ 12 h 110"/>
                <a:gd name="T30" fmla="*/ 3 w 197"/>
                <a:gd name="T31" fmla="*/ 4 h 110"/>
                <a:gd name="T32" fmla="*/ 0 w 197"/>
                <a:gd name="T33" fmla="*/ 1 h 110"/>
                <a:gd name="T34" fmla="*/ 39 w 197"/>
                <a:gd name="T35" fmla="*/ 1 h 110"/>
                <a:gd name="T36" fmla="*/ 48 w 197"/>
                <a:gd name="T37" fmla="*/ 3 h 110"/>
                <a:gd name="T38" fmla="*/ 96 w 197"/>
                <a:gd name="T39" fmla="*/ 22 h 110"/>
                <a:gd name="T40" fmla="*/ 151 w 197"/>
                <a:gd name="T41" fmla="*/ 62 h 110"/>
                <a:gd name="T42" fmla="*/ 195 w 197"/>
                <a:gd name="T43" fmla="*/ 105 h 110"/>
                <a:gd name="T44" fmla="*/ 197 w 197"/>
                <a:gd name="T45" fmla="*/ 109 h 110"/>
                <a:gd name="T46" fmla="*/ 178 w 197"/>
                <a:gd name="T47" fmla="*/ 109 h 110"/>
                <a:gd name="T48" fmla="*/ 149 w 197"/>
                <a:gd name="T49" fmla="*/ 110 h 110"/>
                <a:gd name="T50" fmla="*/ 144 w 197"/>
                <a:gd name="T51" fmla="*/ 102 h 110"/>
                <a:gd name="T52" fmla="*/ 140 w 197"/>
                <a:gd name="T53" fmla="*/ 98 h 110"/>
                <a:gd name="T54" fmla="*/ 128 w 197"/>
                <a:gd name="T55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7" h="110">
                  <a:moveTo>
                    <a:pt x="128" y="90"/>
                  </a:moveTo>
                  <a:cubicBezTo>
                    <a:pt x="134" y="89"/>
                    <a:pt x="134" y="89"/>
                    <a:pt x="129" y="84"/>
                  </a:cubicBezTo>
                  <a:cubicBezTo>
                    <a:pt x="127" y="82"/>
                    <a:pt x="126" y="79"/>
                    <a:pt x="122" y="78"/>
                  </a:cubicBezTo>
                  <a:cubicBezTo>
                    <a:pt x="119" y="72"/>
                    <a:pt x="115" y="70"/>
                    <a:pt x="108" y="71"/>
                  </a:cubicBezTo>
                  <a:cubicBezTo>
                    <a:pt x="108" y="69"/>
                    <a:pt x="111" y="70"/>
                    <a:pt x="111" y="69"/>
                  </a:cubicBezTo>
                  <a:cubicBezTo>
                    <a:pt x="109" y="64"/>
                    <a:pt x="105" y="62"/>
                    <a:pt x="102" y="58"/>
                  </a:cubicBezTo>
                  <a:cubicBezTo>
                    <a:pt x="99" y="54"/>
                    <a:pt x="96" y="50"/>
                    <a:pt x="91" y="51"/>
                  </a:cubicBezTo>
                  <a:cubicBezTo>
                    <a:pt x="89" y="51"/>
                    <a:pt x="88" y="51"/>
                    <a:pt x="86" y="51"/>
                  </a:cubicBezTo>
                  <a:cubicBezTo>
                    <a:pt x="87" y="48"/>
                    <a:pt x="89" y="50"/>
                    <a:pt x="91" y="49"/>
                  </a:cubicBezTo>
                  <a:cubicBezTo>
                    <a:pt x="87" y="46"/>
                    <a:pt x="83" y="41"/>
                    <a:pt x="78" y="39"/>
                  </a:cubicBezTo>
                  <a:cubicBezTo>
                    <a:pt x="76" y="35"/>
                    <a:pt x="72" y="33"/>
                    <a:pt x="68" y="32"/>
                  </a:cubicBezTo>
                  <a:cubicBezTo>
                    <a:pt x="66" y="32"/>
                    <a:pt x="65" y="32"/>
                    <a:pt x="64" y="32"/>
                  </a:cubicBezTo>
                  <a:cubicBezTo>
                    <a:pt x="64" y="29"/>
                    <a:pt x="66" y="30"/>
                    <a:pt x="66" y="31"/>
                  </a:cubicBezTo>
                  <a:cubicBezTo>
                    <a:pt x="60" y="27"/>
                    <a:pt x="52" y="24"/>
                    <a:pt x="46" y="19"/>
                  </a:cubicBezTo>
                  <a:cubicBezTo>
                    <a:pt x="41" y="16"/>
                    <a:pt x="35" y="14"/>
                    <a:pt x="30" y="12"/>
                  </a:cubicBezTo>
                  <a:cubicBezTo>
                    <a:pt x="21" y="11"/>
                    <a:pt x="12" y="6"/>
                    <a:pt x="3" y="4"/>
                  </a:cubicBezTo>
                  <a:cubicBezTo>
                    <a:pt x="1" y="3"/>
                    <a:pt x="0" y="3"/>
                    <a:pt x="0" y="1"/>
                  </a:cubicBezTo>
                  <a:cubicBezTo>
                    <a:pt x="13" y="1"/>
                    <a:pt x="26" y="0"/>
                    <a:pt x="39" y="1"/>
                  </a:cubicBezTo>
                  <a:cubicBezTo>
                    <a:pt x="42" y="1"/>
                    <a:pt x="45" y="2"/>
                    <a:pt x="48" y="3"/>
                  </a:cubicBezTo>
                  <a:cubicBezTo>
                    <a:pt x="65" y="9"/>
                    <a:pt x="81" y="15"/>
                    <a:pt x="96" y="22"/>
                  </a:cubicBezTo>
                  <a:cubicBezTo>
                    <a:pt x="117" y="32"/>
                    <a:pt x="135" y="46"/>
                    <a:pt x="151" y="62"/>
                  </a:cubicBezTo>
                  <a:cubicBezTo>
                    <a:pt x="166" y="76"/>
                    <a:pt x="181" y="90"/>
                    <a:pt x="195" y="105"/>
                  </a:cubicBezTo>
                  <a:cubicBezTo>
                    <a:pt x="196" y="107"/>
                    <a:pt x="197" y="107"/>
                    <a:pt x="197" y="109"/>
                  </a:cubicBezTo>
                  <a:cubicBezTo>
                    <a:pt x="191" y="109"/>
                    <a:pt x="184" y="109"/>
                    <a:pt x="178" y="109"/>
                  </a:cubicBezTo>
                  <a:cubicBezTo>
                    <a:pt x="168" y="110"/>
                    <a:pt x="159" y="110"/>
                    <a:pt x="149" y="110"/>
                  </a:cubicBezTo>
                  <a:cubicBezTo>
                    <a:pt x="149" y="106"/>
                    <a:pt x="146" y="104"/>
                    <a:pt x="144" y="102"/>
                  </a:cubicBezTo>
                  <a:cubicBezTo>
                    <a:pt x="143" y="100"/>
                    <a:pt x="141" y="99"/>
                    <a:pt x="140" y="98"/>
                  </a:cubicBezTo>
                  <a:cubicBezTo>
                    <a:pt x="138" y="92"/>
                    <a:pt x="134" y="89"/>
                    <a:pt x="128" y="9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6B44138-FA21-EA95-A1FE-40649F002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" y="890"/>
              <a:ext cx="739" cy="35"/>
            </a:xfrm>
            <a:custGeom>
              <a:avLst/>
              <a:gdLst>
                <a:gd name="T0" fmla="*/ 409 w 421"/>
                <a:gd name="T1" fmla="*/ 1 h 20"/>
                <a:gd name="T2" fmla="*/ 419 w 421"/>
                <a:gd name="T3" fmla="*/ 11 h 20"/>
                <a:gd name="T4" fmla="*/ 418 w 421"/>
                <a:gd name="T5" fmla="*/ 13 h 20"/>
                <a:gd name="T6" fmla="*/ 304 w 421"/>
                <a:gd name="T7" fmla="*/ 17 h 20"/>
                <a:gd name="T8" fmla="*/ 166 w 421"/>
                <a:gd name="T9" fmla="*/ 20 h 20"/>
                <a:gd name="T10" fmla="*/ 53 w 421"/>
                <a:gd name="T11" fmla="*/ 14 h 20"/>
                <a:gd name="T12" fmla="*/ 24 w 421"/>
                <a:gd name="T13" fmla="*/ 12 h 20"/>
                <a:gd name="T14" fmla="*/ 15 w 421"/>
                <a:gd name="T15" fmla="*/ 9 h 20"/>
                <a:gd name="T16" fmla="*/ 0 w 421"/>
                <a:gd name="T17" fmla="*/ 0 h 20"/>
                <a:gd name="T18" fmla="*/ 13 w 421"/>
                <a:gd name="T19" fmla="*/ 1 h 20"/>
                <a:gd name="T20" fmla="*/ 73 w 421"/>
                <a:gd name="T21" fmla="*/ 5 h 20"/>
                <a:gd name="T22" fmla="*/ 232 w 421"/>
                <a:gd name="T23" fmla="*/ 6 h 20"/>
                <a:gd name="T24" fmla="*/ 401 w 421"/>
                <a:gd name="T25" fmla="*/ 1 h 20"/>
                <a:gd name="T26" fmla="*/ 409 w 421"/>
                <a:gd name="T2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20">
                  <a:moveTo>
                    <a:pt x="409" y="1"/>
                  </a:moveTo>
                  <a:cubicBezTo>
                    <a:pt x="414" y="3"/>
                    <a:pt x="416" y="7"/>
                    <a:pt x="419" y="11"/>
                  </a:cubicBezTo>
                  <a:cubicBezTo>
                    <a:pt x="421" y="12"/>
                    <a:pt x="419" y="12"/>
                    <a:pt x="418" y="13"/>
                  </a:cubicBezTo>
                  <a:cubicBezTo>
                    <a:pt x="380" y="14"/>
                    <a:pt x="342" y="16"/>
                    <a:pt x="304" y="17"/>
                  </a:cubicBezTo>
                  <a:cubicBezTo>
                    <a:pt x="258" y="18"/>
                    <a:pt x="212" y="20"/>
                    <a:pt x="166" y="20"/>
                  </a:cubicBezTo>
                  <a:cubicBezTo>
                    <a:pt x="128" y="19"/>
                    <a:pt x="90" y="17"/>
                    <a:pt x="53" y="14"/>
                  </a:cubicBezTo>
                  <a:cubicBezTo>
                    <a:pt x="43" y="14"/>
                    <a:pt x="34" y="13"/>
                    <a:pt x="24" y="12"/>
                  </a:cubicBezTo>
                  <a:cubicBezTo>
                    <a:pt x="21" y="12"/>
                    <a:pt x="18" y="11"/>
                    <a:pt x="15" y="9"/>
                  </a:cubicBezTo>
                  <a:cubicBezTo>
                    <a:pt x="11" y="6"/>
                    <a:pt x="6" y="3"/>
                    <a:pt x="0" y="0"/>
                  </a:cubicBezTo>
                  <a:cubicBezTo>
                    <a:pt x="5" y="0"/>
                    <a:pt x="9" y="1"/>
                    <a:pt x="13" y="1"/>
                  </a:cubicBezTo>
                  <a:cubicBezTo>
                    <a:pt x="33" y="3"/>
                    <a:pt x="53" y="4"/>
                    <a:pt x="73" y="5"/>
                  </a:cubicBezTo>
                  <a:cubicBezTo>
                    <a:pt x="126" y="8"/>
                    <a:pt x="179" y="8"/>
                    <a:pt x="232" y="6"/>
                  </a:cubicBezTo>
                  <a:cubicBezTo>
                    <a:pt x="288" y="5"/>
                    <a:pt x="345" y="3"/>
                    <a:pt x="401" y="1"/>
                  </a:cubicBezTo>
                  <a:cubicBezTo>
                    <a:pt x="404" y="1"/>
                    <a:pt x="407" y="1"/>
                    <a:pt x="409" y="1"/>
                  </a:cubicBezTo>
                  <a:close/>
                </a:path>
              </a:pathLst>
            </a:custGeom>
            <a:solidFill>
              <a:srgbClr val="4A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6EF82B8-86CE-7231-F56F-77432E435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" y="719"/>
              <a:ext cx="393" cy="194"/>
            </a:xfrm>
            <a:custGeom>
              <a:avLst/>
              <a:gdLst>
                <a:gd name="T0" fmla="*/ 224 w 224"/>
                <a:gd name="T1" fmla="*/ 109 h 110"/>
                <a:gd name="T2" fmla="*/ 181 w 224"/>
                <a:gd name="T3" fmla="*/ 110 h 110"/>
                <a:gd name="T4" fmla="*/ 176 w 224"/>
                <a:gd name="T5" fmla="*/ 107 h 110"/>
                <a:gd name="T6" fmla="*/ 111 w 224"/>
                <a:gd name="T7" fmla="*/ 53 h 110"/>
                <a:gd name="T8" fmla="*/ 32 w 224"/>
                <a:gd name="T9" fmla="*/ 11 h 110"/>
                <a:gd name="T10" fmla="*/ 0 w 224"/>
                <a:gd name="T11" fmla="*/ 1 h 110"/>
                <a:gd name="T12" fmla="*/ 41 w 224"/>
                <a:gd name="T13" fmla="*/ 1 h 110"/>
                <a:gd name="T14" fmla="*/ 67 w 224"/>
                <a:gd name="T15" fmla="*/ 9 h 110"/>
                <a:gd name="T16" fmla="*/ 134 w 224"/>
                <a:gd name="T17" fmla="*/ 38 h 110"/>
                <a:gd name="T18" fmla="*/ 184 w 224"/>
                <a:gd name="T19" fmla="*/ 75 h 110"/>
                <a:gd name="T20" fmla="*/ 222 w 224"/>
                <a:gd name="T21" fmla="*/ 107 h 110"/>
                <a:gd name="T22" fmla="*/ 224 w 224"/>
                <a:gd name="T23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" h="110">
                  <a:moveTo>
                    <a:pt x="224" y="109"/>
                  </a:moveTo>
                  <a:cubicBezTo>
                    <a:pt x="209" y="109"/>
                    <a:pt x="195" y="109"/>
                    <a:pt x="181" y="110"/>
                  </a:cubicBezTo>
                  <a:cubicBezTo>
                    <a:pt x="178" y="110"/>
                    <a:pt x="177" y="108"/>
                    <a:pt x="176" y="107"/>
                  </a:cubicBezTo>
                  <a:cubicBezTo>
                    <a:pt x="155" y="88"/>
                    <a:pt x="134" y="70"/>
                    <a:pt x="111" y="53"/>
                  </a:cubicBezTo>
                  <a:cubicBezTo>
                    <a:pt x="87" y="35"/>
                    <a:pt x="60" y="22"/>
                    <a:pt x="32" y="11"/>
                  </a:cubicBezTo>
                  <a:cubicBezTo>
                    <a:pt x="22" y="8"/>
                    <a:pt x="11" y="5"/>
                    <a:pt x="0" y="1"/>
                  </a:cubicBezTo>
                  <a:cubicBezTo>
                    <a:pt x="14" y="1"/>
                    <a:pt x="27" y="0"/>
                    <a:pt x="41" y="1"/>
                  </a:cubicBezTo>
                  <a:cubicBezTo>
                    <a:pt x="50" y="2"/>
                    <a:pt x="58" y="6"/>
                    <a:pt x="67" y="9"/>
                  </a:cubicBezTo>
                  <a:cubicBezTo>
                    <a:pt x="90" y="17"/>
                    <a:pt x="113" y="26"/>
                    <a:pt x="134" y="38"/>
                  </a:cubicBezTo>
                  <a:cubicBezTo>
                    <a:pt x="152" y="49"/>
                    <a:pt x="168" y="62"/>
                    <a:pt x="184" y="75"/>
                  </a:cubicBezTo>
                  <a:cubicBezTo>
                    <a:pt x="197" y="85"/>
                    <a:pt x="210" y="96"/>
                    <a:pt x="222" y="107"/>
                  </a:cubicBezTo>
                  <a:cubicBezTo>
                    <a:pt x="223" y="108"/>
                    <a:pt x="224" y="108"/>
                    <a:pt x="224" y="109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332838B-6C31-BDF7-E71A-5D476DF9D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" y="718"/>
              <a:ext cx="386" cy="195"/>
            </a:xfrm>
            <a:custGeom>
              <a:avLst/>
              <a:gdLst>
                <a:gd name="T0" fmla="*/ 83 w 220"/>
                <a:gd name="T1" fmla="*/ 16 h 111"/>
                <a:gd name="T2" fmla="*/ 122 w 220"/>
                <a:gd name="T3" fmla="*/ 34 h 111"/>
                <a:gd name="T4" fmla="*/ 165 w 220"/>
                <a:gd name="T5" fmla="*/ 64 h 111"/>
                <a:gd name="T6" fmla="*/ 213 w 220"/>
                <a:gd name="T7" fmla="*/ 104 h 111"/>
                <a:gd name="T8" fmla="*/ 220 w 220"/>
                <a:gd name="T9" fmla="*/ 111 h 111"/>
                <a:gd name="T10" fmla="*/ 196 w 220"/>
                <a:gd name="T11" fmla="*/ 111 h 111"/>
                <a:gd name="T12" fmla="*/ 177 w 220"/>
                <a:gd name="T13" fmla="*/ 111 h 111"/>
                <a:gd name="T14" fmla="*/ 171 w 220"/>
                <a:gd name="T15" fmla="*/ 108 h 111"/>
                <a:gd name="T16" fmla="*/ 105 w 220"/>
                <a:gd name="T17" fmla="*/ 52 h 111"/>
                <a:gd name="T18" fmla="*/ 86 w 220"/>
                <a:gd name="T19" fmla="*/ 39 h 111"/>
                <a:gd name="T20" fmla="*/ 72 w 220"/>
                <a:gd name="T21" fmla="*/ 32 h 111"/>
                <a:gd name="T22" fmla="*/ 44 w 220"/>
                <a:gd name="T23" fmla="*/ 19 h 111"/>
                <a:gd name="T24" fmla="*/ 4 w 220"/>
                <a:gd name="T25" fmla="*/ 5 h 111"/>
                <a:gd name="T26" fmla="*/ 3 w 220"/>
                <a:gd name="T27" fmla="*/ 5 h 111"/>
                <a:gd name="T28" fmla="*/ 0 w 220"/>
                <a:gd name="T29" fmla="*/ 2 h 111"/>
                <a:gd name="T30" fmla="*/ 4 w 220"/>
                <a:gd name="T31" fmla="*/ 1 h 111"/>
                <a:gd name="T32" fmla="*/ 33 w 220"/>
                <a:gd name="T33" fmla="*/ 1 h 111"/>
                <a:gd name="T34" fmla="*/ 69 w 220"/>
                <a:gd name="T35" fmla="*/ 10 h 111"/>
                <a:gd name="T36" fmla="*/ 83 w 220"/>
                <a:gd name="T37" fmla="*/ 1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" h="111">
                  <a:moveTo>
                    <a:pt x="83" y="16"/>
                  </a:moveTo>
                  <a:cubicBezTo>
                    <a:pt x="96" y="21"/>
                    <a:pt x="109" y="27"/>
                    <a:pt x="122" y="34"/>
                  </a:cubicBezTo>
                  <a:cubicBezTo>
                    <a:pt x="138" y="42"/>
                    <a:pt x="151" y="53"/>
                    <a:pt x="165" y="64"/>
                  </a:cubicBezTo>
                  <a:cubicBezTo>
                    <a:pt x="181" y="77"/>
                    <a:pt x="197" y="90"/>
                    <a:pt x="213" y="104"/>
                  </a:cubicBezTo>
                  <a:cubicBezTo>
                    <a:pt x="215" y="106"/>
                    <a:pt x="217" y="108"/>
                    <a:pt x="220" y="111"/>
                  </a:cubicBezTo>
                  <a:cubicBezTo>
                    <a:pt x="211" y="111"/>
                    <a:pt x="204" y="111"/>
                    <a:pt x="196" y="111"/>
                  </a:cubicBezTo>
                  <a:cubicBezTo>
                    <a:pt x="190" y="111"/>
                    <a:pt x="183" y="110"/>
                    <a:pt x="177" y="111"/>
                  </a:cubicBezTo>
                  <a:cubicBezTo>
                    <a:pt x="174" y="111"/>
                    <a:pt x="172" y="110"/>
                    <a:pt x="171" y="108"/>
                  </a:cubicBezTo>
                  <a:cubicBezTo>
                    <a:pt x="150" y="88"/>
                    <a:pt x="128" y="69"/>
                    <a:pt x="105" y="52"/>
                  </a:cubicBezTo>
                  <a:cubicBezTo>
                    <a:pt x="99" y="47"/>
                    <a:pt x="93" y="42"/>
                    <a:pt x="86" y="39"/>
                  </a:cubicBezTo>
                  <a:cubicBezTo>
                    <a:pt x="81" y="38"/>
                    <a:pt x="77" y="34"/>
                    <a:pt x="72" y="32"/>
                  </a:cubicBezTo>
                  <a:cubicBezTo>
                    <a:pt x="63" y="27"/>
                    <a:pt x="54" y="23"/>
                    <a:pt x="44" y="19"/>
                  </a:cubicBezTo>
                  <a:cubicBezTo>
                    <a:pt x="31" y="13"/>
                    <a:pt x="17" y="9"/>
                    <a:pt x="4" y="5"/>
                  </a:cubicBezTo>
                  <a:cubicBezTo>
                    <a:pt x="3" y="4"/>
                    <a:pt x="4" y="5"/>
                    <a:pt x="3" y="5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0"/>
                    <a:pt x="3" y="1"/>
                    <a:pt x="4" y="1"/>
                  </a:cubicBezTo>
                  <a:cubicBezTo>
                    <a:pt x="14" y="0"/>
                    <a:pt x="23" y="1"/>
                    <a:pt x="33" y="1"/>
                  </a:cubicBezTo>
                  <a:cubicBezTo>
                    <a:pt x="46" y="1"/>
                    <a:pt x="57" y="6"/>
                    <a:pt x="69" y="10"/>
                  </a:cubicBezTo>
                  <a:cubicBezTo>
                    <a:pt x="74" y="11"/>
                    <a:pt x="79" y="13"/>
                    <a:pt x="83" y="1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E1F5349-9655-6822-22E2-A390BEDE0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" y="718"/>
              <a:ext cx="358" cy="195"/>
            </a:xfrm>
            <a:custGeom>
              <a:avLst/>
              <a:gdLst>
                <a:gd name="T0" fmla="*/ 204 w 204"/>
                <a:gd name="T1" fmla="*/ 110 h 111"/>
                <a:gd name="T2" fmla="*/ 160 w 204"/>
                <a:gd name="T3" fmla="*/ 111 h 111"/>
                <a:gd name="T4" fmla="*/ 156 w 204"/>
                <a:gd name="T5" fmla="*/ 108 h 111"/>
                <a:gd name="T6" fmla="*/ 111 w 204"/>
                <a:gd name="T7" fmla="*/ 63 h 111"/>
                <a:gd name="T8" fmla="*/ 32 w 204"/>
                <a:gd name="T9" fmla="*/ 13 h 111"/>
                <a:gd name="T10" fmla="*/ 0 w 204"/>
                <a:gd name="T11" fmla="*/ 2 h 111"/>
                <a:gd name="T12" fmla="*/ 4 w 204"/>
                <a:gd name="T13" fmla="*/ 2 h 111"/>
                <a:gd name="T14" fmla="*/ 12 w 204"/>
                <a:gd name="T15" fmla="*/ 1 h 111"/>
                <a:gd name="T16" fmla="*/ 64 w 204"/>
                <a:gd name="T17" fmla="*/ 9 h 111"/>
                <a:gd name="T18" fmla="*/ 127 w 204"/>
                <a:gd name="T19" fmla="*/ 40 h 111"/>
                <a:gd name="T20" fmla="*/ 167 w 204"/>
                <a:gd name="T21" fmla="*/ 73 h 111"/>
                <a:gd name="T22" fmla="*/ 203 w 204"/>
                <a:gd name="T23" fmla="*/ 108 h 111"/>
                <a:gd name="T24" fmla="*/ 204 w 204"/>
                <a:gd name="T25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111">
                  <a:moveTo>
                    <a:pt x="204" y="110"/>
                  </a:moveTo>
                  <a:cubicBezTo>
                    <a:pt x="189" y="110"/>
                    <a:pt x="175" y="110"/>
                    <a:pt x="160" y="111"/>
                  </a:cubicBezTo>
                  <a:cubicBezTo>
                    <a:pt x="158" y="111"/>
                    <a:pt x="157" y="109"/>
                    <a:pt x="156" y="108"/>
                  </a:cubicBezTo>
                  <a:cubicBezTo>
                    <a:pt x="141" y="92"/>
                    <a:pt x="126" y="77"/>
                    <a:pt x="111" y="63"/>
                  </a:cubicBezTo>
                  <a:cubicBezTo>
                    <a:pt x="88" y="41"/>
                    <a:pt x="62" y="25"/>
                    <a:pt x="32" y="13"/>
                  </a:cubicBezTo>
                  <a:cubicBezTo>
                    <a:pt x="22" y="9"/>
                    <a:pt x="11" y="6"/>
                    <a:pt x="0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7" y="1"/>
                    <a:pt x="9" y="2"/>
                    <a:pt x="12" y="1"/>
                  </a:cubicBezTo>
                  <a:cubicBezTo>
                    <a:pt x="30" y="0"/>
                    <a:pt x="47" y="2"/>
                    <a:pt x="64" y="9"/>
                  </a:cubicBezTo>
                  <a:cubicBezTo>
                    <a:pt x="86" y="18"/>
                    <a:pt x="108" y="26"/>
                    <a:pt x="127" y="40"/>
                  </a:cubicBezTo>
                  <a:cubicBezTo>
                    <a:pt x="142" y="50"/>
                    <a:pt x="154" y="61"/>
                    <a:pt x="167" y="73"/>
                  </a:cubicBezTo>
                  <a:cubicBezTo>
                    <a:pt x="179" y="85"/>
                    <a:pt x="191" y="96"/>
                    <a:pt x="203" y="108"/>
                  </a:cubicBezTo>
                  <a:cubicBezTo>
                    <a:pt x="203" y="109"/>
                    <a:pt x="203" y="109"/>
                    <a:pt x="204" y="11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7C0858E-F187-16CA-E9D6-28ACBB327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9" y="716"/>
              <a:ext cx="367" cy="197"/>
            </a:xfrm>
            <a:custGeom>
              <a:avLst/>
              <a:gdLst>
                <a:gd name="T0" fmla="*/ 89 w 209"/>
                <a:gd name="T1" fmla="*/ 21 h 112"/>
                <a:gd name="T2" fmla="*/ 91 w 209"/>
                <a:gd name="T3" fmla="*/ 22 h 112"/>
                <a:gd name="T4" fmla="*/ 90 w 209"/>
                <a:gd name="T5" fmla="*/ 28 h 112"/>
                <a:gd name="T6" fmla="*/ 88 w 209"/>
                <a:gd name="T7" fmla="*/ 32 h 112"/>
                <a:gd name="T8" fmla="*/ 93 w 209"/>
                <a:gd name="T9" fmla="*/ 29 h 112"/>
                <a:gd name="T10" fmla="*/ 100 w 209"/>
                <a:gd name="T11" fmla="*/ 30 h 112"/>
                <a:gd name="T12" fmla="*/ 99 w 209"/>
                <a:gd name="T13" fmla="*/ 36 h 112"/>
                <a:gd name="T14" fmla="*/ 95 w 209"/>
                <a:gd name="T15" fmla="*/ 43 h 112"/>
                <a:gd name="T16" fmla="*/ 104 w 209"/>
                <a:gd name="T17" fmla="*/ 31 h 112"/>
                <a:gd name="T18" fmla="*/ 107 w 209"/>
                <a:gd name="T19" fmla="*/ 28 h 112"/>
                <a:gd name="T20" fmla="*/ 147 w 209"/>
                <a:gd name="T21" fmla="*/ 55 h 112"/>
                <a:gd name="T22" fmla="*/ 209 w 209"/>
                <a:gd name="T23" fmla="*/ 111 h 112"/>
                <a:gd name="T24" fmla="*/ 198 w 209"/>
                <a:gd name="T25" fmla="*/ 111 h 112"/>
                <a:gd name="T26" fmla="*/ 166 w 209"/>
                <a:gd name="T27" fmla="*/ 112 h 112"/>
                <a:gd name="T28" fmla="*/ 160 w 209"/>
                <a:gd name="T29" fmla="*/ 109 h 112"/>
                <a:gd name="T30" fmla="*/ 100 w 209"/>
                <a:gd name="T31" fmla="*/ 53 h 112"/>
                <a:gd name="T32" fmla="*/ 32 w 209"/>
                <a:gd name="T33" fmla="*/ 14 h 112"/>
                <a:gd name="T34" fmla="*/ 0 w 209"/>
                <a:gd name="T35" fmla="*/ 2 h 112"/>
                <a:gd name="T36" fmla="*/ 20 w 209"/>
                <a:gd name="T37" fmla="*/ 2 h 112"/>
                <a:gd name="T38" fmla="*/ 69 w 209"/>
                <a:gd name="T39" fmla="*/ 12 h 112"/>
                <a:gd name="T40" fmla="*/ 83 w 209"/>
                <a:gd name="T41" fmla="*/ 18 h 112"/>
                <a:gd name="T42" fmla="*/ 81 w 209"/>
                <a:gd name="T43" fmla="*/ 23 h 112"/>
                <a:gd name="T44" fmla="*/ 78 w 209"/>
                <a:gd name="T45" fmla="*/ 27 h 112"/>
                <a:gd name="T46" fmla="*/ 89 w 209"/>
                <a:gd name="T47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112">
                  <a:moveTo>
                    <a:pt x="89" y="21"/>
                  </a:moveTo>
                  <a:cubicBezTo>
                    <a:pt x="90" y="21"/>
                    <a:pt x="91" y="21"/>
                    <a:pt x="91" y="22"/>
                  </a:cubicBezTo>
                  <a:cubicBezTo>
                    <a:pt x="93" y="24"/>
                    <a:pt x="92" y="26"/>
                    <a:pt x="90" y="28"/>
                  </a:cubicBezTo>
                  <a:cubicBezTo>
                    <a:pt x="89" y="29"/>
                    <a:pt x="88" y="30"/>
                    <a:pt x="88" y="32"/>
                  </a:cubicBezTo>
                  <a:cubicBezTo>
                    <a:pt x="90" y="32"/>
                    <a:pt x="91" y="30"/>
                    <a:pt x="93" y="29"/>
                  </a:cubicBezTo>
                  <a:cubicBezTo>
                    <a:pt x="95" y="28"/>
                    <a:pt x="98" y="27"/>
                    <a:pt x="100" y="30"/>
                  </a:cubicBezTo>
                  <a:cubicBezTo>
                    <a:pt x="102" y="32"/>
                    <a:pt x="101" y="34"/>
                    <a:pt x="99" y="36"/>
                  </a:cubicBezTo>
                  <a:cubicBezTo>
                    <a:pt x="97" y="38"/>
                    <a:pt x="94" y="40"/>
                    <a:pt x="95" y="43"/>
                  </a:cubicBezTo>
                  <a:cubicBezTo>
                    <a:pt x="98" y="39"/>
                    <a:pt x="104" y="37"/>
                    <a:pt x="104" y="31"/>
                  </a:cubicBezTo>
                  <a:cubicBezTo>
                    <a:pt x="105" y="29"/>
                    <a:pt x="105" y="28"/>
                    <a:pt x="107" y="28"/>
                  </a:cubicBezTo>
                  <a:cubicBezTo>
                    <a:pt x="122" y="35"/>
                    <a:pt x="135" y="45"/>
                    <a:pt x="147" y="55"/>
                  </a:cubicBezTo>
                  <a:cubicBezTo>
                    <a:pt x="168" y="72"/>
                    <a:pt x="189" y="91"/>
                    <a:pt x="209" y="111"/>
                  </a:cubicBezTo>
                  <a:cubicBezTo>
                    <a:pt x="205" y="111"/>
                    <a:pt x="202" y="111"/>
                    <a:pt x="198" y="111"/>
                  </a:cubicBezTo>
                  <a:cubicBezTo>
                    <a:pt x="187" y="111"/>
                    <a:pt x="177" y="111"/>
                    <a:pt x="166" y="112"/>
                  </a:cubicBezTo>
                  <a:cubicBezTo>
                    <a:pt x="163" y="112"/>
                    <a:pt x="162" y="111"/>
                    <a:pt x="160" y="109"/>
                  </a:cubicBezTo>
                  <a:cubicBezTo>
                    <a:pt x="141" y="89"/>
                    <a:pt x="121" y="70"/>
                    <a:pt x="100" y="53"/>
                  </a:cubicBezTo>
                  <a:cubicBezTo>
                    <a:pt x="80" y="36"/>
                    <a:pt x="57" y="24"/>
                    <a:pt x="32" y="14"/>
                  </a:cubicBezTo>
                  <a:cubicBezTo>
                    <a:pt x="22" y="10"/>
                    <a:pt x="11" y="7"/>
                    <a:pt x="0" y="2"/>
                  </a:cubicBezTo>
                  <a:cubicBezTo>
                    <a:pt x="6" y="2"/>
                    <a:pt x="13" y="3"/>
                    <a:pt x="20" y="2"/>
                  </a:cubicBezTo>
                  <a:cubicBezTo>
                    <a:pt x="37" y="0"/>
                    <a:pt x="53" y="6"/>
                    <a:pt x="69" y="12"/>
                  </a:cubicBezTo>
                  <a:cubicBezTo>
                    <a:pt x="74" y="14"/>
                    <a:pt x="78" y="16"/>
                    <a:pt x="83" y="18"/>
                  </a:cubicBezTo>
                  <a:cubicBezTo>
                    <a:pt x="84" y="20"/>
                    <a:pt x="82" y="21"/>
                    <a:pt x="81" y="23"/>
                  </a:cubicBezTo>
                  <a:cubicBezTo>
                    <a:pt x="80" y="24"/>
                    <a:pt x="79" y="25"/>
                    <a:pt x="78" y="27"/>
                  </a:cubicBezTo>
                  <a:cubicBezTo>
                    <a:pt x="83" y="26"/>
                    <a:pt x="84" y="21"/>
                    <a:pt x="89" y="2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6322F7A-2C15-2D2A-E983-BC7C3955A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" y="725"/>
              <a:ext cx="302" cy="188"/>
            </a:xfrm>
            <a:custGeom>
              <a:avLst/>
              <a:gdLst>
                <a:gd name="T0" fmla="*/ 6 w 172"/>
                <a:gd name="T1" fmla="*/ 0 h 107"/>
                <a:gd name="T2" fmla="*/ 66 w 172"/>
                <a:gd name="T3" fmla="*/ 23 h 107"/>
                <a:gd name="T4" fmla="*/ 73 w 172"/>
                <a:gd name="T5" fmla="*/ 27 h 107"/>
                <a:gd name="T6" fmla="*/ 172 w 172"/>
                <a:gd name="T7" fmla="*/ 105 h 107"/>
                <a:gd name="T8" fmla="*/ 171 w 172"/>
                <a:gd name="T9" fmla="*/ 106 h 107"/>
                <a:gd name="T10" fmla="*/ 149 w 172"/>
                <a:gd name="T11" fmla="*/ 106 h 107"/>
                <a:gd name="T12" fmla="*/ 130 w 172"/>
                <a:gd name="T13" fmla="*/ 107 h 107"/>
                <a:gd name="T14" fmla="*/ 122 w 172"/>
                <a:gd name="T15" fmla="*/ 103 h 107"/>
                <a:gd name="T16" fmla="*/ 48 w 172"/>
                <a:gd name="T17" fmla="*/ 39 h 107"/>
                <a:gd name="T18" fmla="*/ 3 w 172"/>
                <a:gd name="T19" fmla="*/ 15 h 107"/>
                <a:gd name="T20" fmla="*/ 0 w 172"/>
                <a:gd name="T21" fmla="*/ 13 h 107"/>
                <a:gd name="T22" fmla="*/ 5 w 172"/>
                <a:gd name="T23" fmla="*/ 9 h 107"/>
                <a:gd name="T24" fmla="*/ 11 w 172"/>
                <a:gd name="T25" fmla="*/ 11 h 107"/>
                <a:gd name="T26" fmla="*/ 13 w 172"/>
                <a:gd name="T27" fmla="*/ 10 h 107"/>
                <a:gd name="T28" fmla="*/ 12 w 172"/>
                <a:gd name="T29" fmla="*/ 9 h 107"/>
                <a:gd name="T30" fmla="*/ 6 w 172"/>
                <a:gd name="T31" fmla="*/ 6 h 107"/>
                <a:gd name="T32" fmla="*/ 6 w 172"/>
                <a:gd name="T3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07">
                  <a:moveTo>
                    <a:pt x="6" y="0"/>
                  </a:moveTo>
                  <a:cubicBezTo>
                    <a:pt x="27" y="7"/>
                    <a:pt x="47" y="14"/>
                    <a:pt x="66" y="23"/>
                  </a:cubicBezTo>
                  <a:cubicBezTo>
                    <a:pt x="68" y="24"/>
                    <a:pt x="71" y="25"/>
                    <a:pt x="73" y="27"/>
                  </a:cubicBezTo>
                  <a:cubicBezTo>
                    <a:pt x="110" y="47"/>
                    <a:pt x="140" y="77"/>
                    <a:pt x="172" y="105"/>
                  </a:cubicBezTo>
                  <a:cubicBezTo>
                    <a:pt x="172" y="106"/>
                    <a:pt x="171" y="106"/>
                    <a:pt x="171" y="106"/>
                  </a:cubicBezTo>
                  <a:cubicBezTo>
                    <a:pt x="164" y="106"/>
                    <a:pt x="156" y="106"/>
                    <a:pt x="149" y="106"/>
                  </a:cubicBezTo>
                  <a:cubicBezTo>
                    <a:pt x="143" y="106"/>
                    <a:pt x="136" y="106"/>
                    <a:pt x="130" y="107"/>
                  </a:cubicBezTo>
                  <a:cubicBezTo>
                    <a:pt x="127" y="107"/>
                    <a:pt x="125" y="105"/>
                    <a:pt x="122" y="103"/>
                  </a:cubicBezTo>
                  <a:cubicBezTo>
                    <a:pt x="99" y="80"/>
                    <a:pt x="75" y="58"/>
                    <a:pt x="48" y="39"/>
                  </a:cubicBezTo>
                  <a:cubicBezTo>
                    <a:pt x="34" y="29"/>
                    <a:pt x="19" y="21"/>
                    <a:pt x="3" y="15"/>
                  </a:cubicBezTo>
                  <a:cubicBezTo>
                    <a:pt x="2" y="14"/>
                    <a:pt x="1" y="13"/>
                    <a:pt x="0" y="13"/>
                  </a:cubicBezTo>
                  <a:cubicBezTo>
                    <a:pt x="0" y="9"/>
                    <a:pt x="2" y="8"/>
                    <a:pt x="5" y="9"/>
                  </a:cubicBezTo>
                  <a:cubicBezTo>
                    <a:pt x="7" y="10"/>
                    <a:pt x="9" y="11"/>
                    <a:pt x="11" y="11"/>
                  </a:cubicBezTo>
                  <a:cubicBezTo>
                    <a:pt x="12" y="11"/>
                    <a:pt x="12" y="11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0" y="8"/>
                    <a:pt x="8" y="7"/>
                    <a:pt x="6" y="6"/>
                  </a:cubicBezTo>
                  <a:cubicBezTo>
                    <a:pt x="3" y="4"/>
                    <a:pt x="3" y="2"/>
                    <a:pt x="6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0408962-FFFB-51B6-6537-A8954AA39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" y="726"/>
              <a:ext cx="486" cy="32"/>
            </a:xfrm>
            <a:custGeom>
              <a:avLst/>
              <a:gdLst>
                <a:gd name="T0" fmla="*/ 235 w 277"/>
                <a:gd name="T1" fmla="*/ 3 h 18"/>
                <a:gd name="T2" fmla="*/ 274 w 277"/>
                <a:gd name="T3" fmla="*/ 2 h 18"/>
                <a:gd name="T4" fmla="*/ 276 w 277"/>
                <a:gd name="T5" fmla="*/ 2 h 18"/>
                <a:gd name="T6" fmla="*/ 274 w 277"/>
                <a:gd name="T7" fmla="*/ 7 h 18"/>
                <a:gd name="T8" fmla="*/ 265 w 277"/>
                <a:gd name="T9" fmla="*/ 14 h 18"/>
                <a:gd name="T10" fmla="*/ 256 w 277"/>
                <a:gd name="T11" fmla="*/ 15 h 18"/>
                <a:gd name="T12" fmla="*/ 111 w 277"/>
                <a:gd name="T13" fmla="*/ 17 h 18"/>
                <a:gd name="T14" fmla="*/ 11 w 277"/>
                <a:gd name="T15" fmla="*/ 11 h 18"/>
                <a:gd name="T16" fmla="*/ 4 w 277"/>
                <a:gd name="T17" fmla="*/ 5 h 18"/>
                <a:gd name="T18" fmla="*/ 2 w 277"/>
                <a:gd name="T19" fmla="*/ 0 h 18"/>
                <a:gd name="T20" fmla="*/ 45 w 277"/>
                <a:gd name="T21" fmla="*/ 3 h 18"/>
                <a:gd name="T22" fmla="*/ 148 w 277"/>
                <a:gd name="T23" fmla="*/ 5 h 18"/>
                <a:gd name="T24" fmla="*/ 230 w 277"/>
                <a:gd name="T25" fmla="*/ 3 h 18"/>
                <a:gd name="T26" fmla="*/ 235 w 277"/>
                <a:gd name="T2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18">
                  <a:moveTo>
                    <a:pt x="235" y="3"/>
                  </a:moveTo>
                  <a:cubicBezTo>
                    <a:pt x="248" y="3"/>
                    <a:pt x="261" y="2"/>
                    <a:pt x="274" y="2"/>
                  </a:cubicBezTo>
                  <a:cubicBezTo>
                    <a:pt x="275" y="2"/>
                    <a:pt x="275" y="2"/>
                    <a:pt x="276" y="2"/>
                  </a:cubicBezTo>
                  <a:cubicBezTo>
                    <a:pt x="277" y="4"/>
                    <a:pt x="275" y="5"/>
                    <a:pt x="274" y="7"/>
                  </a:cubicBezTo>
                  <a:cubicBezTo>
                    <a:pt x="271" y="10"/>
                    <a:pt x="268" y="12"/>
                    <a:pt x="265" y="14"/>
                  </a:cubicBezTo>
                  <a:cubicBezTo>
                    <a:pt x="262" y="15"/>
                    <a:pt x="259" y="15"/>
                    <a:pt x="256" y="15"/>
                  </a:cubicBezTo>
                  <a:cubicBezTo>
                    <a:pt x="208" y="17"/>
                    <a:pt x="159" y="18"/>
                    <a:pt x="111" y="17"/>
                  </a:cubicBezTo>
                  <a:cubicBezTo>
                    <a:pt x="78" y="16"/>
                    <a:pt x="44" y="14"/>
                    <a:pt x="11" y="11"/>
                  </a:cubicBezTo>
                  <a:cubicBezTo>
                    <a:pt x="10" y="8"/>
                    <a:pt x="7" y="7"/>
                    <a:pt x="4" y="5"/>
                  </a:cubicBezTo>
                  <a:cubicBezTo>
                    <a:pt x="2" y="4"/>
                    <a:pt x="0" y="3"/>
                    <a:pt x="2" y="0"/>
                  </a:cubicBezTo>
                  <a:cubicBezTo>
                    <a:pt x="16" y="1"/>
                    <a:pt x="31" y="2"/>
                    <a:pt x="45" y="3"/>
                  </a:cubicBezTo>
                  <a:cubicBezTo>
                    <a:pt x="79" y="5"/>
                    <a:pt x="113" y="6"/>
                    <a:pt x="148" y="5"/>
                  </a:cubicBezTo>
                  <a:cubicBezTo>
                    <a:pt x="175" y="5"/>
                    <a:pt x="202" y="4"/>
                    <a:pt x="230" y="3"/>
                  </a:cubicBezTo>
                  <a:cubicBezTo>
                    <a:pt x="231" y="3"/>
                    <a:pt x="233" y="3"/>
                    <a:pt x="235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B38CE4E-3080-8938-A27F-CD6A3B08F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2" y="756"/>
              <a:ext cx="437" cy="35"/>
            </a:xfrm>
            <a:custGeom>
              <a:avLst/>
              <a:gdLst>
                <a:gd name="T0" fmla="*/ 248 w 249"/>
                <a:gd name="T1" fmla="*/ 18 h 20"/>
                <a:gd name="T2" fmla="*/ 133 w 249"/>
                <a:gd name="T3" fmla="*/ 19 h 20"/>
                <a:gd name="T4" fmla="*/ 24 w 249"/>
                <a:gd name="T5" fmla="*/ 13 h 20"/>
                <a:gd name="T6" fmla="*/ 8 w 249"/>
                <a:gd name="T7" fmla="*/ 6 h 20"/>
                <a:gd name="T8" fmla="*/ 0 w 249"/>
                <a:gd name="T9" fmla="*/ 0 h 20"/>
                <a:gd name="T10" fmla="*/ 22 w 249"/>
                <a:gd name="T11" fmla="*/ 2 h 20"/>
                <a:gd name="T12" fmla="*/ 104 w 249"/>
                <a:gd name="T13" fmla="*/ 7 h 20"/>
                <a:gd name="T14" fmla="*/ 229 w 249"/>
                <a:gd name="T15" fmla="*/ 6 h 20"/>
                <a:gd name="T16" fmla="*/ 231 w 249"/>
                <a:gd name="T17" fmla="*/ 6 h 20"/>
                <a:gd name="T18" fmla="*/ 244 w 249"/>
                <a:gd name="T19" fmla="*/ 6 h 20"/>
                <a:gd name="T20" fmla="*/ 246 w 249"/>
                <a:gd name="T21" fmla="*/ 7 h 20"/>
                <a:gd name="T22" fmla="*/ 248 w 249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9" h="20">
                  <a:moveTo>
                    <a:pt x="248" y="18"/>
                  </a:moveTo>
                  <a:cubicBezTo>
                    <a:pt x="210" y="19"/>
                    <a:pt x="172" y="20"/>
                    <a:pt x="133" y="19"/>
                  </a:cubicBezTo>
                  <a:cubicBezTo>
                    <a:pt x="97" y="18"/>
                    <a:pt x="60" y="16"/>
                    <a:pt x="24" y="13"/>
                  </a:cubicBezTo>
                  <a:cubicBezTo>
                    <a:pt x="18" y="12"/>
                    <a:pt x="13" y="8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  <a:cubicBezTo>
                    <a:pt x="8" y="1"/>
                    <a:pt x="15" y="1"/>
                    <a:pt x="22" y="2"/>
                  </a:cubicBezTo>
                  <a:cubicBezTo>
                    <a:pt x="49" y="5"/>
                    <a:pt x="77" y="6"/>
                    <a:pt x="104" y="7"/>
                  </a:cubicBezTo>
                  <a:cubicBezTo>
                    <a:pt x="145" y="8"/>
                    <a:pt x="187" y="7"/>
                    <a:pt x="229" y="6"/>
                  </a:cubicBezTo>
                  <a:cubicBezTo>
                    <a:pt x="229" y="6"/>
                    <a:pt x="230" y="6"/>
                    <a:pt x="231" y="6"/>
                  </a:cubicBezTo>
                  <a:cubicBezTo>
                    <a:pt x="235" y="6"/>
                    <a:pt x="240" y="6"/>
                    <a:pt x="244" y="6"/>
                  </a:cubicBezTo>
                  <a:cubicBezTo>
                    <a:pt x="245" y="6"/>
                    <a:pt x="246" y="6"/>
                    <a:pt x="246" y="7"/>
                  </a:cubicBezTo>
                  <a:cubicBezTo>
                    <a:pt x="247" y="11"/>
                    <a:pt x="249" y="14"/>
                    <a:pt x="248" y="18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339CC72-780E-D4BA-4E0B-6F9F64A0D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821"/>
              <a:ext cx="375" cy="36"/>
            </a:xfrm>
            <a:custGeom>
              <a:avLst/>
              <a:gdLst>
                <a:gd name="T0" fmla="*/ 202 w 214"/>
                <a:gd name="T1" fmla="*/ 0 h 20"/>
                <a:gd name="T2" fmla="*/ 214 w 214"/>
                <a:gd name="T3" fmla="*/ 11 h 20"/>
                <a:gd name="T4" fmla="*/ 208 w 214"/>
                <a:gd name="T5" fmla="*/ 13 h 20"/>
                <a:gd name="T6" fmla="*/ 128 w 214"/>
                <a:gd name="T7" fmla="*/ 16 h 20"/>
                <a:gd name="T8" fmla="*/ 15 w 214"/>
                <a:gd name="T9" fmla="*/ 19 h 20"/>
                <a:gd name="T10" fmla="*/ 9 w 214"/>
                <a:gd name="T11" fmla="*/ 19 h 20"/>
                <a:gd name="T12" fmla="*/ 3 w 214"/>
                <a:gd name="T13" fmla="*/ 20 h 20"/>
                <a:gd name="T14" fmla="*/ 0 w 214"/>
                <a:gd name="T15" fmla="*/ 19 h 20"/>
                <a:gd name="T16" fmla="*/ 1 w 214"/>
                <a:gd name="T17" fmla="*/ 16 h 20"/>
                <a:gd name="T18" fmla="*/ 12 w 214"/>
                <a:gd name="T19" fmla="*/ 7 h 20"/>
                <a:gd name="T20" fmla="*/ 71 w 214"/>
                <a:gd name="T21" fmla="*/ 5 h 20"/>
                <a:gd name="T22" fmla="*/ 181 w 214"/>
                <a:gd name="T23" fmla="*/ 1 h 20"/>
                <a:gd name="T24" fmla="*/ 202 w 214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20">
                  <a:moveTo>
                    <a:pt x="202" y="0"/>
                  </a:moveTo>
                  <a:cubicBezTo>
                    <a:pt x="208" y="2"/>
                    <a:pt x="210" y="7"/>
                    <a:pt x="214" y="11"/>
                  </a:cubicBezTo>
                  <a:cubicBezTo>
                    <a:pt x="212" y="13"/>
                    <a:pt x="210" y="11"/>
                    <a:pt x="208" y="13"/>
                  </a:cubicBezTo>
                  <a:cubicBezTo>
                    <a:pt x="182" y="14"/>
                    <a:pt x="155" y="15"/>
                    <a:pt x="128" y="16"/>
                  </a:cubicBezTo>
                  <a:cubicBezTo>
                    <a:pt x="91" y="17"/>
                    <a:pt x="53" y="18"/>
                    <a:pt x="15" y="19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7" y="20"/>
                    <a:pt x="5" y="20"/>
                    <a:pt x="3" y="20"/>
                  </a:cubicBezTo>
                  <a:cubicBezTo>
                    <a:pt x="2" y="20"/>
                    <a:pt x="0" y="20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4" y="13"/>
                    <a:pt x="7" y="9"/>
                    <a:pt x="12" y="7"/>
                  </a:cubicBezTo>
                  <a:cubicBezTo>
                    <a:pt x="31" y="6"/>
                    <a:pt x="51" y="6"/>
                    <a:pt x="71" y="5"/>
                  </a:cubicBezTo>
                  <a:cubicBezTo>
                    <a:pt x="108" y="4"/>
                    <a:pt x="144" y="2"/>
                    <a:pt x="181" y="1"/>
                  </a:cubicBezTo>
                  <a:cubicBezTo>
                    <a:pt x="188" y="1"/>
                    <a:pt x="195" y="1"/>
                    <a:pt x="202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B96A130-B7C9-25D1-0F50-5367CC2FD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" y="790"/>
              <a:ext cx="386" cy="35"/>
            </a:xfrm>
            <a:custGeom>
              <a:avLst/>
              <a:gdLst>
                <a:gd name="T0" fmla="*/ 220 w 220"/>
                <a:gd name="T1" fmla="*/ 19 h 20"/>
                <a:gd name="T2" fmla="*/ 128 w 220"/>
                <a:gd name="T3" fmla="*/ 19 h 20"/>
                <a:gd name="T4" fmla="*/ 22 w 220"/>
                <a:gd name="T5" fmla="*/ 12 h 20"/>
                <a:gd name="T6" fmla="*/ 17 w 220"/>
                <a:gd name="T7" fmla="*/ 11 h 20"/>
                <a:gd name="T8" fmla="*/ 0 w 220"/>
                <a:gd name="T9" fmla="*/ 0 h 20"/>
                <a:gd name="T10" fmla="*/ 20 w 220"/>
                <a:gd name="T11" fmla="*/ 2 h 20"/>
                <a:gd name="T12" fmla="*/ 172 w 220"/>
                <a:gd name="T13" fmla="*/ 7 h 20"/>
                <a:gd name="T14" fmla="*/ 211 w 220"/>
                <a:gd name="T15" fmla="*/ 7 h 20"/>
                <a:gd name="T16" fmla="*/ 217 w 220"/>
                <a:gd name="T17" fmla="*/ 12 h 20"/>
                <a:gd name="T18" fmla="*/ 220 w 220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0">
                  <a:moveTo>
                    <a:pt x="220" y="19"/>
                  </a:moveTo>
                  <a:cubicBezTo>
                    <a:pt x="189" y="20"/>
                    <a:pt x="159" y="20"/>
                    <a:pt x="128" y="19"/>
                  </a:cubicBezTo>
                  <a:cubicBezTo>
                    <a:pt x="92" y="18"/>
                    <a:pt x="57" y="15"/>
                    <a:pt x="22" y="12"/>
                  </a:cubicBezTo>
                  <a:cubicBezTo>
                    <a:pt x="20" y="12"/>
                    <a:pt x="18" y="12"/>
                    <a:pt x="17" y="11"/>
                  </a:cubicBezTo>
                  <a:cubicBezTo>
                    <a:pt x="11" y="8"/>
                    <a:pt x="6" y="4"/>
                    <a:pt x="0" y="0"/>
                  </a:cubicBezTo>
                  <a:cubicBezTo>
                    <a:pt x="7" y="1"/>
                    <a:pt x="13" y="1"/>
                    <a:pt x="20" y="2"/>
                  </a:cubicBezTo>
                  <a:cubicBezTo>
                    <a:pt x="71" y="7"/>
                    <a:pt x="121" y="8"/>
                    <a:pt x="172" y="7"/>
                  </a:cubicBezTo>
                  <a:cubicBezTo>
                    <a:pt x="185" y="7"/>
                    <a:pt x="198" y="7"/>
                    <a:pt x="211" y="7"/>
                  </a:cubicBezTo>
                  <a:cubicBezTo>
                    <a:pt x="217" y="6"/>
                    <a:pt x="217" y="6"/>
                    <a:pt x="217" y="12"/>
                  </a:cubicBezTo>
                  <a:cubicBezTo>
                    <a:pt x="218" y="14"/>
                    <a:pt x="220" y="16"/>
                    <a:pt x="22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76CF781-B7CC-0BC6-153E-C4FC9F4B6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" y="823"/>
              <a:ext cx="369" cy="35"/>
            </a:xfrm>
            <a:custGeom>
              <a:avLst/>
              <a:gdLst>
                <a:gd name="T0" fmla="*/ 210 w 210"/>
                <a:gd name="T1" fmla="*/ 19 h 20"/>
                <a:gd name="T2" fmla="*/ 121 w 210"/>
                <a:gd name="T3" fmla="*/ 19 h 20"/>
                <a:gd name="T4" fmla="*/ 53 w 210"/>
                <a:gd name="T5" fmla="*/ 15 h 20"/>
                <a:gd name="T6" fmla="*/ 21 w 210"/>
                <a:gd name="T7" fmla="*/ 12 h 20"/>
                <a:gd name="T8" fmla="*/ 20 w 210"/>
                <a:gd name="T9" fmla="*/ 12 h 20"/>
                <a:gd name="T10" fmla="*/ 0 w 210"/>
                <a:gd name="T11" fmla="*/ 0 h 20"/>
                <a:gd name="T12" fmla="*/ 182 w 210"/>
                <a:gd name="T13" fmla="*/ 7 h 20"/>
                <a:gd name="T14" fmla="*/ 184 w 210"/>
                <a:gd name="T15" fmla="*/ 7 h 20"/>
                <a:gd name="T16" fmla="*/ 197 w 210"/>
                <a:gd name="T17" fmla="*/ 7 h 20"/>
                <a:gd name="T18" fmla="*/ 200 w 210"/>
                <a:gd name="T19" fmla="*/ 8 h 20"/>
                <a:gd name="T20" fmla="*/ 210 w 210"/>
                <a:gd name="T2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0">
                  <a:moveTo>
                    <a:pt x="210" y="19"/>
                  </a:moveTo>
                  <a:cubicBezTo>
                    <a:pt x="180" y="20"/>
                    <a:pt x="151" y="20"/>
                    <a:pt x="121" y="19"/>
                  </a:cubicBezTo>
                  <a:cubicBezTo>
                    <a:pt x="98" y="18"/>
                    <a:pt x="76" y="16"/>
                    <a:pt x="53" y="15"/>
                  </a:cubicBezTo>
                  <a:cubicBezTo>
                    <a:pt x="42" y="14"/>
                    <a:pt x="32" y="13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ubicBezTo>
                    <a:pt x="13" y="8"/>
                    <a:pt x="7" y="4"/>
                    <a:pt x="0" y="0"/>
                  </a:cubicBezTo>
                  <a:cubicBezTo>
                    <a:pt x="61" y="6"/>
                    <a:pt x="121" y="8"/>
                    <a:pt x="182" y="7"/>
                  </a:cubicBezTo>
                  <a:cubicBezTo>
                    <a:pt x="183" y="7"/>
                    <a:pt x="184" y="7"/>
                    <a:pt x="184" y="7"/>
                  </a:cubicBezTo>
                  <a:cubicBezTo>
                    <a:pt x="189" y="7"/>
                    <a:pt x="193" y="7"/>
                    <a:pt x="197" y="7"/>
                  </a:cubicBezTo>
                  <a:cubicBezTo>
                    <a:pt x="198" y="7"/>
                    <a:pt x="199" y="7"/>
                    <a:pt x="200" y="8"/>
                  </a:cubicBezTo>
                  <a:cubicBezTo>
                    <a:pt x="203" y="12"/>
                    <a:pt x="208" y="13"/>
                    <a:pt x="21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490B77C-3546-C7BE-4862-79BF9855C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86"/>
              <a:ext cx="305" cy="35"/>
            </a:xfrm>
            <a:custGeom>
              <a:avLst/>
              <a:gdLst>
                <a:gd name="T0" fmla="*/ 158 w 174"/>
                <a:gd name="T1" fmla="*/ 1 h 20"/>
                <a:gd name="T2" fmla="*/ 163 w 174"/>
                <a:gd name="T3" fmla="*/ 3 h 20"/>
                <a:gd name="T4" fmla="*/ 174 w 174"/>
                <a:gd name="T5" fmla="*/ 12 h 20"/>
                <a:gd name="T6" fmla="*/ 166 w 174"/>
                <a:gd name="T7" fmla="*/ 13 h 20"/>
                <a:gd name="T8" fmla="*/ 84 w 174"/>
                <a:gd name="T9" fmla="*/ 16 h 20"/>
                <a:gd name="T10" fmla="*/ 5 w 174"/>
                <a:gd name="T11" fmla="*/ 19 h 20"/>
                <a:gd name="T12" fmla="*/ 5 w 174"/>
                <a:gd name="T13" fmla="*/ 19 h 20"/>
                <a:gd name="T14" fmla="*/ 0 w 174"/>
                <a:gd name="T15" fmla="*/ 18 h 20"/>
                <a:gd name="T16" fmla="*/ 2 w 174"/>
                <a:gd name="T17" fmla="*/ 15 h 20"/>
                <a:gd name="T18" fmla="*/ 12 w 174"/>
                <a:gd name="T19" fmla="*/ 6 h 20"/>
                <a:gd name="T20" fmla="*/ 50 w 174"/>
                <a:gd name="T21" fmla="*/ 5 h 20"/>
                <a:gd name="T22" fmla="*/ 153 w 174"/>
                <a:gd name="T23" fmla="*/ 1 h 20"/>
                <a:gd name="T24" fmla="*/ 158 w 174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20">
                  <a:moveTo>
                    <a:pt x="158" y="1"/>
                  </a:moveTo>
                  <a:cubicBezTo>
                    <a:pt x="160" y="0"/>
                    <a:pt x="161" y="1"/>
                    <a:pt x="163" y="3"/>
                  </a:cubicBezTo>
                  <a:cubicBezTo>
                    <a:pt x="166" y="6"/>
                    <a:pt x="170" y="9"/>
                    <a:pt x="174" y="12"/>
                  </a:cubicBezTo>
                  <a:cubicBezTo>
                    <a:pt x="171" y="13"/>
                    <a:pt x="168" y="12"/>
                    <a:pt x="166" y="13"/>
                  </a:cubicBezTo>
                  <a:cubicBezTo>
                    <a:pt x="139" y="14"/>
                    <a:pt x="111" y="15"/>
                    <a:pt x="84" y="16"/>
                  </a:cubicBezTo>
                  <a:cubicBezTo>
                    <a:pt x="58" y="17"/>
                    <a:pt x="31" y="18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1" y="20"/>
                    <a:pt x="0" y="18"/>
                  </a:cubicBezTo>
                  <a:cubicBezTo>
                    <a:pt x="0" y="17"/>
                    <a:pt x="1" y="16"/>
                    <a:pt x="2" y="15"/>
                  </a:cubicBezTo>
                  <a:cubicBezTo>
                    <a:pt x="6" y="12"/>
                    <a:pt x="8" y="8"/>
                    <a:pt x="12" y="6"/>
                  </a:cubicBezTo>
                  <a:cubicBezTo>
                    <a:pt x="25" y="6"/>
                    <a:pt x="37" y="5"/>
                    <a:pt x="50" y="5"/>
                  </a:cubicBezTo>
                  <a:cubicBezTo>
                    <a:pt x="84" y="3"/>
                    <a:pt x="118" y="2"/>
                    <a:pt x="153" y="1"/>
                  </a:cubicBezTo>
                  <a:cubicBezTo>
                    <a:pt x="154" y="1"/>
                    <a:pt x="156" y="1"/>
                    <a:pt x="158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667856B-7544-9F4F-B4B1-B94D283A7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" y="753"/>
              <a:ext cx="221" cy="30"/>
            </a:xfrm>
            <a:custGeom>
              <a:avLst/>
              <a:gdLst>
                <a:gd name="T0" fmla="*/ 105 w 126"/>
                <a:gd name="T1" fmla="*/ 0 h 17"/>
                <a:gd name="T2" fmla="*/ 119 w 126"/>
                <a:gd name="T3" fmla="*/ 7 h 17"/>
                <a:gd name="T4" fmla="*/ 126 w 126"/>
                <a:gd name="T5" fmla="*/ 11 h 17"/>
                <a:gd name="T6" fmla="*/ 123 w 126"/>
                <a:gd name="T7" fmla="*/ 13 h 17"/>
                <a:gd name="T8" fmla="*/ 29 w 126"/>
                <a:gd name="T9" fmla="*/ 16 h 17"/>
                <a:gd name="T10" fmla="*/ 0 w 126"/>
                <a:gd name="T11" fmla="*/ 17 h 17"/>
                <a:gd name="T12" fmla="*/ 0 w 126"/>
                <a:gd name="T13" fmla="*/ 16 h 17"/>
                <a:gd name="T14" fmla="*/ 5 w 126"/>
                <a:gd name="T15" fmla="*/ 5 h 17"/>
                <a:gd name="T16" fmla="*/ 31 w 126"/>
                <a:gd name="T17" fmla="*/ 3 h 17"/>
                <a:gd name="T18" fmla="*/ 105 w 126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7">
                  <a:moveTo>
                    <a:pt x="105" y="0"/>
                  </a:moveTo>
                  <a:cubicBezTo>
                    <a:pt x="110" y="1"/>
                    <a:pt x="114" y="5"/>
                    <a:pt x="119" y="7"/>
                  </a:cubicBezTo>
                  <a:cubicBezTo>
                    <a:pt x="122" y="8"/>
                    <a:pt x="124" y="10"/>
                    <a:pt x="126" y="11"/>
                  </a:cubicBezTo>
                  <a:cubicBezTo>
                    <a:pt x="126" y="13"/>
                    <a:pt x="124" y="11"/>
                    <a:pt x="123" y="13"/>
                  </a:cubicBezTo>
                  <a:cubicBezTo>
                    <a:pt x="91" y="14"/>
                    <a:pt x="60" y="15"/>
                    <a:pt x="29" y="16"/>
                  </a:cubicBezTo>
                  <a:cubicBezTo>
                    <a:pt x="19" y="17"/>
                    <a:pt x="1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3" y="13"/>
                    <a:pt x="4" y="9"/>
                    <a:pt x="5" y="5"/>
                  </a:cubicBezTo>
                  <a:cubicBezTo>
                    <a:pt x="14" y="3"/>
                    <a:pt x="23" y="4"/>
                    <a:pt x="31" y="3"/>
                  </a:cubicBezTo>
                  <a:cubicBezTo>
                    <a:pt x="56" y="2"/>
                    <a:pt x="80" y="1"/>
                    <a:pt x="10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E1C7A58-45BD-34FF-FC50-08488769A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" y="721"/>
              <a:ext cx="181" cy="26"/>
            </a:xfrm>
            <a:custGeom>
              <a:avLst/>
              <a:gdLst>
                <a:gd name="T0" fmla="*/ 73 w 103"/>
                <a:gd name="T1" fmla="*/ 0 h 15"/>
                <a:gd name="T2" fmla="*/ 92 w 103"/>
                <a:gd name="T3" fmla="*/ 7 h 15"/>
                <a:gd name="T4" fmla="*/ 103 w 103"/>
                <a:gd name="T5" fmla="*/ 11 h 15"/>
                <a:gd name="T6" fmla="*/ 46 w 103"/>
                <a:gd name="T7" fmla="*/ 14 h 15"/>
                <a:gd name="T8" fmla="*/ 13 w 103"/>
                <a:gd name="T9" fmla="*/ 15 h 15"/>
                <a:gd name="T10" fmla="*/ 2 w 103"/>
                <a:gd name="T11" fmla="*/ 5 h 15"/>
                <a:gd name="T12" fmla="*/ 1 w 103"/>
                <a:gd name="T13" fmla="*/ 3 h 15"/>
                <a:gd name="T14" fmla="*/ 68 w 103"/>
                <a:gd name="T15" fmla="*/ 0 h 15"/>
                <a:gd name="T16" fmla="*/ 73 w 103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5">
                  <a:moveTo>
                    <a:pt x="73" y="0"/>
                  </a:moveTo>
                  <a:cubicBezTo>
                    <a:pt x="79" y="3"/>
                    <a:pt x="85" y="4"/>
                    <a:pt x="92" y="7"/>
                  </a:cubicBezTo>
                  <a:cubicBezTo>
                    <a:pt x="95" y="8"/>
                    <a:pt x="99" y="9"/>
                    <a:pt x="103" y="11"/>
                  </a:cubicBezTo>
                  <a:cubicBezTo>
                    <a:pt x="84" y="13"/>
                    <a:pt x="65" y="13"/>
                    <a:pt x="46" y="14"/>
                  </a:cubicBezTo>
                  <a:cubicBezTo>
                    <a:pt x="35" y="14"/>
                    <a:pt x="24" y="15"/>
                    <a:pt x="13" y="15"/>
                  </a:cubicBezTo>
                  <a:cubicBezTo>
                    <a:pt x="9" y="12"/>
                    <a:pt x="6" y="8"/>
                    <a:pt x="2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24" y="2"/>
                    <a:pt x="46" y="1"/>
                    <a:pt x="68" y="0"/>
                  </a:cubicBezTo>
                  <a:cubicBezTo>
                    <a:pt x="70" y="0"/>
                    <a:pt x="71" y="0"/>
                    <a:pt x="73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0441E3C-1F2A-2173-717F-70A4770CC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" y="394"/>
              <a:ext cx="62" cy="77"/>
            </a:xfrm>
            <a:custGeom>
              <a:avLst/>
              <a:gdLst>
                <a:gd name="T0" fmla="*/ 34 w 35"/>
                <a:gd name="T1" fmla="*/ 44 h 44"/>
                <a:gd name="T2" fmla="*/ 16 w 35"/>
                <a:gd name="T3" fmla="*/ 33 h 44"/>
                <a:gd name="T4" fmla="*/ 3 w 35"/>
                <a:gd name="T5" fmla="*/ 24 h 44"/>
                <a:gd name="T6" fmla="*/ 3 w 35"/>
                <a:gd name="T7" fmla="*/ 20 h 44"/>
                <a:gd name="T8" fmla="*/ 30 w 35"/>
                <a:gd name="T9" fmla="*/ 2 h 44"/>
                <a:gd name="T10" fmla="*/ 34 w 35"/>
                <a:gd name="T11" fmla="*/ 1 h 44"/>
                <a:gd name="T12" fmla="*/ 34 w 35"/>
                <a:gd name="T13" fmla="*/ 4 h 44"/>
                <a:gd name="T14" fmla="*/ 34 w 35"/>
                <a:gd name="T15" fmla="*/ 42 h 44"/>
                <a:gd name="T16" fmla="*/ 34 w 3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34" y="44"/>
                  </a:moveTo>
                  <a:cubicBezTo>
                    <a:pt x="27" y="41"/>
                    <a:pt x="22" y="36"/>
                    <a:pt x="16" y="33"/>
                  </a:cubicBezTo>
                  <a:cubicBezTo>
                    <a:pt x="11" y="30"/>
                    <a:pt x="7" y="27"/>
                    <a:pt x="3" y="24"/>
                  </a:cubicBezTo>
                  <a:cubicBezTo>
                    <a:pt x="1" y="23"/>
                    <a:pt x="0" y="22"/>
                    <a:pt x="3" y="20"/>
                  </a:cubicBezTo>
                  <a:cubicBezTo>
                    <a:pt x="12" y="14"/>
                    <a:pt x="21" y="8"/>
                    <a:pt x="30" y="2"/>
                  </a:cubicBezTo>
                  <a:cubicBezTo>
                    <a:pt x="31" y="1"/>
                    <a:pt x="32" y="0"/>
                    <a:pt x="34" y="1"/>
                  </a:cubicBezTo>
                  <a:cubicBezTo>
                    <a:pt x="35" y="1"/>
                    <a:pt x="34" y="3"/>
                    <a:pt x="34" y="4"/>
                  </a:cubicBezTo>
                  <a:cubicBezTo>
                    <a:pt x="33" y="16"/>
                    <a:pt x="33" y="29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84B58FF-7D3B-12C1-5894-B9AD49CC4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119"/>
              <a:ext cx="67" cy="72"/>
            </a:xfrm>
            <a:custGeom>
              <a:avLst/>
              <a:gdLst>
                <a:gd name="T0" fmla="*/ 2 w 38"/>
                <a:gd name="T1" fmla="*/ 41 h 41"/>
                <a:gd name="T2" fmla="*/ 1 w 38"/>
                <a:gd name="T3" fmla="*/ 26 h 41"/>
                <a:gd name="T4" fmla="*/ 1 w 38"/>
                <a:gd name="T5" fmla="*/ 5 h 41"/>
                <a:gd name="T6" fmla="*/ 3 w 38"/>
                <a:gd name="T7" fmla="*/ 2 h 41"/>
                <a:gd name="T8" fmla="*/ 36 w 38"/>
                <a:gd name="T9" fmla="*/ 14 h 41"/>
                <a:gd name="T10" fmla="*/ 36 w 38"/>
                <a:gd name="T11" fmla="*/ 17 h 41"/>
                <a:gd name="T12" fmla="*/ 3 w 38"/>
                <a:gd name="T13" fmla="*/ 41 h 41"/>
                <a:gd name="T14" fmla="*/ 2 w 38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2" y="41"/>
                  </a:moveTo>
                  <a:cubicBezTo>
                    <a:pt x="2" y="36"/>
                    <a:pt x="1" y="31"/>
                    <a:pt x="1" y="26"/>
                  </a:cubicBezTo>
                  <a:cubicBezTo>
                    <a:pt x="1" y="19"/>
                    <a:pt x="1" y="12"/>
                    <a:pt x="1" y="5"/>
                  </a:cubicBezTo>
                  <a:cubicBezTo>
                    <a:pt x="0" y="3"/>
                    <a:pt x="0" y="0"/>
                    <a:pt x="3" y="2"/>
                  </a:cubicBezTo>
                  <a:cubicBezTo>
                    <a:pt x="14" y="6"/>
                    <a:pt x="25" y="9"/>
                    <a:pt x="36" y="14"/>
                  </a:cubicBezTo>
                  <a:cubicBezTo>
                    <a:pt x="38" y="15"/>
                    <a:pt x="38" y="16"/>
                    <a:pt x="36" y="17"/>
                  </a:cubicBezTo>
                  <a:cubicBezTo>
                    <a:pt x="25" y="24"/>
                    <a:pt x="14" y="32"/>
                    <a:pt x="3" y="41"/>
                  </a:cubicBezTo>
                  <a:cubicBezTo>
                    <a:pt x="3" y="41"/>
                    <a:pt x="3" y="41"/>
                    <a:pt x="2" y="41"/>
                  </a:cubicBezTo>
                  <a:close/>
                </a:path>
              </a:pathLst>
            </a:custGeom>
            <a:solidFill>
              <a:srgbClr val="E3A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934B960-76D6-46AF-B99B-38A61E0CA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" y="47"/>
              <a:ext cx="79" cy="60"/>
            </a:xfrm>
            <a:custGeom>
              <a:avLst/>
              <a:gdLst>
                <a:gd name="T0" fmla="*/ 22 w 45"/>
                <a:gd name="T1" fmla="*/ 0 h 34"/>
                <a:gd name="T2" fmla="*/ 31 w 45"/>
                <a:gd name="T3" fmla="*/ 13 h 34"/>
                <a:gd name="T4" fmla="*/ 43 w 45"/>
                <a:gd name="T5" fmla="*/ 31 h 34"/>
                <a:gd name="T6" fmla="*/ 44 w 45"/>
                <a:gd name="T7" fmla="*/ 33 h 34"/>
                <a:gd name="T8" fmla="*/ 41 w 45"/>
                <a:gd name="T9" fmla="*/ 34 h 34"/>
                <a:gd name="T10" fmla="*/ 15 w 45"/>
                <a:gd name="T11" fmla="*/ 33 h 34"/>
                <a:gd name="T12" fmla="*/ 4 w 45"/>
                <a:gd name="T13" fmla="*/ 34 h 34"/>
                <a:gd name="T14" fmla="*/ 1 w 45"/>
                <a:gd name="T15" fmla="*/ 33 h 34"/>
                <a:gd name="T16" fmla="*/ 2 w 45"/>
                <a:gd name="T17" fmla="*/ 30 h 34"/>
                <a:gd name="T18" fmla="*/ 17 w 45"/>
                <a:gd name="T19" fmla="*/ 8 h 34"/>
                <a:gd name="T20" fmla="*/ 22 w 45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34">
                  <a:moveTo>
                    <a:pt x="22" y="0"/>
                  </a:moveTo>
                  <a:cubicBezTo>
                    <a:pt x="26" y="4"/>
                    <a:pt x="28" y="9"/>
                    <a:pt x="31" y="13"/>
                  </a:cubicBezTo>
                  <a:cubicBezTo>
                    <a:pt x="35" y="19"/>
                    <a:pt x="39" y="25"/>
                    <a:pt x="43" y="31"/>
                  </a:cubicBezTo>
                  <a:cubicBezTo>
                    <a:pt x="44" y="31"/>
                    <a:pt x="45" y="32"/>
                    <a:pt x="44" y="33"/>
                  </a:cubicBezTo>
                  <a:cubicBezTo>
                    <a:pt x="44" y="34"/>
                    <a:pt x="42" y="34"/>
                    <a:pt x="41" y="34"/>
                  </a:cubicBezTo>
                  <a:cubicBezTo>
                    <a:pt x="32" y="33"/>
                    <a:pt x="24" y="33"/>
                    <a:pt x="15" y="33"/>
                  </a:cubicBezTo>
                  <a:cubicBezTo>
                    <a:pt x="11" y="33"/>
                    <a:pt x="8" y="34"/>
                    <a:pt x="4" y="34"/>
                  </a:cubicBezTo>
                  <a:cubicBezTo>
                    <a:pt x="3" y="34"/>
                    <a:pt x="2" y="34"/>
                    <a:pt x="1" y="33"/>
                  </a:cubicBezTo>
                  <a:cubicBezTo>
                    <a:pt x="0" y="32"/>
                    <a:pt x="1" y="31"/>
                    <a:pt x="2" y="30"/>
                  </a:cubicBezTo>
                  <a:cubicBezTo>
                    <a:pt x="7" y="23"/>
                    <a:pt x="12" y="16"/>
                    <a:pt x="17" y="8"/>
                  </a:cubicBezTo>
                  <a:cubicBezTo>
                    <a:pt x="19" y="6"/>
                    <a:pt x="20" y="3"/>
                    <a:pt x="22" y="0"/>
                  </a:cubicBezTo>
                  <a:close/>
                </a:path>
              </a:pathLst>
            </a:custGeom>
            <a:solidFill>
              <a:srgbClr val="E8A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B7A8D2-34D5-503B-0227-E1228EAF8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594"/>
              <a:ext cx="70" cy="65"/>
            </a:xfrm>
            <a:custGeom>
              <a:avLst/>
              <a:gdLst>
                <a:gd name="T0" fmla="*/ 32 w 40"/>
                <a:gd name="T1" fmla="*/ 36 h 37"/>
                <a:gd name="T2" fmla="*/ 5 w 40"/>
                <a:gd name="T3" fmla="*/ 36 h 37"/>
                <a:gd name="T4" fmla="*/ 0 w 40"/>
                <a:gd name="T5" fmla="*/ 35 h 37"/>
                <a:gd name="T6" fmla="*/ 2 w 40"/>
                <a:gd name="T7" fmla="*/ 31 h 37"/>
                <a:gd name="T8" fmla="*/ 23 w 40"/>
                <a:gd name="T9" fmla="*/ 2 h 37"/>
                <a:gd name="T10" fmla="*/ 25 w 40"/>
                <a:gd name="T11" fmla="*/ 0 h 37"/>
                <a:gd name="T12" fmla="*/ 27 w 40"/>
                <a:gd name="T13" fmla="*/ 2 h 37"/>
                <a:gd name="T14" fmla="*/ 39 w 40"/>
                <a:gd name="T15" fmla="*/ 34 h 37"/>
                <a:gd name="T16" fmla="*/ 36 w 40"/>
                <a:gd name="T17" fmla="*/ 37 h 37"/>
                <a:gd name="T18" fmla="*/ 32 w 40"/>
                <a:gd name="T19" fmla="*/ 37 h 37"/>
                <a:gd name="T20" fmla="*/ 32 w 40"/>
                <a:gd name="T2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7">
                  <a:moveTo>
                    <a:pt x="32" y="36"/>
                  </a:moveTo>
                  <a:cubicBezTo>
                    <a:pt x="23" y="36"/>
                    <a:pt x="14" y="36"/>
                    <a:pt x="5" y="36"/>
                  </a:cubicBezTo>
                  <a:cubicBezTo>
                    <a:pt x="3" y="36"/>
                    <a:pt x="1" y="36"/>
                    <a:pt x="0" y="35"/>
                  </a:cubicBezTo>
                  <a:cubicBezTo>
                    <a:pt x="0" y="33"/>
                    <a:pt x="2" y="32"/>
                    <a:pt x="2" y="31"/>
                  </a:cubicBezTo>
                  <a:cubicBezTo>
                    <a:pt x="10" y="22"/>
                    <a:pt x="18" y="13"/>
                    <a:pt x="23" y="2"/>
                  </a:cubicBezTo>
                  <a:cubicBezTo>
                    <a:pt x="24" y="1"/>
                    <a:pt x="24" y="0"/>
                    <a:pt x="25" y="0"/>
                  </a:cubicBezTo>
                  <a:cubicBezTo>
                    <a:pt x="27" y="0"/>
                    <a:pt x="27" y="1"/>
                    <a:pt x="27" y="2"/>
                  </a:cubicBezTo>
                  <a:cubicBezTo>
                    <a:pt x="31" y="13"/>
                    <a:pt x="35" y="23"/>
                    <a:pt x="39" y="34"/>
                  </a:cubicBezTo>
                  <a:cubicBezTo>
                    <a:pt x="40" y="36"/>
                    <a:pt x="39" y="37"/>
                    <a:pt x="36" y="37"/>
                  </a:cubicBezTo>
                  <a:cubicBezTo>
                    <a:pt x="35" y="37"/>
                    <a:pt x="34" y="37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E07F52D-A497-A84D-962B-A0471BE90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" y="119"/>
              <a:ext cx="65" cy="72"/>
            </a:xfrm>
            <a:custGeom>
              <a:avLst/>
              <a:gdLst>
                <a:gd name="T0" fmla="*/ 36 w 37"/>
                <a:gd name="T1" fmla="*/ 41 h 41"/>
                <a:gd name="T2" fmla="*/ 17 w 37"/>
                <a:gd name="T3" fmla="*/ 27 h 41"/>
                <a:gd name="T4" fmla="*/ 2 w 37"/>
                <a:gd name="T5" fmla="*/ 17 h 41"/>
                <a:gd name="T6" fmla="*/ 0 w 37"/>
                <a:gd name="T7" fmla="*/ 15 h 41"/>
                <a:gd name="T8" fmla="*/ 2 w 37"/>
                <a:gd name="T9" fmla="*/ 14 h 41"/>
                <a:gd name="T10" fmla="*/ 34 w 37"/>
                <a:gd name="T11" fmla="*/ 2 h 41"/>
                <a:gd name="T12" fmla="*/ 37 w 37"/>
                <a:gd name="T13" fmla="*/ 4 h 41"/>
                <a:gd name="T14" fmla="*/ 36 w 37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1">
                  <a:moveTo>
                    <a:pt x="36" y="41"/>
                  </a:moveTo>
                  <a:cubicBezTo>
                    <a:pt x="29" y="36"/>
                    <a:pt x="23" y="32"/>
                    <a:pt x="17" y="27"/>
                  </a:cubicBezTo>
                  <a:cubicBezTo>
                    <a:pt x="12" y="23"/>
                    <a:pt x="7" y="20"/>
                    <a:pt x="2" y="17"/>
                  </a:cubicBezTo>
                  <a:cubicBezTo>
                    <a:pt x="1" y="16"/>
                    <a:pt x="0" y="16"/>
                    <a:pt x="0" y="15"/>
                  </a:cubicBezTo>
                  <a:cubicBezTo>
                    <a:pt x="0" y="14"/>
                    <a:pt x="1" y="14"/>
                    <a:pt x="2" y="14"/>
                  </a:cubicBezTo>
                  <a:cubicBezTo>
                    <a:pt x="13" y="10"/>
                    <a:pt x="23" y="6"/>
                    <a:pt x="34" y="2"/>
                  </a:cubicBezTo>
                  <a:cubicBezTo>
                    <a:pt x="37" y="0"/>
                    <a:pt x="37" y="2"/>
                    <a:pt x="37" y="4"/>
                  </a:cubicBezTo>
                  <a:cubicBezTo>
                    <a:pt x="36" y="16"/>
                    <a:pt x="37" y="29"/>
                    <a:pt x="36" y="41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CC8596B-E394-B36F-F7A4-455E14829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9" y="394"/>
              <a:ext cx="58" cy="77"/>
            </a:xfrm>
            <a:custGeom>
              <a:avLst/>
              <a:gdLst>
                <a:gd name="T0" fmla="*/ 1 w 33"/>
                <a:gd name="T1" fmla="*/ 42 h 44"/>
                <a:gd name="T2" fmla="*/ 1 w 33"/>
                <a:gd name="T3" fmla="*/ 3 h 44"/>
                <a:gd name="T4" fmla="*/ 1 w 33"/>
                <a:gd name="T5" fmla="*/ 1 h 44"/>
                <a:gd name="T6" fmla="*/ 4 w 33"/>
                <a:gd name="T7" fmla="*/ 2 h 44"/>
                <a:gd name="T8" fmla="*/ 27 w 33"/>
                <a:gd name="T9" fmla="*/ 17 h 44"/>
                <a:gd name="T10" fmla="*/ 33 w 33"/>
                <a:gd name="T11" fmla="*/ 22 h 44"/>
                <a:gd name="T12" fmla="*/ 27 w 33"/>
                <a:gd name="T13" fmla="*/ 27 h 44"/>
                <a:gd name="T14" fmla="*/ 4 w 33"/>
                <a:gd name="T15" fmla="*/ 43 h 44"/>
                <a:gd name="T16" fmla="*/ 1 w 33"/>
                <a:gd name="T17" fmla="*/ 44 h 44"/>
                <a:gd name="T18" fmla="*/ 1 w 33"/>
                <a:gd name="T1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4">
                  <a:moveTo>
                    <a:pt x="1" y="42"/>
                  </a:moveTo>
                  <a:cubicBezTo>
                    <a:pt x="2" y="29"/>
                    <a:pt x="2" y="16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12" y="7"/>
                    <a:pt x="19" y="12"/>
                    <a:pt x="27" y="17"/>
                  </a:cubicBezTo>
                  <a:cubicBezTo>
                    <a:pt x="29" y="18"/>
                    <a:pt x="33" y="20"/>
                    <a:pt x="33" y="22"/>
                  </a:cubicBezTo>
                  <a:cubicBezTo>
                    <a:pt x="33" y="25"/>
                    <a:pt x="29" y="26"/>
                    <a:pt x="27" y="27"/>
                  </a:cubicBezTo>
                  <a:cubicBezTo>
                    <a:pt x="19" y="33"/>
                    <a:pt x="11" y="38"/>
                    <a:pt x="4" y="43"/>
                  </a:cubicBezTo>
                  <a:cubicBezTo>
                    <a:pt x="3" y="43"/>
                    <a:pt x="2" y="44"/>
                    <a:pt x="1" y="44"/>
                  </a:cubicBezTo>
                  <a:cubicBezTo>
                    <a:pt x="0" y="43"/>
                    <a:pt x="1" y="42"/>
                    <a:pt x="1" y="42"/>
                  </a:cubicBezTo>
                  <a:close/>
                </a:path>
              </a:pathLst>
            </a:custGeom>
            <a:solidFill>
              <a:srgbClr val="EA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DB44127-E752-3B2A-D102-029496DD3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494"/>
              <a:ext cx="68" cy="77"/>
            </a:xfrm>
            <a:custGeom>
              <a:avLst/>
              <a:gdLst>
                <a:gd name="T0" fmla="*/ 25 w 39"/>
                <a:gd name="T1" fmla="*/ 0 h 44"/>
                <a:gd name="T2" fmla="*/ 38 w 39"/>
                <a:gd name="T3" fmla="*/ 40 h 44"/>
                <a:gd name="T4" fmla="*/ 36 w 39"/>
                <a:gd name="T5" fmla="*/ 43 h 44"/>
                <a:gd name="T6" fmla="*/ 3 w 39"/>
                <a:gd name="T7" fmla="*/ 34 h 44"/>
                <a:gd name="T8" fmla="*/ 2 w 39"/>
                <a:gd name="T9" fmla="*/ 31 h 44"/>
                <a:gd name="T10" fmla="*/ 25 w 39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4">
                  <a:moveTo>
                    <a:pt x="25" y="0"/>
                  </a:moveTo>
                  <a:cubicBezTo>
                    <a:pt x="29" y="15"/>
                    <a:pt x="33" y="28"/>
                    <a:pt x="38" y="40"/>
                  </a:cubicBezTo>
                  <a:cubicBezTo>
                    <a:pt x="39" y="43"/>
                    <a:pt x="38" y="44"/>
                    <a:pt x="36" y="43"/>
                  </a:cubicBezTo>
                  <a:cubicBezTo>
                    <a:pt x="25" y="40"/>
                    <a:pt x="14" y="37"/>
                    <a:pt x="3" y="34"/>
                  </a:cubicBezTo>
                  <a:cubicBezTo>
                    <a:pt x="1" y="33"/>
                    <a:pt x="0" y="33"/>
                    <a:pt x="2" y="31"/>
                  </a:cubicBezTo>
                  <a:cubicBezTo>
                    <a:pt x="9" y="21"/>
                    <a:pt x="17" y="11"/>
                    <a:pt x="25" y="0"/>
                  </a:cubicBezTo>
                  <a:close/>
                </a:path>
              </a:pathLst>
            </a:custGeom>
            <a:solidFill>
              <a:srgbClr val="E8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FE4B9C0-170C-B3C1-3811-5BFA67670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594"/>
              <a:ext cx="70" cy="65"/>
            </a:xfrm>
            <a:custGeom>
              <a:avLst/>
              <a:gdLst>
                <a:gd name="T0" fmla="*/ 40 w 40"/>
                <a:gd name="T1" fmla="*/ 35 h 37"/>
                <a:gd name="T2" fmla="*/ 35 w 40"/>
                <a:gd name="T3" fmla="*/ 36 h 37"/>
                <a:gd name="T4" fmla="*/ 5 w 40"/>
                <a:gd name="T5" fmla="*/ 37 h 37"/>
                <a:gd name="T6" fmla="*/ 2 w 40"/>
                <a:gd name="T7" fmla="*/ 33 h 37"/>
                <a:gd name="T8" fmla="*/ 13 w 40"/>
                <a:gd name="T9" fmla="*/ 2 h 37"/>
                <a:gd name="T10" fmla="*/ 14 w 40"/>
                <a:gd name="T11" fmla="*/ 0 h 37"/>
                <a:gd name="T12" fmla="*/ 17 w 40"/>
                <a:gd name="T13" fmla="*/ 2 h 37"/>
                <a:gd name="T14" fmla="*/ 34 w 40"/>
                <a:gd name="T15" fmla="*/ 27 h 37"/>
                <a:gd name="T16" fmla="*/ 40 w 40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7">
                  <a:moveTo>
                    <a:pt x="40" y="35"/>
                  </a:moveTo>
                  <a:cubicBezTo>
                    <a:pt x="38" y="36"/>
                    <a:pt x="37" y="36"/>
                    <a:pt x="35" y="36"/>
                  </a:cubicBezTo>
                  <a:cubicBezTo>
                    <a:pt x="25" y="36"/>
                    <a:pt x="15" y="37"/>
                    <a:pt x="5" y="37"/>
                  </a:cubicBezTo>
                  <a:cubicBezTo>
                    <a:pt x="1" y="37"/>
                    <a:pt x="0" y="36"/>
                    <a:pt x="2" y="33"/>
                  </a:cubicBezTo>
                  <a:cubicBezTo>
                    <a:pt x="5" y="23"/>
                    <a:pt x="9" y="12"/>
                    <a:pt x="13" y="2"/>
                  </a:cubicBezTo>
                  <a:cubicBezTo>
                    <a:pt x="13" y="1"/>
                    <a:pt x="13" y="0"/>
                    <a:pt x="14" y="0"/>
                  </a:cubicBezTo>
                  <a:cubicBezTo>
                    <a:pt x="15" y="0"/>
                    <a:pt x="16" y="1"/>
                    <a:pt x="17" y="2"/>
                  </a:cubicBezTo>
                  <a:cubicBezTo>
                    <a:pt x="21" y="11"/>
                    <a:pt x="28" y="18"/>
                    <a:pt x="34" y="27"/>
                  </a:cubicBezTo>
                  <a:cubicBezTo>
                    <a:pt x="36" y="29"/>
                    <a:pt x="39" y="31"/>
                    <a:pt x="40" y="35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75C7FC2-73C3-85A1-0461-74D65E1AE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" y="293"/>
              <a:ext cx="70" cy="76"/>
            </a:xfrm>
            <a:custGeom>
              <a:avLst/>
              <a:gdLst>
                <a:gd name="T0" fmla="*/ 0 w 40"/>
                <a:gd name="T1" fmla="*/ 0 h 43"/>
                <a:gd name="T2" fmla="*/ 18 w 40"/>
                <a:gd name="T3" fmla="*/ 5 h 43"/>
                <a:gd name="T4" fmla="*/ 37 w 40"/>
                <a:gd name="T5" fmla="*/ 10 h 43"/>
                <a:gd name="T6" fmla="*/ 39 w 40"/>
                <a:gd name="T7" fmla="*/ 14 h 43"/>
                <a:gd name="T8" fmla="*/ 16 w 40"/>
                <a:gd name="T9" fmla="*/ 42 h 43"/>
                <a:gd name="T10" fmla="*/ 14 w 40"/>
                <a:gd name="T11" fmla="*/ 43 h 43"/>
                <a:gd name="T12" fmla="*/ 0 w 40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0" y="0"/>
                  </a:moveTo>
                  <a:cubicBezTo>
                    <a:pt x="7" y="2"/>
                    <a:pt x="13" y="3"/>
                    <a:pt x="18" y="5"/>
                  </a:cubicBezTo>
                  <a:cubicBezTo>
                    <a:pt x="25" y="7"/>
                    <a:pt x="31" y="8"/>
                    <a:pt x="37" y="10"/>
                  </a:cubicBezTo>
                  <a:cubicBezTo>
                    <a:pt x="39" y="11"/>
                    <a:pt x="40" y="11"/>
                    <a:pt x="39" y="14"/>
                  </a:cubicBezTo>
                  <a:cubicBezTo>
                    <a:pt x="31" y="23"/>
                    <a:pt x="23" y="33"/>
                    <a:pt x="16" y="42"/>
                  </a:cubicBezTo>
                  <a:cubicBezTo>
                    <a:pt x="15" y="43"/>
                    <a:pt x="15" y="43"/>
                    <a:pt x="14" y="43"/>
                  </a:cubicBezTo>
                  <a:cubicBezTo>
                    <a:pt x="11" y="28"/>
                    <a:pt x="7" y="15"/>
                    <a:pt x="0" y="0"/>
                  </a:cubicBezTo>
                  <a:close/>
                </a:path>
              </a:pathLst>
            </a:custGeom>
            <a:solidFill>
              <a:srgbClr val="E9A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DC6B12E-B937-65E9-A183-F19671971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293"/>
              <a:ext cx="70" cy="76"/>
            </a:xfrm>
            <a:custGeom>
              <a:avLst/>
              <a:gdLst>
                <a:gd name="T0" fmla="*/ 25 w 40"/>
                <a:gd name="T1" fmla="*/ 43 h 43"/>
                <a:gd name="T2" fmla="*/ 2 w 40"/>
                <a:gd name="T3" fmla="*/ 14 h 43"/>
                <a:gd name="T4" fmla="*/ 3 w 40"/>
                <a:gd name="T5" fmla="*/ 10 h 43"/>
                <a:gd name="T6" fmla="*/ 36 w 40"/>
                <a:gd name="T7" fmla="*/ 1 h 43"/>
                <a:gd name="T8" fmla="*/ 38 w 40"/>
                <a:gd name="T9" fmla="*/ 3 h 43"/>
                <a:gd name="T10" fmla="*/ 26 w 40"/>
                <a:gd name="T11" fmla="*/ 42 h 43"/>
                <a:gd name="T12" fmla="*/ 25 w 40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25" y="43"/>
                  </a:moveTo>
                  <a:cubicBezTo>
                    <a:pt x="17" y="33"/>
                    <a:pt x="10" y="24"/>
                    <a:pt x="2" y="14"/>
                  </a:cubicBezTo>
                  <a:cubicBezTo>
                    <a:pt x="1" y="13"/>
                    <a:pt x="0" y="11"/>
                    <a:pt x="3" y="10"/>
                  </a:cubicBezTo>
                  <a:cubicBezTo>
                    <a:pt x="14" y="7"/>
                    <a:pt x="25" y="4"/>
                    <a:pt x="36" y="1"/>
                  </a:cubicBezTo>
                  <a:cubicBezTo>
                    <a:pt x="38" y="0"/>
                    <a:pt x="40" y="1"/>
                    <a:pt x="38" y="3"/>
                  </a:cubicBezTo>
                  <a:cubicBezTo>
                    <a:pt x="33" y="16"/>
                    <a:pt x="29" y="29"/>
                    <a:pt x="26" y="42"/>
                  </a:cubicBezTo>
                  <a:cubicBezTo>
                    <a:pt x="26" y="43"/>
                    <a:pt x="25" y="43"/>
                    <a:pt x="25" y="43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733EFC4-68A5-CDB7-EE22-F4ABAF2DC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" y="496"/>
              <a:ext cx="68" cy="75"/>
            </a:xfrm>
            <a:custGeom>
              <a:avLst/>
              <a:gdLst>
                <a:gd name="T0" fmla="*/ 14 w 39"/>
                <a:gd name="T1" fmla="*/ 0 h 43"/>
                <a:gd name="T2" fmla="*/ 27 w 39"/>
                <a:gd name="T3" fmla="*/ 17 h 43"/>
                <a:gd name="T4" fmla="*/ 37 w 39"/>
                <a:gd name="T5" fmla="*/ 29 h 43"/>
                <a:gd name="T6" fmla="*/ 36 w 39"/>
                <a:gd name="T7" fmla="*/ 33 h 43"/>
                <a:gd name="T8" fmla="*/ 4 w 39"/>
                <a:gd name="T9" fmla="*/ 42 h 43"/>
                <a:gd name="T10" fmla="*/ 1 w 39"/>
                <a:gd name="T11" fmla="*/ 42 h 43"/>
                <a:gd name="T12" fmla="*/ 1 w 39"/>
                <a:gd name="T13" fmla="*/ 39 h 43"/>
                <a:gd name="T14" fmla="*/ 14 w 39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3">
                  <a:moveTo>
                    <a:pt x="14" y="0"/>
                  </a:moveTo>
                  <a:cubicBezTo>
                    <a:pt x="19" y="6"/>
                    <a:pt x="23" y="11"/>
                    <a:pt x="27" y="17"/>
                  </a:cubicBezTo>
                  <a:cubicBezTo>
                    <a:pt x="31" y="21"/>
                    <a:pt x="34" y="25"/>
                    <a:pt x="37" y="29"/>
                  </a:cubicBezTo>
                  <a:cubicBezTo>
                    <a:pt x="39" y="31"/>
                    <a:pt x="39" y="32"/>
                    <a:pt x="36" y="33"/>
                  </a:cubicBezTo>
                  <a:cubicBezTo>
                    <a:pt x="25" y="36"/>
                    <a:pt x="15" y="39"/>
                    <a:pt x="4" y="42"/>
                  </a:cubicBezTo>
                  <a:cubicBezTo>
                    <a:pt x="3" y="42"/>
                    <a:pt x="1" y="43"/>
                    <a:pt x="1" y="42"/>
                  </a:cubicBezTo>
                  <a:cubicBezTo>
                    <a:pt x="0" y="41"/>
                    <a:pt x="1" y="40"/>
                    <a:pt x="1" y="39"/>
                  </a:cubicBezTo>
                  <a:cubicBezTo>
                    <a:pt x="7" y="27"/>
                    <a:pt x="10" y="14"/>
                    <a:pt x="14" y="0"/>
                  </a:cubicBezTo>
                  <a:close/>
                </a:path>
              </a:pathLst>
            </a:custGeom>
            <a:solidFill>
              <a:srgbClr val="EB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DE76E878-2E04-B373-3C60-2B74799C4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66"/>
              <a:ext cx="73" cy="67"/>
            </a:xfrm>
            <a:custGeom>
              <a:avLst/>
              <a:gdLst>
                <a:gd name="T0" fmla="*/ 2 w 42"/>
                <a:gd name="T1" fmla="*/ 38 h 38"/>
                <a:gd name="T2" fmla="*/ 1 w 42"/>
                <a:gd name="T3" fmla="*/ 35 h 38"/>
                <a:gd name="T4" fmla="*/ 10 w 42"/>
                <a:gd name="T5" fmla="*/ 3 h 38"/>
                <a:gd name="T6" fmla="*/ 14 w 42"/>
                <a:gd name="T7" fmla="*/ 2 h 38"/>
                <a:gd name="T8" fmla="*/ 29 w 42"/>
                <a:gd name="T9" fmla="*/ 14 h 38"/>
                <a:gd name="T10" fmla="*/ 39 w 42"/>
                <a:gd name="T11" fmla="*/ 22 h 38"/>
                <a:gd name="T12" fmla="*/ 42 w 42"/>
                <a:gd name="T13" fmla="*/ 25 h 38"/>
                <a:gd name="T14" fmla="*/ 38 w 42"/>
                <a:gd name="T15" fmla="*/ 26 h 38"/>
                <a:gd name="T16" fmla="*/ 17 w 42"/>
                <a:gd name="T17" fmla="*/ 32 h 38"/>
                <a:gd name="T18" fmla="*/ 5 w 42"/>
                <a:gd name="T19" fmla="*/ 37 h 38"/>
                <a:gd name="T20" fmla="*/ 2 w 42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38">
                  <a:moveTo>
                    <a:pt x="2" y="38"/>
                  </a:moveTo>
                  <a:cubicBezTo>
                    <a:pt x="0" y="38"/>
                    <a:pt x="0" y="37"/>
                    <a:pt x="1" y="35"/>
                  </a:cubicBezTo>
                  <a:cubicBezTo>
                    <a:pt x="4" y="24"/>
                    <a:pt x="7" y="14"/>
                    <a:pt x="10" y="3"/>
                  </a:cubicBezTo>
                  <a:cubicBezTo>
                    <a:pt x="10" y="0"/>
                    <a:pt x="12" y="1"/>
                    <a:pt x="14" y="2"/>
                  </a:cubicBezTo>
                  <a:cubicBezTo>
                    <a:pt x="19" y="6"/>
                    <a:pt x="24" y="10"/>
                    <a:pt x="29" y="14"/>
                  </a:cubicBezTo>
                  <a:cubicBezTo>
                    <a:pt x="33" y="17"/>
                    <a:pt x="36" y="19"/>
                    <a:pt x="39" y="22"/>
                  </a:cubicBezTo>
                  <a:cubicBezTo>
                    <a:pt x="40" y="23"/>
                    <a:pt x="42" y="23"/>
                    <a:pt x="42" y="25"/>
                  </a:cubicBezTo>
                  <a:cubicBezTo>
                    <a:pt x="41" y="26"/>
                    <a:pt x="40" y="26"/>
                    <a:pt x="38" y="26"/>
                  </a:cubicBezTo>
                  <a:cubicBezTo>
                    <a:pt x="31" y="28"/>
                    <a:pt x="24" y="30"/>
                    <a:pt x="17" y="32"/>
                  </a:cubicBezTo>
                  <a:cubicBezTo>
                    <a:pt x="13" y="34"/>
                    <a:pt x="9" y="35"/>
                    <a:pt x="5" y="37"/>
                  </a:cubicBezTo>
                  <a:cubicBezTo>
                    <a:pt x="4" y="37"/>
                    <a:pt x="3" y="38"/>
                    <a:pt x="2" y="38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778B9870-0BB3-95A6-FD39-E54CEF853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" y="66"/>
              <a:ext cx="73" cy="69"/>
            </a:xfrm>
            <a:custGeom>
              <a:avLst/>
              <a:gdLst>
                <a:gd name="T0" fmla="*/ 42 w 42"/>
                <a:gd name="T1" fmla="*/ 36 h 39"/>
                <a:gd name="T2" fmla="*/ 39 w 42"/>
                <a:gd name="T3" fmla="*/ 38 h 39"/>
                <a:gd name="T4" fmla="*/ 27 w 42"/>
                <a:gd name="T5" fmla="*/ 33 h 39"/>
                <a:gd name="T6" fmla="*/ 4 w 42"/>
                <a:gd name="T7" fmla="*/ 27 h 39"/>
                <a:gd name="T8" fmla="*/ 0 w 42"/>
                <a:gd name="T9" fmla="*/ 25 h 39"/>
                <a:gd name="T10" fmla="*/ 3 w 42"/>
                <a:gd name="T11" fmla="*/ 22 h 39"/>
                <a:gd name="T12" fmla="*/ 27 w 42"/>
                <a:gd name="T13" fmla="*/ 3 h 39"/>
                <a:gd name="T14" fmla="*/ 33 w 42"/>
                <a:gd name="T15" fmla="*/ 5 h 39"/>
                <a:gd name="T16" fmla="*/ 40 w 42"/>
                <a:gd name="T17" fmla="*/ 31 h 39"/>
                <a:gd name="T18" fmla="*/ 42 w 42"/>
                <a:gd name="T1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9">
                  <a:moveTo>
                    <a:pt x="42" y="36"/>
                  </a:moveTo>
                  <a:cubicBezTo>
                    <a:pt x="42" y="39"/>
                    <a:pt x="40" y="38"/>
                    <a:pt x="39" y="38"/>
                  </a:cubicBezTo>
                  <a:cubicBezTo>
                    <a:pt x="35" y="36"/>
                    <a:pt x="31" y="35"/>
                    <a:pt x="27" y="33"/>
                  </a:cubicBezTo>
                  <a:cubicBezTo>
                    <a:pt x="20" y="30"/>
                    <a:pt x="12" y="28"/>
                    <a:pt x="4" y="27"/>
                  </a:cubicBezTo>
                  <a:cubicBezTo>
                    <a:pt x="3" y="26"/>
                    <a:pt x="1" y="26"/>
                    <a:pt x="0" y="25"/>
                  </a:cubicBezTo>
                  <a:cubicBezTo>
                    <a:pt x="0" y="23"/>
                    <a:pt x="2" y="23"/>
                    <a:pt x="3" y="22"/>
                  </a:cubicBezTo>
                  <a:cubicBezTo>
                    <a:pt x="11" y="15"/>
                    <a:pt x="19" y="9"/>
                    <a:pt x="27" y="3"/>
                  </a:cubicBezTo>
                  <a:cubicBezTo>
                    <a:pt x="31" y="0"/>
                    <a:pt x="31" y="0"/>
                    <a:pt x="33" y="5"/>
                  </a:cubicBezTo>
                  <a:cubicBezTo>
                    <a:pt x="35" y="13"/>
                    <a:pt x="38" y="22"/>
                    <a:pt x="40" y="31"/>
                  </a:cubicBezTo>
                  <a:cubicBezTo>
                    <a:pt x="41" y="33"/>
                    <a:pt x="41" y="34"/>
                    <a:pt x="4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A1EB70B-445B-F2EB-7CCE-74DAC8C1E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205"/>
              <a:ext cx="72" cy="65"/>
            </a:xfrm>
            <a:custGeom>
              <a:avLst/>
              <a:gdLst>
                <a:gd name="T0" fmla="*/ 41 w 41"/>
                <a:gd name="T1" fmla="*/ 2 h 37"/>
                <a:gd name="T2" fmla="*/ 26 w 41"/>
                <a:gd name="T3" fmla="*/ 21 h 37"/>
                <a:gd name="T4" fmla="*/ 17 w 41"/>
                <a:gd name="T5" fmla="*/ 34 h 37"/>
                <a:gd name="T6" fmla="*/ 15 w 41"/>
                <a:gd name="T7" fmla="*/ 37 h 37"/>
                <a:gd name="T8" fmla="*/ 13 w 41"/>
                <a:gd name="T9" fmla="*/ 34 h 37"/>
                <a:gd name="T10" fmla="*/ 1 w 41"/>
                <a:gd name="T11" fmla="*/ 3 h 37"/>
                <a:gd name="T12" fmla="*/ 3 w 41"/>
                <a:gd name="T13" fmla="*/ 0 h 37"/>
                <a:gd name="T14" fmla="*/ 41 w 41"/>
                <a:gd name="T1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41" y="2"/>
                  </a:moveTo>
                  <a:cubicBezTo>
                    <a:pt x="35" y="9"/>
                    <a:pt x="30" y="15"/>
                    <a:pt x="26" y="21"/>
                  </a:cubicBezTo>
                  <a:cubicBezTo>
                    <a:pt x="23" y="26"/>
                    <a:pt x="20" y="30"/>
                    <a:pt x="17" y="34"/>
                  </a:cubicBezTo>
                  <a:cubicBezTo>
                    <a:pt x="16" y="35"/>
                    <a:pt x="16" y="37"/>
                    <a:pt x="15" y="37"/>
                  </a:cubicBezTo>
                  <a:cubicBezTo>
                    <a:pt x="13" y="37"/>
                    <a:pt x="13" y="35"/>
                    <a:pt x="13" y="34"/>
                  </a:cubicBezTo>
                  <a:cubicBezTo>
                    <a:pt x="9" y="24"/>
                    <a:pt x="5" y="14"/>
                    <a:pt x="1" y="3"/>
                  </a:cubicBezTo>
                  <a:cubicBezTo>
                    <a:pt x="1" y="1"/>
                    <a:pt x="0" y="0"/>
                    <a:pt x="3" y="0"/>
                  </a:cubicBezTo>
                  <a:cubicBezTo>
                    <a:pt x="15" y="1"/>
                    <a:pt x="28" y="0"/>
                    <a:pt x="41" y="2"/>
                  </a:cubicBezTo>
                  <a:close/>
                </a:path>
              </a:pathLst>
            </a:custGeom>
            <a:solidFill>
              <a:srgbClr val="E3A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51104879-B0AB-151C-F757-B7C6B049A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" y="725"/>
              <a:ext cx="120" cy="26"/>
            </a:xfrm>
            <a:custGeom>
              <a:avLst/>
              <a:gdLst>
                <a:gd name="T0" fmla="*/ 12 w 68"/>
                <a:gd name="T1" fmla="*/ 3 h 15"/>
                <a:gd name="T2" fmla="*/ 14 w 68"/>
                <a:gd name="T3" fmla="*/ 2 h 15"/>
                <a:gd name="T4" fmla="*/ 53 w 68"/>
                <a:gd name="T5" fmla="*/ 1 h 15"/>
                <a:gd name="T6" fmla="*/ 60 w 68"/>
                <a:gd name="T7" fmla="*/ 3 h 15"/>
                <a:gd name="T8" fmla="*/ 66 w 68"/>
                <a:gd name="T9" fmla="*/ 9 h 15"/>
                <a:gd name="T10" fmla="*/ 68 w 68"/>
                <a:gd name="T11" fmla="*/ 12 h 15"/>
                <a:gd name="T12" fmla="*/ 65 w 68"/>
                <a:gd name="T13" fmla="*/ 13 h 15"/>
                <a:gd name="T14" fmla="*/ 63 w 68"/>
                <a:gd name="T15" fmla="*/ 14 h 15"/>
                <a:gd name="T16" fmla="*/ 0 w 68"/>
                <a:gd name="T17" fmla="*/ 15 h 15"/>
                <a:gd name="T18" fmla="*/ 12 w 68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5">
                  <a:moveTo>
                    <a:pt x="12" y="3"/>
                  </a:moveTo>
                  <a:cubicBezTo>
                    <a:pt x="13" y="3"/>
                    <a:pt x="13" y="2"/>
                    <a:pt x="14" y="2"/>
                  </a:cubicBezTo>
                  <a:cubicBezTo>
                    <a:pt x="27" y="2"/>
                    <a:pt x="40" y="2"/>
                    <a:pt x="53" y="1"/>
                  </a:cubicBezTo>
                  <a:cubicBezTo>
                    <a:pt x="56" y="0"/>
                    <a:pt x="58" y="1"/>
                    <a:pt x="60" y="3"/>
                  </a:cubicBezTo>
                  <a:cubicBezTo>
                    <a:pt x="62" y="5"/>
                    <a:pt x="64" y="7"/>
                    <a:pt x="66" y="9"/>
                  </a:cubicBezTo>
                  <a:cubicBezTo>
                    <a:pt x="67" y="10"/>
                    <a:pt x="68" y="11"/>
                    <a:pt x="68" y="12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4" y="13"/>
                    <a:pt x="64" y="13"/>
                    <a:pt x="63" y="14"/>
                  </a:cubicBezTo>
                  <a:cubicBezTo>
                    <a:pt x="42" y="14"/>
                    <a:pt x="21" y="15"/>
                    <a:pt x="0" y="15"/>
                  </a:cubicBezTo>
                  <a:cubicBezTo>
                    <a:pt x="2" y="10"/>
                    <a:pt x="7" y="6"/>
                    <a:pt x="12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F3DFC486-EA31-96E0-EBBA-7BFB70A27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207"/>
              <a:ext cx="61" cy="65"/>
            </a:xfrm>
            <a:custGeom>
              <a:avLst/>
              <a:gdLst>
                <a:gd name="T0" fmla="*/ 34 w 35"/>
                <a:gd name="T1" fmla="*/ 14 h 37"/>
                <a:gd name="T2" fmla="*/ 26 w 35"/>
                <a:gd name="T3" fmla="*/ 37 h 37"/>
                <a:gd name="T4" fmla="*/ 23 w 35"/>
                <a:gd name="T5" fmla="*/ 34 h 37"/>
                <a:gd name="T6" fmla="*/ 3 w 35"/>
                <a:gd name="T7" fmla="*/ 6 h 37"/>
                <a:gd name="T8" fmla="*/ 1 w 35"/>
                <a:gd name="T9" fmla="*/ 2 h 37"/>
                <a:gd name="T10" fmla="*/ 4 w 35"/>
                <a:gd name="T11" fmla="*/ 1 h 37"/>
                <a:gd name="T12" fmla="*/ 18 w 35"/>
                <a:gd name="T13" fmla="*/ 0 h 37"/>
                <a:gd name="T14" fmla="*/ 22 w 35"/>
                <a:gd name="T15" fmla="*/ 3 h 37"/>
                <a:gd name="T16" fmla="*/ 32 w 35"/>
                <a:gd name="T17" fmla="*/ 11 h 37"/>
                <a:gd name="T18" fmla="*/ 34 w 35"/>
                <a:gd name="T1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7">
                  <a:moveTo>
                    <a:pt x="34" y="14"/>
                  </a:moveTo>
                  <a:cubicBezTo>
                    <a:pt x="32" y="22"/>
                    <a:pt x="29" y="29"/>
                    <a:pt x="26" y="37"/>
                  </a:cubicBezTo>
                  <a:cubicBezTo>
                    <a:pt x="25" y="36"/>
                    <a:pt x="24" y="35"/>
                    <a:pt x="23" y="34"/>
                  </a:cubicBezTo>
                  <a:cubicBezTo>
                    <a:pt x="17" y="24"/>
                    <a:pt x="11" y="14"/>
                    <a:pt x="3" y="6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9" y="0"/>
                    <a:pt x="13" y="0"/>
                    <a:pt x="18" y="0"/>
                  </a:cubicBezTo>
                  <a:cubicBezTo>
                    <a:pt x="20" y="0"/>
                    <a:pt x="21" y="1"/>
                    <a:pt x="22" y="3"/>
                  </a:cubicBezTo>
                  <a:cubicBezTo>
                    <a:pt x="24" y="7"/>
                    <a:pt x="27" y="10"/>
                    <a:pt x="32" y="11"/>
                  </a:cubicBezTo>
                  <a:cubicBezTo>
                    <a:pt x="34" y="11"/>
                    <a:pt x="35" y="12"/>
                    <a:pt x="34" y="14"/>
                  </a:cubicBezTo>
                  <a:close/>
                </a:path>
              </a:pathLst>
            </a:custGeom>
            <a:solidFill>
              <a:srgbClr val="E7A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AB3B9509-C4BB-CB18-0DD5-B27D5E25D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" y="799"/>
              <a:ext cx="95" cy="24"/>
            </a:xfrm>
            <a:custGeom>
              <a:avLst/>
              <a:gdLst>
                <a:gd name="T0" fmla="*/ 7 w 54"/>
                <a:gd name="T1" fmla="*/ 1 h 14"/>
                <a:gd name="T2" fmla="*/ 54 w 54"/>
                <a:gd name="T3" fmla="*/ 0 h 14"/>
                <a:gd name="T4" fmla="*/ 51 w 54"/>
                <a:gd name="T5" fmla="*/ 4 h 14"/>
                <a:gd name="T6" fmla="*/ 42 w 54"/>
                <a:gd name="T7" fmla="*/ 13 h 14"/>
                <a:gd name="T8" fmla="*/ 7 w 54"/>
                <a:gd name="T9" fmla="*/ 13 h 14"/>
                <a:gd name="T10" fmla="*/ 1 w 54"/>
                <a:gd name="T11" fmla="*/ 9 h 14"/>
                <a:gd name="T12" fmla="*/ 1 w 54"/>
                <a:gd name="T13" fmla="*/ 3 h 14"/>
                <a:gd name="T14" fmla="*/ 5 w 54"/>
                <a:gd name="T15" fmla="*/ 2 h 14"/>
                <a:gd name="T16" fmla="*/ 7 w 54"/>
                <a:gd name="T1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4">
                  <a:moveTo>
                    <a:pt x="7" y="1"/>
                  </a:moveTo>
                  <a:cubicBezTo>
                    <a:pt x="23" y="1"/>
                    <a:pt x="38" y="1"/>
                    <a:pt x="54" y="0"/>
                  </a:cubicBezTo>
                  <a:cubicBezTo>
                    <a:pt x="54" y="2"/>
                    <a:pt x="52" y="3"/>
                    <a:pt x="51" y="4"/>
                  </a:cubicBezTo>
                  <a:cubicBezTo>
                    <a:pt x="48" y="7"/>
                    <a:pt x="46" y="11"/>
                    <a:pt x="42" y="13"/>
                  </a:cubicBezTo>
                  <a:cubicBezTo>
                    <a:pt x="30" y="13"/>
                    <a:pt x="19" y="14"/>
                    <a:pt x="7" y="13"/>
                  </a:cubicBezTo>
                  <a:cubicBezTo>
                    <a:pt x="5" y="12"/>
                    <a:pt x="3" y="11"/>
                    <a:pt x="1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1" y="1"/>
                    <a:pt x="3" y="2"/>
                    <a:pt x="5" y="2"/>
                  </a:cubicBezTo>
                  <a:cubicBezTo>
                    <a:pt x="6" y="2"/>
                    <a:pt x="7" y="2"/>
                    <a:pt x="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6C2A28D8-BCCD-59DA-03A7-3CFDD4C9C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0" y="763"/>
              <a:ext cx="88" cy="25"/>
            </a:xfrm>
            <a:custGeom>
              <a:avLst/>
              <a:gdLst>
                <a:gd name="T0" fmla="*/ 48 w 50"/>
                <a:gd name="T1" fmla="*/ 12 h 14"/>
                <a:gd name="T2" fmla="*/ 0 w 50"/>
                <a:gd name="T3" fmla="*/ 14 h 14"/>
                <a:gd name="T4" fmla="*/ 3 w 50"/>
                <a:gd name="T5" fmla="*/ 12 h 14"/>
                <a:gd name="T6" fmla="*/ 7 w 50"/>
                <a:gd name="T7" fmla="*/ 12 h 14"/>
                <a:gd name="T8" fmla="*/ 14 w 50"/>
                <a:gd name="T9" fmla="*/ 4 h 14"/>
                <a:gd name="T10" fmla="*/ 11 w 50"/>
                <a:gd name="T11" fmla="*/ 3 h 14"/>
                <a:gd name="T12" fmla="*/ 6 w 50"/>
                <a:gd name="T13" fmla="*/ 1 h 14"/>
                <a:gd name="T14" fmla="*/ 19 w 50"/>
                <a:gd name="T15" fmla="*/ 1 h 14"/>
                <a:gd name="T16" fmla="*/ 47 w 50"/>
                <a:gd name="T17" fmla="*/ 0 h 14"/>
                <a:gd name="T18" fmla="*/ 48 w 50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4">
                  <a:moveTo>
                    <a:pt x="48" y="12"/>
                  </a:moveTo>
                  <a:cubicBezTo>
                    <a:pt x="32" y="13"/>
                    <a:pt x="16" y="13"/>
                    <a:pt x="0" y="14"/>
                  </a:cubicBezTo>
                  <a:cubicBezTo>
                    <a:pt x="0" y="12"/>
                    <a:pt x="1" y="12"/>
                    <a:pt x="3" y="12"/>
                  </a:cubicBezTo>
                  <a:cubicBezTo>
                    <a:pt x="4" y="12"/>
                    <a:pt x="6" y="12"/>
                    <a:pt x="7" y="12"/>
                  </a:cubicBezTo>
                  <a:cubicBezTo>
                    <a:pt x="14" y="12"/>
                    <a:pt x="15" y="10"/>
                    <a:pt x="14" y="4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8" y="3"/>
                    <a:pt x="6" y="1"/>
                  </a:cubicBezTo>
                  <a:cubicBezTo>
                    <a:pt x="11" y="0"/>
                    <a:pt x="15" y="1"/>
                    <a:pt x="19" y="1"/>
                  </a:cubicBezTo>
                  <a:cubicBezTo>
                    <a:pt x="28" y="0"/>
                    <a:pt x="38" y="0"/>
                    <a:pt x="47" y="0"/>
                  </a:cubicBezTo>
                  <a:cubicBezTo>
                    <a:pt x="49" y="4"/>
                    <a:pt x="50" y="8"/>
                    <a:pt x="48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DADB3935-E28D-8D49-F7F1-C2C958C1D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" y="686"/>
              <a:ext cx="88" cy="24"/>
            </a:xfrm>
            <a:custGeom>
              <a:avLst/>
              <a:gdLst>
                <a:gd name="T0" fmla="*/ 49 w 50"/>
                <a:gd name="T1" fmla="*/ 4 h 14"/>
                <a:gd name="T2" fmla="*/ 49 w 50"/>
                <a:gd name="T3" fmla="*/ 5 h 14"/>
                <a:gd name="T4" fmla="*/ 50 w 50"/>
                <a:gd name="T5" fmla="*/ 5 h 14"/>
                <a:gd name="T6" fmla="*/ 48 w 50"/>
                <a:gd name="T7" fmla="*/ 14 h 14"/>
                <a:gd name="T8" fmla="*/ 19 w 50"/>
                <a:gd name="T9" fmla="*/ 12 h 14"/>
                <a:gd name="T10" fmla="*/ 5 w 50"/>
                <a:gd name="T11" fmla="*/ 4 h 14"/>
                <a:gd name="T12" fmla="*/ 0 w 50"/>
                <a:gd name="T13" fmla="*/ 0 h 14"/>
                <a:gd name="T14" fmla="*/ 40 w 50"/>
                <a:gd name="T15" fmla="*/ 4 h 14"/>
                <a:gd name="T16" fmla="*/ 49 w 50"/>
                <a:gd name="T1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">
                  <a:moveTo>
                    <a:pt x="49" y="4"/>
                  </a:moveTo>
                  <a:cubicBezTo>
                    <a:pt x="49" y="4"/>
                    <a:pt x="49" y="4"/>
                    <a:pt x="49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8" y="8"/>
                    <a:pt x="48" y="11"/>
                    <a:pt x="48" y="14"/>
                  </a:cubicBezTo>
                  <a:cubicBezTo>
                    <a:pt x="38" y="14"/>
                    <a:pt x="28" y="13"/>
                    <a:pt x="19" y="12"/>
                  </a:cubicBezTo>
                  <a:cubicBezTo>
                    <a:pt x="14" y="11"/>
                    <a:pt x="10" y="7"/>
                    <a:pt x="5" y="4"/>
                  </a:cubicBezTo>
                  <a:cubicBezTo>
                    <a:pt x="3" y="3"/>
                    <a:pt x="2" y="2"/>
                    <a:pt x="0" y="0"/>
                  </a:cubicBezTo>
                  <a:cubicBezTo>
                    <a:pt x="13" y="1"/>
                    <a:pt x="26" y="3"/>
                    <a:pt x="40" y="4"/>
                  </a:cubicBezTo>
                  <a:cubicBezTo>
                    <a:pt x="42" y="5"/>
                    <a:pt x="46" y="4"/>
                    <a:pt x="49" y="4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82620A2-D1B2-752A-E6A9-4764B3C2C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" y="760"/>
              <a:ext cx="60" cy="24"/>
            </a:xfrm>
            <a:custGeom>
              <a:avLst/>
              <a:gdLst>
                <a:gd name="T0" fmla="*/ 1 w 34"/>
                <a:gd name="T1" fmla="*/ 14 h 14"/>
                <a:gd name="T2" fmla="*/ 0 w 34"/>
                <a:gd name="T3" fmla="*/ 2 h 14"/>
                <a:gd name="T4" fmla="*/ 32 w 34"/>
                <a:gd name="T5" fmla="*/ 1 h 14"/>
                <a:gd name="T6" fmla="*/ 24 w 34"/>
                <a:gd name="T7" fmla="*/ 13 h 14"/>
                <a:gd name="T8" fmla="*/ 10 w 34"/>
                <a:gd name="T9" fmla="*/ 14 h 14"/>
                <a:gd name="T10" fmla="*/ 1 w 34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">
                  <a:moveTo>
                    <a:pt x="1" y="14"/>
                  </a:moveTo>
                  <a:cubicBezTo>
                    <a:pt x="1" y="10"/>
                    <a:pt x="0" y="6"/>
                    <a:pt x="0" y="2"/>
                  </a:cubicBezTo>
                  <a:cubicBezTo>
                    <a:pt x="10" y="2"/>
                    <a:pt x="21" y="0"/>
                    <a:pt x="32" y="1"/>
                  </a:cubicBezTo>
                  <a:cubicBezTo>
                    <a:pt x="34" y="6"/>
                    <a:pt x="30" y="12"/>
                    <a:pt x="24" y="13"/>
                  </a:cubicBezTo>
                  <a:cubicBezTo>
                    <a:pt x="20" y="14"/>
                    <a:pt x="15" y="13"/>
                    <a:pt x="10" y="14"/>
                  </a:cubicBezTo>
                  <a:cubicBezTo>
                    <a:pt x="7" y="14"/>
                    <a:pt x="4" y="14"/>
                    <a:pt x="1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BA8301FB-E3CA-FE88-555B-2E4D8CB72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797"/>
              <a:ext cx="56" cy="24"/>
            </a:xfrm>
            <a:custGeom>
              <a:avLst/>
              <a:gdLst>
                <a:gd name="T0" fmla="*/ 0 w 32"/>
                <a:gd name="T1" fmla="*/ 14 h 14"/>
                <a:gd name="T2" fmla="*/ 12 w 32"/>
                <a:gd name="T3" fmla="*/ 1 h 14"/>
                <a:gd name="T4" fmla="*/ 32 w 32"/>
                <a:gd name="T5" fmla="*/ 0 h 14"/>
                <a:gd name="T6" fmla="*/ 21 w 32"/>
                <a:gd name="T7" fmla="*/ 12 h 14"/>
                <a:gd name="T8" fmla="*/ 25 w 32"/>
                <a:gd name="T9" fmla="*/ 13 h 14"/>
                <a:gd name="T10" fmla="*/ 0 w 3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cubicBezTo>
                    <a:pt x="4" y="9"/>
                    <a:pt x="8" y="5"/>
                    <a:pt x="12" y="1"/>
                  </a:cubicBezTo>
                  <a:cubicBezTo>
                    <a:pt x="18" y="1"/>
                    <a:pt x="25" y="0"/>
                    <a:pt x="32" y="0"/>
                  </a:cubicBezTo>
                  <a:cubicBezTo>
                    <a:pt x="28" y="4"/>
                    <a:pt x="25" y="8"/>
                    <a:pt x="21" y="12"/>
                  </a:cubicBezTo>
                  <a:cubicBezTo>
                    <a:pt x="22" y="13"/>
                    <a:pt x="24" y="13"/>
                    <a:pt x="25" y="13"/>
                  </a:cubicBezTo>
                  <a:cubicBezTo>
                    <a:pt x="17" y="14"/>
                    <a:pt x="8" y="14"/>
                    <a:pt x="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6B5CB61-A88F-1390-9B7C-C8EB34B66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" y="719"/>
              <a:ext cx="61" cy="28"/>
            </a:xfrm>
            <a:custGeom>
              <a:avLst/>
              <a:gdLst>
                <a:gd name="T0" fmla="*/ 25 w 35"/>
                <a:gd name="T1" fmla="*/ 3 h 16"/>
                <a:gd name="T2" fmla="*/ 27 w 35"/>
                <a:gd name="T3" fmla="*/ 8 h 16"/>
                <a:gd name="T4" fmla="*/ 32 w 35"/>
                <a:gd name="T5" fmla="*/ 11 h 16"/>
                <a:gd name="T6" fmla="*/ 34 w 35"/>
                <a:gd name="T7" fmla="*/ 14 h 16"/>
                <a:gd name="T8" fmla="*/ 31 w 35"/>
                <a:gd name="T9" fmla="*/ 16 h 16"/>
                <a:gd name="T10" fmla="*/ 25 w 35"/>
                <a:gd name="T11" fmla="*/ 14 h 16"/>
                <a:gd name="T12" fmla="*/ 19 w 35"/>
                <a:gd name="T13" fmla="*/ 16 h 16"/>
                <a:gd name="T14" fmla="*/ 1 w 35"/>
                <a:gd name="T15" fmla="*/ 9 h 16"/>
                <a:gd name="T16" fmla="*/ 4 w 35"/>
                <a:gd name="T17" fmla="*/ 4 h 16"/>
                <a:gd name="T18" fmla="*/ 7 w 35"/>
                <a:gd name="T19" fmla="*/ 1 h 16"/>
                <a:gd name="T20" fmla="*/ 25 w 35"/>
                <a:gd name="T2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6">
                  <a:moveTo>
                    <a:pt x="25" y="3"/>
                  </a:moveTo>
                  <a:cubicBezTo>
                    <a:pt x="23" y="6"/>
                    <a:pt x="23" y="8"/>
                    <a:pt x="27" y="8"/>
                  </a:cubicBezTo>
                  <a:cubicBezTo>
                    <a:pt x="29" y="9"/>
                    <a:pt x="30" y="10"/>
                    <a:pt x="32" y="11"/>
                  </a:cubicBezTo>
                  <a:cubicBezTo>
                    <a:pt x="33" y="12"/>
                    <a:pt x="35" y="12"/>
                    <a:pt x="34" y="14"/>
                  </a:cubicBezTo>
                  <a:cubicBezTo>
                    <a:pt x="33" y="15"/>
                    <a:pt x="32" y="16"/>
                    <a:pt x="31" y="16"/>
                  </a:cubicBezTo>
                  <a:cubicBezTo>
                    <a:pt x="29" y="16"/>
                    <a:pt x="27" y="15"/>
                    <a:pt x="25" y="14"/>
                  </a:cubicBezTo>
                  <a:cubicBezTo>
                    <a:pt x="23" y="12"/>
                    <a:pt x="20" y="11"/>
                    <a:pt x="19" y="16"/>
                  </a:cubicBezTo>
                  <a:cubicBezTo>
                    <a:pt x="13" y="14"/>
                    <a:pt x="7" y="11"/>
                    <a:pt x="1" y="9"/>
                  </a:cubicBezTo>
                  <a:cubicBezTo>
                    <a:pt x="0" y="6"/>
                    <a:pt x="3" y="6"/>
                    <a:pt x="4" y="4"/>
                  </a:cubicBezTo>
                  <a:cubicBezTo>
                    <a:pt x="5" y="3"/>
                    <a:pt x="7" y="2"/>
                    <a:pt x="7" y="1"/>
                  </a:cubicBezTo>
                  <a:cubicBezTo>
                    <a:pt x="14" y="0"/>
                    <a:pt x="20" y="1"/>
                    <a:pt x="25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800E75BC-523E-D57C-5577-2F96B1631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" y="765"/>
              <a:ext cx="42" cy="23"/>
            </a:xfrm>
            <a:custGeom>
              <a:avLst/>
              <a:gdLst>
                <a:gd name="T0" fmla="*/ 14 w 24"/>
                <a:gd name="T1" fmla="*/ 0 h 13"/>
                <a:gd name="T2" fmla="*/ 23 w 24"/>
                <a:gd name="T3" fmla="*/ 1 h 13"/>
                <a:gd name="T4" fmla="*/ 23 w 24"/>
                <a:gd name="T5" fmla="*/ 9 h 13"/>
                <a:gd name="T6" fmla="*/ 20 w 24"/>
                <a:gd name="T7" fmla="*/ 12 h 13"/>
                <a:gd name="T8" fmla="*/ 8 w 24"/>
                <a:gd name="T9" fmla="*/ 13 h 13"/>
                <a:gd name="T10" fmla="*/ 7 w 24"/>
                <a:gd name="T11" fmla="*/ 13 h 13"/>
                <a:gd name="T12" fmla="*/ 3 w 24"/>
                <a:gd name="T13" fmla="*/ 1 h 13"/>
                <a:gd name="T14" fmla="*/ 14 w 2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3">
                  <a:moveTo>
                    <a:pt x="14" y="0"/>
                  </a:moveTo>
                  <a:cubicBezTo>
                    <a:pt x="17" y="1"/>
                    <a:pt x="21" y="0"/>
                    <a:pt x="23" y="1"/>
                  </a:cubicBezTo>
                  <a:cubicBezTo>
                    <a:pt x="24" y="2"/>
                    <a:pt x="22" y="6"/>
                    <a:pt x="23" y="9"/>
                  </a:cubicBezTo>
                  <a:cubicBezTo>
                    <a:pt x="24" y="12"/>
                    <a:pt x="22" y="12"/>
                    <a:pt x="20" y="12"/>
                  </a:cubicBezTo>
                  <a:cubicBezTo>
                    <a:pt x="16" y="12"/>
                    <a:pt x="12" y="11"/>
                    <a:pt x="8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" y="9"/>
                    <a:pt x="0" y="5"/>
                    <a:pt x="3" y="1"/>
                  </a:cubicBezTo>
                  <a:cubicBezTo>
                    <a:pt x="7" y="1"/>
                    <a:pt x="11" y="0"/>
                    <a:pt x="14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8547D847-710D-2826-88C9-384110F89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" y="835"/>
              <a:ext cx="50" cy="22"/>
            </a:xfrm>
            <a:custGeom>
              <a:avLst/>
              <a:gdLst>
                <a:gd name="T0" fmla="*/ 19 w 28"/>
                <a:gd name="T1" fmla="*/ 12 h 12"/>
                <a:gd name="T2" fmla="*/ 12 w 28"/>
                <a:gd name="T3" fmla="*/ 12 h 12"/>
                <a:gd name="T4" fmla="*/ 1 w 28"/>
                <a:gd name="T5" fmla="*/ 2 h 12"/>
                <a:gd name="T6" fmla="*/ 1 w 28"/>
                <a:gd name="T7" fmla="*/ 0 h 12"/>
                <a:gd name="T8" fmla="*/ 24 w 28"/>
                <a:gd name="T9" fmla="*/ 0 h 12"/>
                <a:gd name="T10" fmla="*/ 19 w 28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2">
                  <a:moveTo>
                    <a:pt x="19" y="12"/>
                  </a:moveTo>
                  <a:cubicBezTo>
                    <a:pt x="17" y="12"/>
                    <a:pt x="14" y="12"/>
                    <a:pt x="12" y="12"/>
                  </a:cubicBezTo>
                  <a:cubicBezTo>
                    <a:pt x="7" y="10"/>
                    <a:pt x="4" y="6"/>
                    <a:pt x="1" y="2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9" y="0"/>
                    <a:pt x="17" y="0"/>
                    <a:pt x="24" y="0"/>
                  </a:cubicBezTo>
                  <a:cubicBezTo>
                    <a:pt x="28" y="6"/>
                    <a:pt x="26" y="10"/>
                    <a:pt x="19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BC3A29A8-B748-1F47-9A50-FF10A8FD0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205"/>
              <a:ext cx="63" cy="27"/>
            </a:xfrm>
            <a:custGeom>
              <a:avLst/>
              <a:gdLst>
                <a:gd name="T0" fmla="*/ 30 w 36"/>
                <a:gd name="T1" fmla="*/ 15 h 15"/>
                <a:gd name="T2" fmla="*/ 29 w 36"/>
                <a:gd name="T3" fmla="*/ 13 h 15"/>
                <a:gd name="T4" fmla="*/ 16 w 36"/>
                <a:gd name="T5" fmla="*/ 4 h 15"/>
                <a:gd name="T6" fmla="*/ 12 w 36"/>
                <a:gd name="T7" fmla="*/ 2 h 15"/>
                <a:gd name="T8" fmla="*/ 0 w 36"/>
                <a:gd name="T9" fmla="*/ 2 h 15"/>
                <a:gd name="T10" fmla="*/ 14 w 36"/>
                <a:gd name="T11" fmla="*/ 1 h 15"/>
                <a:gd name="T12" fmla="*/ 32 w 36"/>
                <a:gd name="T13" fmla="*/ 0 h 15"/>
                <a:gd name="T14" fmla="*/ 35 w 36"/>
                <a:gd name="T15" fmla="*/ 4 h 15"/>
                <a:gd name="T16" fmla="*/ 30 w 36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5">
                  <a:moveTo>
                    <a:pt x="30" y="15"/>
                  </a:moveTo>
                  <a:cubicBezTo>
                    <a:pt x="30" y="14"/>
                    <a:pt x="30" y="13"/>
                    <a:pt x="29" y="13"/>
                  </a:cubicBezTo>
                  <a:cubicBezTo>
                    <a:pt x="22" y="13"/>
                    <a:pt x="19" y="9"/>
                    <a:pt x="16" y="4"/>
                  </a:cubicBezTo>
                  <a:cubicBezTo>
                    <a:pt x="15" y="2"/>
                    <a:pt x="14" y="2"/>
                    <a:pt x="12" y="2"/>
                  </a:cubicBezTo>
                  <a:cubicBezTo>
                    <a:pt x="8" y="2"/>
                    <a:pt x="4" y="2"/>
                    <a:pt x="0" y="2"/>
                  </a:cubicBezTo>
                  <a:cubicBezTo>
                    <a:pt x="4" y="0"/>
                    <a:pt x="9" y="1"/>
                    <a:pt x="14" y="1"/>
                  </a:cubicBezTo>
                  <a:cubicBezTo>
                    <a:pt x="20" y="1"/>
                    <a:pt x="26" y="1"/>
                    <a:pt x="32" y="0"/>
                  </a:cubicBezTo>
                  <a:cubicBezTo>
                    <a:pt x="35" y="0"/>
                    <a:pt x="36" y="1"/>
                    <a:pt x="35" y="4"/>
                  </a:cubicBezTo>
                  <a:cubicBezTo>
                    <a:pt x="33" y="8"/>
                    <a:pt x="32" y="11"/>
                    <a:pt x="30" y="15"/>
                  </a:cubicBezTo>
                  <a:close/>
                </a:path>
              </a:pathLst>
            </a:custGeom>
            <a:solidFill>
              <a:srgbClr val="EEC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1D1AEBD-29C6-E576-7B37-8772D1C67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" y="755"/>
              <a:ext cx="37" cy="42"/>
            </a:xfrm>
            <a:custGeom>
              <a:avLst/>
              <a:gdLst>
                <a:gd name="T0" fmla="*/ 21 w 21"/>
                <a:gd name="T1" fmla="*/ 6 h 24"/>
                <a:gd name="T2" fmla="*/ 20 w 21"/>
                <a:gd name="T3" fmla="*/ 7 h 24"/>
                <a:gd name="T4" fmla="*/ 10 w 21"/>
                <a:gd name="T5" fmla="*/ 22 h 24"/>
                <a:gd name="T6" fmla="*/ 8 w 21"/>
                <a:gd name="T7" fmla="*/ 22 h 24"/>
                <a:gd name="T8" fmla="*/ 7 w 21"/>
                <a:gd name="T9" fmla="*/ 19 h 24"/>
                <a:gd name="T10" fmla="*/ 13 w 21"/>
                <a:gd name="T11" fmla="*/ 13 h 24"/>
                <a:gd name="T12" fmla="*/ 13 w 21"/>
                <a:gd name="T13" fmla="*/ 8 h 24"/>
                <a:gd name="T14" fmla="*/ 8 w 21"/>
                <a:gd name="T15" fmla="*/ 8 h 24"/>
                <a:gd name="T16" fmla="*/ 4 w 21"/>
                <a:gd name="T17" fmla="*/ 11 h 24"/>
                <a:gd name="T18" fmla="*/ 1 w 21"/>
                <a:gd name="T19" fmla="*/ 12 h 24"/>
                <a:gd name="T20" fmla="*/ 1 w 21"/>
                <a:gd name="T21" fmla="*/ 8 h 24"/>
                <a:gd name="T22" fmla="*/ 5 w 21"/>
                <a:gd name="T23" fmla="*/ 0 h 24"/>
                <a:gd name="T24" fmla="*/ 21 w 21"/>
                <a:gd name="T2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4">
                  <a:moveTo>
                    <a:pt x="21" y="6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15"/>
                    <a:pt x="13" y="17"/>
                    <a:pt x="10" y="22"/>
                  </a:cubicBezTo>
                  <a:cubicBezTo>
                    <a:pt x="9" y="24"/>
                    <a:pt x="8" y="23"/>
                    <a:pt x="8" y="22"/>
                  </a:cubicBezTo>
                  <a:cubicBezTo>
                    <a:pt x="6" y="21"/>
                    <a:pt x="6" y="20"/>
                    <a:pt x="7" y="19"/>
                  </a:cubicBezTo>
                  <a:cubicBezTo>
                    <a:pt x="9" y="17"/>
                    <a:pt x="11" y="15"/>
                    <a:pt x="13" y="13"/>
                  </a:cubicBezTo>
                  <a:cubicBezTo>
                    <a:pt x="14" y="12"/>
                    <a:pt x="15" y="10"/>
                    <a:pt x="13" y="8"/>
                  </a:cubicBezTo>
                  <a:cubicBezTo>
                    <a:pt x="12" y="6"/>
                    <a:pt x="10" y="7"/>
                    <a:pt x="8" y="8"/>
                  </a:cubicBezTo>
                  <a:cubicBezTo>
                    <a:pt x="7" y="9"/>
                    <a:pt x="6" y="10"/>
                    <a:pt x="4" y="11"/>
                  </a:cubicBezTo>
                  <a:cubicBezTo>
                    <a:pt x="3" y="11"/>
                    <a:pt x="3" y="13"/>
                    <a:pt x="1" y="12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4" y="5"/>
                    <a:pt x="6" y="3"/>
                    <a:pt x="5" y="0"/>
                  </a:cubicBezTo>
                  <a:cubicBezTo>
                    <a:pt x="11" y="1"/>
                    <a:pt x="16" y="4"/>
                    <a:pt x="21" y="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260BF211-3427-EA00-9C33-F787F319B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" y="723"/>
              <a:ext cx="54" cy="24"/>
            </a:xfrm>
            <a:custGeom>
              <a:avLst/>
              <a:gdLst>
                <a:gd name="T0" fmla="*/ 21 w 31"/>
                <a:gd name="T1" fmla="*/ 2 h 14"/>
                <a:gd name="T2" fmla="*/ 24 w 31"/>
                <a:gd name="T3" fmla="*/ 6 h 14"/>
                <a:gd name="T4" fmla="*/ 29 w 31"/>
                <a:gd name="T5" fmla="*/ 9 h 14"/>
                <a:gd name="T6" fmla="*/ 30 w 31"/>
                <a:gd name="T7" fmla="*/ 13 h 14"/>
                <a:gd name="T8" fmla="*/ 0 w 31"/>
                <a:gd name="T9" fmla="*/ 0 h 14"/>
                <a:gd name="T10" fmla="*/ 10 w 31"/>
                <a:gd name="T11" fmla="*/ 1 h 14"/>
                <a:gd name="T12" fmla="*/ 21 w 31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21" y="2"/>
                  </a:moveTo>
                  <a:cubicBezTo>
                    <a:pt x="21" y="4"/>
                    <a:pt x="21" y="6"/>
                    <a:pt x="24" y="6"/>
                  </a:cubicBezTo>
                  <a:cubicBezTo>
                    <a:pt x="26" y="7"/>
                    <a:pt x="27" y="8"/>
                    <a:pt x="29" y="9"/>
                  </a:cubicBezTo>
                  <a:cubicBezTo>
                    <a:pt x="31" y="10"/>
                    <a:pt x="31" y="11"/>
                    <a:pt x="30" y="13"/>
                  </a:cubicBezTo>
                  <a:cubicBezTo>
                    <a:pt x="18" y="14"/>
                    <a:pt x="9" y="6"/>
                    <a:pt x="0" y="0"/>
                  </a:cubicBezTo>
                  <a:cubicBezTo>
                    <a:pt x="3" y="0"/>
                    <a:pt x="7" y="1"/>
                    <a:pt x="10" y="1"/>
                  </a:cubicBezTo>
                  <a:cubicBezTo>
                    <a:pt x="14" y="1"/>
                    <a:pt x="18" y="2"/>
                    <a:pt x="21" y="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32830FEE-F796-1B98-F955-1F48ABA8A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" y="719"/>
              <a:ext cx="57" cy="16"/>
            </a:xfrm>
            <a:custGeom>
              <a:avLst/>
              <a:gdLst>
                <a:gd name="T0" fmla="*/ 30 w 32"/>
                <a:gd name="T1" fmla="*/ 1 h 9"/>
                <a:gd name="T2" fmla="*/ 28 w 32"/>
                <a:gd name="T3" fmla="*/ 5 h 9"/>
                <a:gd name="T4" fmla="*/ 24 w 32"/>
                <a:gd name="T5" fmla="*/ 9 h 9"/>
                <a:gd name="T6" fmla="*/ 0 w 32"/>
                <a:gd name="T7" fmla="*/ 2 h 9"/>
                <a:gd name="T8" fmla="*/ 3 w 32"/>
                <a:gd name="T9" fmla="*/ 1 h 9"/>
                <a:gd name="T10" fmla="*/ 30 w 32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9">
                  <a:moveTo>
                    <a:pt x="30" y="1"/>
                  </a:moveTo>
                  <a:cubicBezTo>
                    <a:pt x="32" y="3"/>
                    <a:pt x="29" y="3"/>
                    <a:pt x="28" y="5"/>
                  </a:cubicBezTo>
                  <a:cubicBezTo>
                    <a:pt x="27" y="6"/>
                    <a:pt x="25" y="7"/>
                    <a:pt x="24" y="9"/>
                  </a:cubicBezTo>
                  <a:cubicBezTo>
                    <a:pt x="16" y="7"/>
                    <a:pt x="8" y="3"/>
                    <a:pt x="0" y="2"/>
                  </a:cubicBezTo>
                  <a:cubicBezTo>
                    <a:pt x="0" y="0"/>
                    <a:pt x="2" y="1"/>
                    <a:pt x="3" y="1"/>
                  </a:cubicBezTo>
                  <a:cubicBezTo>
                    <a:pt x="12" y="1"/>
                    <a:pt x="21" y="1"/>
                    <a:pt x="30" y="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2E7A5B2C-67D4-A4EF-995E-B38FC8ACF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" y="693"/>
              <a:ext cx="42" cy="21"/>
            </a:xfrm>
            <a:custGeom>
              <a:avLst/>
              <a:gdLst>
                <a:gd name="T0" fmla="*/ 4 w 24"/>
                <a:gd name="T1" fmla="*/ 10 h 12"/>
                <a:gd name="T2" fmla="*/ 5 w 24"/>
                <a:gd name="T3" fmla="*/ 1 h 12"/>
                <a:gd name="T4" fmla="*/ 17 w 24"/>
                <a:gd name="T5" fmla="*/ 1 h 12"/>
                <a:gd name="T6" fmla="*/ 12 w 24"/>
                <a:gd name="T7" fmla="*/ 2 h 12"/>
                <a:gd name="T8" fmla="*/ 8 w 24"/>
                <a:gd name="T9" fmla="*/ 5 h 12"/>
                <a:gd name="T10" fmla="*/ 10 w 24"/>
                <a:gd name="T11" fmla="*/ 9 h 12"/>
                <a:gd name="T12" fmla="*/ 14 w 24"/>
                <a:gd name="T13" fmla="*/ 7 h 12"/>
                <a:gd name="T14" fmla="*/ 19 w 24"/>
                <a:gd name="T15" fmla="*/ 3 h 12"/>
                <a:gd name="T16" fmla="*/ 22 w 24"/>
                <a:gd name="T17" fmla="*/ 4 h 12"/>
                <a:gd name="T18" fmla="*/ 22 w 24"/>
                <a:gd name="T19" fmla="*/ 7 h 12"/>
                <a:gd name="T20" fmla="*/ 19 w 24"/>
                <a:gd name="T21" fmla="*/ 10 h 12"/>
                <a:gd name="T22" fmla="*/ 24 w 24"/>
                <a:gd name="T23" fmla="*/ 12 h 12"/>
                <a:gd name="T24" fmla="*/ 4 w 24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2">
                  <a:moveTo>
                    <a:pt x="4" y="10"/>
                  </a:moveTo>
                  <a:cubicBezTo>
                    <a:pt x="0" y="6"/>
                    <a:pt x="3" y="4"/>
                    <a:pt x="5" y="1"/>
                  </a:cubicBezTo>
                  <a:cubicBezTo>
                    <a:pt x="9" y="1"/>
                    <a:pt x="13" y="0"/>
                    <a:pt x="17" y="1"/>
                  </a:cubicBezTo>
                  <a:cubicBezTo>
                    <a:pt x="15" y="1"/>
                    <a:pt x="14" y="1"/>
                    <a:pt x="12" y="2"/>
                  </a:cubicBezTo>
                  <a:cubicBezTo>
                    <a:pt x="10" y="2"/>
                    <a:pt x="9" y="4"/>
                    <a:pt x="8" y="5"/>
                  </a:cubicBezTo>
                  <a:cubicBezTo>
                    <a:pt x="8" y="7"/>
                    <a:pt x="9" y="8"/>
                    <a:pt x="10" y="9"/>
                  </a:cubicBezTo>
                  <a:cubicBezTo>
                    <a:pt x="12" y="10"/>
                    <a:pt x="13" y="8"/>
                    <a:pt x="14" y="7"/>
                  </a:cubicBezTo>
                  <a:cubicBezTo>
                    <a:pt x="16" y="6"/>
                    <a:pt x="17" y="5"/>
                    <a:pt x="19" y="3"/>
                  </a:cubicBezTo>
                  <a:cubicBezTo>
                    <a:pt x="20" y="2"/>
                    <a:pt x="21" y="3"/>
                    <a:pt x="22" y="4"/>
                  </a:cubicBezTo>
                  <a:cubicBezTo>
                    <a:pt x="23" y="5"/>
                    <a:pt x="23" y="5"/>
                    <a:pt x="22" y="7"/>
                  </a:cubicBezTo>
                  <a:cubicBezTo>
                    <a:pt x="21" y="8"/>
                    <a:pt x="20" y="9"/>
                    <a:pt x="19" y="10"/>
                  </a:cubicBezTo>
                  <a:cubicBezTo>
                    <a:pt x="20" y="12"/>
                    <a:pt x="23" y="10"/>
                    <a:pt x="24" y="12"/>
                  </a:cubicBezTo>
                  <a:cubicBezTo>
                    <a:pt x="17" y="12"/>
                    <a:pt x="10" y="11"/>
                    <a:pt x="4" y="10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70F33788-77C6-A23D-9EA8-FA0265CBC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" y="834"/>
              <a:ext cx="35" cy="24"/>
            </a:xfrm>
            <a:custGeom>
              <a:avLst/>
              <a:gdLst>
                <a:gd name="T0" fmla="*/ 0 w 20"/>
                <a:gd name="T1" fmla="*/ 13 h 14"/>
                <a:gd name="T2" fmla="*/ 5 w 20"/>
                <a:gd name="T3" fmla="*/ 1 h 14"/>
                <a:gd name="T4" fmla="*/ 20 w 20"/>
                <a:gd name="T5" fmla="*/ 0 h 14"/>
                <a:gd name="T6" fmla="*/ 8 w 20"/>
                <a:gd name="T7" fmla="*/ 11 h 14"/>
                <a:gd name="T8" fmla="*/ 9 w 20"/>
                <a:gd name="T9" fmla="*/ 12 h 14"/>
                <a:gd name="T10" fmla="*/ 17 w 20"/>
                <a:gd name="T11" fmla="*/ 12 h 14"/>
                <a:gd name="T12" fmla="*/ 0 w 20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0" y="13"/>
                  </a:moveTo>
                  <a:cubicBezTo>
                    <a:pt x="6" y="11"/>
                    <a:pt x="7" y="6"/>
                    <a:pt x="5" y="1"/>
                  </a:cubicBezTo>
                  <a:cubicBezTo>
                    <a:pt x="10" y="0"/>
                    <a:pt x="15" y="0"/>
                    <a:pt x="20" y="0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8" y="11"/>
                    <a:pt x="8" y="11"/>
                    <a:pt x="9" y="12"/>
                  </a:cubicBezTo>
                  <a:cubicBezTo>
                    <a:pt x="11" y="12"/>
                    <a:pt x="14" y="12"/>
                    <a:pt x="17" y="12"/>
                  </a:cubicBezTo>
                  <a:cubicBezTo>
                    <a:pt x="11" y="14"/>
                    <a:pt x="6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49CE11C6-B388-436B-F8BA-098E99E5F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" y="834"/>
              <a:ext cx="56" cy="23"/>
            </a:xfrm>
            <a:custGeom>
              <a:avLst/>
              <a:gdLst>
                <a:gd name="T0" fmla="*/ 21 w 32"/>
                <a:gd name="T1" fmla="*/ 1 h 13"/>
                <a:gd name="T2" fmla="*/ 22 w 32"/>
                <a:gd name="T3" fmla="*/ 3 h 13"/>
                <a:gd name="T4" fmla="*/ 32 w 32"/>
                <a:gd name="T5" fmla="*/ 13 h 13"/>
                <a:gd name="T6" fmla="*/ 26 w 32"/>
                <a:gd name="T7" fmla="*/ 13 h 13"/>
                <a:gd name="T8" fmla="*/ 15 w 32"/>
                <a:gd name="T9" fmla="*/ 2 h 13"/>
                <a:gd name="T10" fmla="*/ 10 w 32"/>
                <a:gd name="T11" fmla="*/ 2 h 13"/>
                <a:gd name="T12" fmla="*/ 0 w 32"/>
                <a:gd name="T13" fmla="*/ 1 h 13"/>
                <a:gd name="T14" fmla="*/ 21 w 32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3">
                  <a:moveTo>
                    <a:pt x="21" y="1"/>
                  </a:moveTo>
                  <a:cubicBezTo>
                    <a:pt x="20" y="2"/>
                    <a:pt x="21" y="3"/>
                    <a:pt x="22" y="3"/>
                  </a:cubicBezTo>
                  <a:cubicBezTo>
                    <a:pt x="26" y="6"/>
                    <a:pt x="28" y="10"/>
                    <a:pt x="32" y="13"/>
                  </a:cubicBezTo>
                  <a:cubicBezTo>
                    <a:pt x="30" y="13"/>
                    <a:pt x="28" y="13"/>
                    <a:pt x="26" y="13"/>
                  </a:cubicBezTo>
                  <a:cubicBezTo>
                    <a:pt x="23" y="9"/>
                    <a:pt x="18" y="6"/>
                    <a:pt x="15" y="2"/>
                  </a:cubicBezTo>
                  <a:cubicBezTo>
                    <a:pt x="14" y="1"/>
                    <a:pt x="12" y="2"/>
                    <a:pt x="10" y="2"/>
                  </a:cubicBezTo>
                  <a:cubicBezTo>
                    <a:pt x="7" y="2"/>
                    <a:pt x="4" y="2"/>
                    <a:pt x="0" y="1"/>
                  </a:cubicBezTo>
                  <a:cubicBezTo>
                    <a:pt x="7" y="0"/>
                    <a:pt x="14" y="1"/>
                    <a:pt x="21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1727161-DEC3-34F9-4CEE-CE4EF49ED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62"/>
              <a:ext cx="47" cy="22"/>
            </a:xfrm>
            <a:custGeom>
              <a:avLst/>
              <a:gdLst>
                <a:gd name="T0" fmla="*/ 0 w 27"/>
                <a:gd name="T1" fmla="*/ 13 h 13"/>
                <a:gd name="T2" fmla="*/ 11 w 27"/>
                <a:gd name="T3" fmla="*/ 11 h 13"/>
                <a:gd name="T4" fmla="*/ 22 w 27"/>
                <a:gd name="T5" fmla="*/ 0 h 13"/>
                <a:gd name="T6" fmla="*/ 26 w 27"/>
                <a:gd name="T7" fmla="*/ 0 h 13"/>
                <a:gd name="T8" fmla="*/ 21 w 27"/>
                <a:gd name="T9" fmla="*/ 12 h 13"/>
                <a:gd name="T10" fmla="*/ 0 w 27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3">
                  <a:moveTo>
                    <a:pt x="0" y="13"/>
                  </a:moveTo>
                  <a:cubicBezTo>
                    <a:pt x="3" y="10"/>
                    <a:pt x="7" y="11"/>
                    <a:pt x="11" y="11"/>
                  </a:cubicBezTo>
                  <a:cubicBezTo>
                    <a:pt x="17" y="11"/>
                    <a:pt x="22" y="7"/>
                    <a:pt x="22" y="0"/>
                  </a:cubicBezTo>
                  <a:cubicBezTo>
                    <a:pt x="23" y="0"/>
                    <a:pt x="25" y="0"/>
                    <a:pt x="26" y="0"/>
                  </a:cubicBezTo>
                  <a:cubicBezTo>
                    <a:pt x="27" y="5"/>
                    <a:pt x="24" y="9"/>
                    <a:pt x="21" y="12"/>
                  </a:cubicBezTo>
                  <a:cubicBezTo>
                    <a:pt x="14" y="13"/>
                    <a:pt x="7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5EEA983-5D1F-09D6-C426-C4C186EE4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725"/>
              <a:ext cx="37" cy="24"/>
            </a:xfrm>
            <a:custGeom>
              <a:avLst/>
              <a:gdLst>
                <a:gd name="T0" fmla="*/ 10 w 21"/>
                <a:gd name="T1" fmla="*/ 14 h 14"/>
                <a:gd name="T2" fmla="*/ 15 w 21"/>
                <a:gd name="T3" fmla="*/ 12 h 14"/>
                <a:gd name="T4" fmla="*/ 0 w 21"/>
                <a:gd name="T5" fmla="*/ 1 h 14"/>
                <a:gd name="T6" fmla="*/ 2 w 21"/>
                <a:gd name="T7" fmla="*/ 0 h 14"/>
                <a:gd name="T8" fmla="*/ 9 w 21"/>
                <a:gd name="T9" fmla="*/ 1 h 14"/>
                <a:gd name="T10" fmla="*/ 18 w 21"/>
                <a:gd name="T11" fmla="*/ 9 h 14"/>
                <a:gd name="T12" fmla="*/ 21 w 21"/>
                <a:gd name="T13" fmla="*/ 13 h 14"/>
                <a:gd name="T14" fmla="*/ 10 w 2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4">
                  <a:moveTo>
                    <a:pt x="10" y="14"/>
                  </a:moveTo>
                  <a:cubicBezTo>
                    <a:pt x="12" y="13"/>
                    <a:pt x="13" y="13"/>
                    <a:pt x="15" y="12"/>
                  </a:cubicBezTo>
                  <a:cubicBezTo>
                    <a:pt x="9" y="9"/>
                    <a:pt x="7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5" y="0"/>
                    <a:pt x="7" y="0"/>
                    <a:pt x="9" y="1"/>
                  </a:cubicBezTo>
                  <a:cubicBezTo>
                    <a:pt x="11" y="4"/>
                    <a:pt x="15" y="6"/>
                    <a:pt x="18" y="9"/>
                  </a:cubicBezTo>
                  <a:cubicBezTo>
                    <a:pt x="19" y="10"/>
                    <a:pt x="20" y="12"/>
                    <a:pt x="21" y="13"/>
                  </a:cubicBezTo>
                  <a:cubicBezTo>
                    <a:pt x="17" y="13"/>
                    <a:pt x="14" y="14"/>
                    <a:pt x="1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03BEFFEB-446E-4C1F-3587-F55F6E2A4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" y="800"/>
              <a:ext cx="26" cy="23"/>
            </a:xfrm>
            <a:custGeom>
              <a:avLst/>
              <a:gdLst>
                <a:gd name="T0" fmla="*/ 15 w 15"/>
                <a:gd name="T1" fmla="*/ 0 h 13"/>
                <a:gd name="T2" fmla="*/ 13 w 15"/>
                <a:gd name="T3" fmla="*/ 10 h 13"/>
                <a:gd name="T4" fmla="*/ 15 w 15"/>
                <a:gd name="T5" fmla="*/ 12 h 13"/>
                <a:gd name="T6" fmla="*/ 9 w 15"/>
                <a:gd name="T7" fmla="*/ 13 h 13"/>
                <a:gd name="T8" fmla="*/ 5 w 15"/>
                <a:gd name="T9" fmla="*/ 6 h 13"/>
                <a:gd name="T10" fmla="*/ 0 w 15"/>
                <a:gd name="T11" fmla="*/ 1 h 13"/>
                <a:gd name="T12" fmla="*/ 15 w 1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3">
                  <a:moveTo>
                    <a:pt x="15" y="0"/>
                  </a:moveTo>
                  <a:cubicBezTo>
                    <a:pt x="8" y="3"/>
                    <a:pt x="7" y="4"/>
                    <a:pt x="13" y="10"/>
                  </a:cubicBezTo>
                  <a:cubicBezTo>
                    <a:pt x="14" y="11"/>
                    <a:pt x="15" y="12"/>
                    <a:pt x="15" y="12"/>
                  </a:cubicBezTo>
                  <a:cubicBezTo>
                    <a:pt x="13" y="13"/>
                    <a:pt x="11" y="13"/>
                    <a:pt x="9" y="13"/>
                  </a:cubicBezTo>
                  <a:cubicBezTo>
                    <a:pt x="7" y="11"/>
                    <a:pt x="5" y="9"/>
                    <a:pt x="5" y="6"/>
                  </a:cubicBezTo>
                  <a:cubicBezTo>
                    <a:pt x="6" y="2"/>
                    <a:pt x="4" y="0"/>
                    <a:pt x="0" y="1"/>
                  </a:cubicBezTo>
                  <a:cubicBezTo>
                    <a:pt x="5" y="0"/>
                    <a:pt x="10" y="0"/>
                    <a:pt x="1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60D6FB1-CF18-F21E-C135-8B79BDDC0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" y="728"/>
              <a:ext cx="30" cy="23"/>
            </a:xfrm>
            <a:custGeom>
              <a:avLst/>
              <a:gdLst>
                <a:gd name="T0" fmla="*/ 17 w 17"/>
                <a:gd name="T1" fmla="*/ 1 h 13"/>
                <a:gd name="T2" fmla="*/ 5 w 17"/>
                <a:gd name="T3" fmla="*/ 13 h 13"/>
                <a:gd name="T4" fmla="*/ 0 w 17"/>
                <a:gd name="T5" fmla="*/ 13 h 13"/>
                <a:gd name="T6" fmla="*/ 11 w 17"/>
                <a:gd name="T7" fmla="*/ 1 h 13"/>
                <a:gd name="T8" fmla="*/ 17 w 17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7" y="1"/>
                  </a:moveTo>
                  <a:cubicBezTo>
                    <a:pt x="13" y="5"/>
                    <a:pt x="9" y="9"/>
                    <a:pt x="5" y="13"/>
                  </a:cubicBezTo>
                  <a:cubicBezTo>
                    <a:pt x="3" y="13"/>
                    <a:pt x="2" y="13"/>
                    <a:pt x="0" y="13"/>
                  </a:cubicBezTo>
                  <a:cubicBezTo>
                    <a:pt x="3" y="9"/>
                    <a:pt x="8" y="6"/>
                    <a:pt x="11" y="1"/>
                  </a:cubicBezTo>
                  <a:cubicBezTo>
                    <a:pt x="13" y="1"/>
                    <a:pt x="15" y="0"/>
                    <a:pt x="1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BED848F5-06FA-47CD-48DE-6AD39BFC9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" y="765"/>
              <a:ext cx="40" cy="23"/>
            </a:xfrm>
            <a:custGeom>
              <a:avLst/>
              <a:gdLst>
                <a:gd name="T0" fmla="*/ 19 w 23"/>
                <a:gd name="T1" fmla="*/ 1 h 13"/>
                <a:gd name="T2" fmla="*/ 23 w 23"/>
                <a:gd name="T3" fmla="*/ 13 h 13"/>
                <a:gd name="T4" fmla="*/ 17 w 23"/>
                <a:gd name="T5" fmla="*/ 13 h 13"/>
                <a:gd name="T6" fmla="*/ 14 w 23"/>
                <a:gd name="T7" fmla="*/ 3 h 13"/>
                <a:gd name="T8" fmla="*/ 12 w 23"/>
                <a:gd name="T9" fmla="*/ 1 h 13"/>
                <a:gd name="T10" fmla="*/ 0 w 23"/>
                <a:gd name="T11" fmla="*/ 1 h 13"/>
                <a:gd name="T12" fmla="*/ 19 w 23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">
                  <a:moveTo>
                    <a:pt x="19" y="1"/>
                  </a:moveTo>
                  <a:cubicBezTo>
                    <a:pt x="17" y="6"/>
                    <a:pt x="21" y="9"/>
                    <a:pt x="23" y="13"/>
                  </a:cubicBezTo>
                  <a:cubicBezTo>
                    <a:pt x="21" y="13"/>
                    <a:pt x="19" y="13"/>
                    <a:pt x="17" y="13"/>
                  </a:cubicBezTo>
                  <a:cubicBezTo>
                    <a:pt x="16" y="10"/>
                    <a:pt x="14" y="7"/>
                    <a:pt x="14" y="3"/>
                  </a:cubicBezTo>
                  <a:cubicBezTo>
                    <a:pt x="15" y="1"/>
                    <a:pt x="13" y="1"/>
                    <a:pt x="12" y="1"/>
                  </a:cubicBezTo>
                  <a:cubicBezTo>
                    <a:pt x="8" y="1"/>
                    <a:pt x="4" y="1"/>
                    <a:pt x="0" y="1"/>
                  </a:cubicBezTo>
                  <a:cubicBezTo>
                    <a:pt x="6" y="0"/>
                    <a:pt x="13" y="0"/>
                    <a:pt x="19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16BC8BE1-E09E-D2C1-842C-6E98F27F3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" y="747"/>
              <a:ext cx="23" cy="22"/>
            </a:xfrm>
            <a:custGeom>
              <a:avLst/>
              <a:gdLst>
                <a:gd name="T0" fmla="*/ 13 w 13"/>
                <a:gd name="T1" fmla="*/ 3 h 12"/>
                <a:gd name="T2" fmla="*/ 5 w 13"/>
                <a:gd name="T3" fmla="*/ 10 h 12"/>
                <a:gd name="T4" fmla="*/ 2 w 13"/>
                <a:gd name="T5" fmla="*/ 10 h 12"/>
                <a:gd name="T6" fmla="*/ 2 w 13"/>
                <a:gd name="T7" fmla="*/ 7 h 12"/>
                <a:gd name="T8" fmla="*/ 7 w 13"/>
                <a:gd name="T9" fmla="*/ 0 h 12"/>
                <a:gd name="T10" fmla="*/ 13 w 13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13" y="3"/>
                  </a:moveTo>
                  <a:cubicBezTo>
                    <a:pt x="10" y="5"/>
                    <a:pt x="8" y="7"/>
                    <a:pt x="5" y="10"/>
                  </a:cubicBezTo>
                  <a:cubicBezTo>
                    <a:pt x="4" y="11"/>
                    <a:pt x="3" y="12"/>
                    <a:pt x="2" y="10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5"/>
                    <a:pt x="6" y="3"/>
                    <a:pt x="7" y="0"/>
                  </a:cubicBezTo>
                  <a:cubicBezTo>
                    <a:pt x="9" y="1"/>
                    <a:pt x="11" y="2"/>
                    <a:pt x="13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CCBD6463-260D-22D9-BA0E-7ED1237E7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" y="691"/>
              <a:ext cx="16" cy="4"/>
            </a:xfrm>
            <a:custGeom>
              <a:avLst/>
              <a:gdLst>
                <a:gd name="T0" fmla="*/ 9 w 9"/>
                <a:gd name="T1" fmla="*/ 1 h 2"/>
                <a:gd name="T2" fmla="*/ 0 w 9"/>
                <a:gd name="T3" fmla="*/ 1 h 2"/>
                <a:gd name="T4" fmla="*/ 9 w 9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9" y="1"/>
                  </a:moveTo>
                  <a:cubicBezTo>
                    <a:pt x="6" y="2"/>
                    <a:pt x="2" y="2"/>
                    <a:pt x="0" y="1"/>
                  </a:cubicBezTo>
                  <a:cubicBezTo>
                    <a:pt x="3" y="0"/>
                    <a:pt x="6" y="1"/>
                    <a:pt x="9" y="1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6E41DDA0-1DDA-E1B6-5D79-43B74AEA6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" y="682"/>
              <a:ext cx="656" cy="25"/>
            </a:xfrm>
            <a:custGeom>
              <a:avLst/>
              <a:gdLst>
                <a:gd name="T0" fmla="*/ 262 w 374"/>
                <a:gd name="T1" fmla="*/ 0 h 14"/>
                <a:gd name="T2" fmla="*/ 265 w 374"/>
                <a:gd name="T3" fmla="*/ 0 h 14"/>
                <a:gd name="T4" fmla="*/ 266 w 374"/>
                <a:gd name="T5" fmla="*/ 5 h 14"/>
                <a:gd name="T6" fmla="*/ 262 w 374"/>
                <a:gd name="T7" fmla="*/ 10 h 14"/>
                <a:gd name="T8" fmla="*/ 267 w 374"/>
                <a:gd name="T9" fmla="*/ 9 h 14"/>
                <a:gd name="T10" fmla="*/ 273 w 374"/>
                <a:gd name="T11" fmla="*/ 9 h 14"/>
                <a:gd name="T12" fmla="*/ 281 w 374"/>
                <a:gd name="T13" fmla="*/ 11 h 14"/>
                <a:gd name="T14" fmla="*/ 362 w 374"/>
                <a:gd name="T15" fmla="*/ 11 h 14"/>
                <a:gd name="T16" fmla="*/ 372 w 374"/>
                <a:gd name="T17" fmla="*/ 11 h 14"/>
                <a:gd name="T18" fmla="*/ 371 w 374"/>
                <a:gd name="T19" fmla="*/ 13 h 14"/>
                <a:gd name="T20" fmla="*/ 355 w 374"/>
                <a:gd name="T21" fmla="*/ 13 h 14"/>
                <a:gd name="T22" fmla="*/ 261 w 374"/>
                <a:gd name="T23" fmla="*/ 13 h 14"/>
                <a:gd name="T24" fmla="*/ 14 w 374"/>
                <a:gd name="T25" fmla="*/ 13 h 14"/>
                <a:gd name="T26" fmla="*/ 0 w 374"/>
                <a:gd name="T27" fmla="*/ 13 h 14"/>
                <a:gd name="T28" fmla="*/ 9 w 374"/>
                <a:gd name="T29" fmla="*/ 12 h 14"/>
                <a:gd name="T30" fmla="*/ 246 w 374"/>
                <a:gd name="T31" fmla="*/ 12 h 14"/>
                <a:gd name="T32" fmla="*/ 255 w 374"/>
                <a:gd name="T33" fmla="*/ 8 h 14"/>
                <a:gd name="T34" fmla="*/ 262 w 374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4" h="14">
                  <a:moveTo>
                    <a:pt x="262" y="0"/>
                  </a:moveTo>
                  <a:cubicBezTo>
                    <a:pt x="263" y="0"/>
                    <a:pt x="264" y="0"/>
                    <a:pt x="265" y="0"/>
                  </a:cubicBezTo>
                  <a:cubicBezTo>
                    <a:pt x="268" y="2"/>
                    <a:pt x="267" y="3"/>
                    <a:pt x="266" y="5"/>
                  </a:cubicBezTo>
                  <a:cubicBezTo>
                    <a:pt x="265" y="7"/>
                    <a:pt x="263" y="8"/>
                    <a:pt x="262" y="10"/>
                  </a:cubicBezTo>
                  <a:cubicBezTo>
                    <a:pt x="264" y="11"/>
                    <a:pt x="266" y="10"/>
                    <a:pt x="267" y="9"/>
                  </a:cubicBezTo>
                  <a:cubicBezTo>
                    <a:pt x="269" y="7"/>
                    <a:pt x="271" y="7"/>
                    <a:pt x="273" y="9"/>
                  </a:cubicBezTo>
                  <a:cubicBezTo>
                    <a:pt x="275" y="11"/>
                    <a:pt x="278" y="11"/>
                    <a:pt x="281" y="11"/>
                  </a:cubicBezTo>
                  <a:cubicBezTo>
                    <a:pt x="308" y="11"/>
                    <a:pt x="335" y="11"/>
                    <a:pt x="362" y="11"/>
                  </a:cubicBezTo>
                  <a:cubicBezTo>
                    <a:pt x="365" y="11"/>
                    <a:pt x="369" y="10"/>
                    <a:pt x="372" y="11"/>
                  </a:cubicBezTo>
                  <a:cubicBezTo>
                    <a:pt x="374" y="14"/>
                    <a:pt x="371" y="13"/>
                    <a:pt x="371" y="13"/>
                  </a:cubicBezTo>
                  <a:cubicBezTo>
                    <a:pt x="366" y="13"/>
                    <a:pt x="360" y="13"/>
                    <a:pt x="355" y="13"/>
                  </a:cubicBezTo>
                  <a:cubicBezTo>
                    <a:pt x="324" y="13"/>
                    <a:pt x="292" y="13"/>
                    <a:pt x="261" y="13"/>
                  </a:cubicBezTo>
                  <a:cubicBezTo>
                    <a:pt x="178" y="13"/>
                    <a:pt x="96" y="13"/>
                    <a:pt x="14" y="13"/>
                  </a:cubicBezTo>
                  <a:cubicBezTo>
                    <a:pt x="9" y="13"/>
                    <a:pt x="5" y="13"/>
                    <a:pt x="0" y="13"/>
                  </a:cubicBezTo>
                  <a:cubicBezTo>
                    <a:pt x="3" y="11"/>
                    <a:pt x="6" y="12"/>
                    <a:pt x="9" y="12"/>
                  </a:cubicBezTo>
                  <a:cubicBezTo>
                    <a:pt x="88" y="12"/>
                    <a:pt x="167" y="12"/>
                    <a:pt x="246" y="12"/>
                  </a:cubicBezTo>
                  <a:cubicBezTo>
                    <a:pt x="249" y="12"/>
                    <a:pt x="253" y="12"/>
                    <a:pt x="255" y="8"/>
                  </a:cubicBezTo>
                  <a:cubicBezTo>
                    <a:pt x="257" y="5"/>
                    <a:pt x="260" y="3"/>
                    <a:pt x="262" y="0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BB0B3377-FFF1-3D87-03B0-2F4276C59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700"/>
              <a:ext cx="67" cy="14"/>
            </a:xfrm>
            <a:custGeom>
              <a:avLst/>
              <a:gdLst>
                <a:gd name="T0" fmla="*/ 38 w 38"/>
                <a:gd name="T1" fmla="*/ 6 h 8"/>
                <a:gd name="T2" fmla="*/ 30 w 38"/>
                <a:gd name="T3" fmla="*/ 6 h 8"/>
                <a:gd name="T4" fmla="*/ 0 w 38"/>
                <a:gd name="T5" fmla="*/ 7 h 8"/>
                <a:gd name="T6" fmla="*/ 16 w 38"/>
                <a:gd name="T7" fmla="*/ 4 h 8"/>
                <a:gd name="T8" fmla="*/ 22 w 38"/>
                <a:gd name="T9" fmla="*/ 5 h 8"/>
                <a:gd name="T10" fmla="*/ 38 w 38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">
                  <a:moveTo>
                    <a:pt x="38" y="6"/>
                  </a:moveTo>
                  <a:cubicBezTo>
                    <a:pt x="36" y="7"/>
                    <a:pt x="33" y="6"/>
                    <a:pt x="30" y="6"/>
                  </a:cubicBezTo>
                  <a:cubicBezTo>
                    <a:pt x="20" y="6"/>
                    <a:pt x="10" y="8"/>
                    <a:pt x="0" y="7"/>
                  </a:cubicBezTo>
                  <a:cubicBezTo>
                    <a:pt x="4" y="1"/>
                    <a:pt x="10" y="0"/>
                    <a:pt x="16" y="4"/>
                  </a:cubicBezTo>
                  <a:cubicBezTo>
                    <a:pt x="18" y="5"/>
                    <a:pt x="20" y="6"/>
                    <a:pt x="22" y="5"/>
                  </a:cubicBezTo>
                  <a:cubicBezTo>
                    <a:pt x="27" y="3"/>
                    <a:pt x="33" y="4"/>
                    <a:pt x="38" y="6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847C4B18-CEDB-A23D-3E3B-14BF19BEB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797"/>
              <a:ext cx="38" cy="38"/>
            </a:xfrm>
            <a:custGeom>
              <a:avLst/>
              <a:gdLst>
                <a:gd name="T0" fmla="*/ 4 w 22"/>
                <a:gd name="T1" fmla="*/ 0 h 22"/>
                <a:gd name="T2" fmla="*/ 6 w 22"/>
                <a:gd name="T3" fmla="*/ 1 h 22"/>
                <a:gd name="T4" fmla="*/ 20 w 22"/>
                <a:gd name="T5" fmla="*/ 16 h 22"/>
                <a:gd name="T6" fmla="*/ 21 w 22"/>
                <a:gd name="T7" fmla="*/ 20 h 22"/>
                <a:gd name="T8" fmla="*/ 17 w 22"/>
                <a:gd name="T9" fmla="*/ 19 h 22"/>
                <a:gd name="T10" fmla="*/ 6 w 22"/>
                <a:gd name="T11" fmla="*/ 9 h 22"/>
                <a:gd name="T12" fmla="*/ 3 w 22"/>
                <a:gd name="T13" fmla="*/ 7 h 22"/>
                <a:gd name="T14" fmla="*/ 0 w 22"/>
                <a:gd name="T15" fmla="*/ 3 h 22"/>
                <a:gd name="T16" fmla="*/ 4 w 22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4" y="0"/>
                  </a:moveTo>
                  <a:cubicBezTo>
                    <a:pt x="5" y="0"/>
                    <a:pt x="5" y="0"/>
                    <a:pt x="6" y="1"/>
                  </a:cubicBezTo>
                  <a:cubicBezTo>
                    <a:pt x="11" y="6"/>
                    <a:pt x="15" y="11"/>
                    <a:pt x="20" y="16"/>
                  </a:cubicBezTo>
                  <a:cubicBezTo>
                    <a:pt x="22" y="17"/>
                    <a:pt x="22" y="18"/>
                    <a:pt x="21" y="20"/>
                  </a:cubicBezTo>
                  <a:cubicBezTo>
                    <a:pt x="19" y="22"/>
                    <a:pt x="18" y="20"/>
                    <a:pt x="17" y="19"/>
                  </a:cubicBezTo>
                  <a:cubicBezTo>
                    <a:pt x="13" y="16"/>
                    <a:pt x="10" y="12"/>
                    <a:pt x="6" y="9"/>
                  </a:cubicBezTo>
                  <a:cubicBezTo>
                    <a:pt x="5" y="8"/>
                    <a:pt x="5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C1D103E5-AEC7-BF2E-D475-BE8EC93B0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" y="679"/>
              <a:ext cx="201" cy="26"/>
            </a:xfrm>
            <a:custGeom>
              <a:avLst/>
              <a:gdLst>
                <a:gd name="T0" fmla="*/ 114 w 114"/>
                <a:gd name="T1" fmla="*/ 13 h 15"/>
                <a:gd name="T2" fmla="*/ 109 w 114"/>
                <a:gd name="T3" fmla="*/ 14 h 15"/>
                <a:gd name="T4" fmla="*/ 20 w 114"/>
                <a:gd name="T5" fmla="*/ 14 h 15"/>
                <a:gd name="T6" fmla="*/ 19 w 114"/>
                <a:gd name="T7" fmla="*/ 14 h 15"/>
                <a:gd name="T8" fmla="*/ 5 w 114"/>
                <a:gd name="T9" fmla="*/ 14 h 15"/>
                <a:gd name="T10" fmla="*/ 1 w 114"/>
                <a:gd name="T11" fmla="*/ 13 h 15"/>
                <a:gd name="T12" fmla="*/ 3 w 114"/>
                <a:gd name="T13" fmla="*/ 10 h 15"/>
                <a:gd name="T14" fmla="*/ 7 w 114"/>
                <a:gd name="T15" fmla="*/ 2 h 15"/>
                <a:gd name="T16" fmla="*/ 78 w 114"/>
                <a:gd name="T17" fmla="*/ 2 h 15"/>
                <a:gd name="T18" fmla="*/ 83 w 114"/>
                <a:gd name="T19" fmla="*/ 2 h 15"/>
                <a:gd name="T20" fmla="*/ 114 w 114"/>
                <a:gd name="T2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5">
                  <a:moveTo>
                    <a:pt x="114" y="13"/>
                  </a:moveTo>
                  <a:cubicBezTo>
                    <a:pt x="113" y="14"/>
                    <a:pt x="111" y="14"/>
                    <a:pt x="109" y="14"/>
                  </a:cubicBezTo>
                  <a:cubicBezTo>
                    <a:pt x="79" y="14"/>
                    <a:pt x="50" y="14"/>
                    <a:pt x="20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4" y="11"/>
                    <a:pt x="10" y="12"/>
                    <a:pt x="5" y="14"/>
                  </a:cubicBezTo>
                  <a:cubicBezTo>
                    <a:pt x="4" y="14"/>
                    <a:pt x="1" y="15"/>
                    <a:pt x="1" y="13"/>
                  </a:cubicBezTo>
                  <a:cubicBezTo>
                    <a:pt x="0" y="12"/>
                    <a:pt x="3" y="11"/>
                    <a:pt x="3" y="10"/>
                  </a:cubicBezTo>
                  <a:cubicBezTo>
                    <a:pt x="5" y="8"/>
                    <a:pt x="9" y="7"/>
                    <a:pt x="7" y="2"/>
                  </a:cubicBezTo>
                  <a:cubicBezTo>
                    <a:pt x="31" y="2"/>
                    <a:pt x="54" y="2"/>
                    <a:pt x="78" y="2"/>
                  </a:cubicBezTo>
                  <a:cubicBezTo>
                    <a:pt x="80" y="2"/>
                    <a:pt x="81" y="3"/>
                    <a:pt x="83" y="2"/>
                  </a:cubicBezTo>
                  <a:cubicBezTo>
                    <a:pt x="95" y="0"/>
                    <a:pt x="105" y="6"/>
                    <a:pt x="114" y="13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C79BDF7C-6E14-6495-16AC-2AA0713ED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" y="723"/>
              <a:ext cx="16" cy="17"/>
            </a:xfrm>
            <a:custGeom>
              <a:avLst/>
              <a:gdLst>
                <a:gd name="T0" fmla="*/ 9 w 9"/>
                <a:gd name="T1" fmla="*/ 4 h 10"/>
                <a:gd name="T2" fmla="*/ 4 w 9"/>
                <a:gd name="T3" fmla="*/ 10 h 10"/>
                <a:gd name="T4" fmla="*/ 0 w 9"/>
                <a:gd name="T5" fmla="*/ 6 h 10"/>
                <a:gd name="T6" fmla="*/ 5 w 9"/>
                <a:gd name="T7" fmla="*/ 0 h 10"/>
                <a:gd name="T8" fmla="*/ 9 w 9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cubicBezTo>
                    <a:pt x="8" y="7"/>
                    <a:pt x="6" y="9"/>
                    <a:pt x="4" y="10"/>
                  </a:cubicBez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7" y="0"/>
                    <a:pt x="8" y="2"/>
                    <a:pt x="9" y="4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79EC6816-70DA-09C4-2DA3-D6435C08A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" y="682"/>
              <a:ext cx="154" cy="21"/>
            </a:xfrm>
            <a:custGeom>
              <a:avLst/>
              <a:gdLst>
                <a:gd name="T0" fmla="*/ 0 w 88"/>
                <a:gd name="T1" fmla="*/ 7 h 12"/>
                <a:gd name="T2" fmla="*/ 21 w 88"/>
                <a:gd name="T3" fmla="*/ 1 h 12"/>
                <a:gd name="T4" fmla="*/ 72 w 88"/>
                <a:gd name="T5" fmla="*/ 1 h 12"/>
                <a:gd name="T6" fmla="*/ 85 w 88"/>
                <a:gd name="T7" fmla="*/ 6 h 12"/>
                <a:gd name="T8" fmla="*/ 87 w 88"/>
                <a:gd name="T9" fmla="*/ 9 h 12"/>
                <a:gd name="T10" fmla="*/ 84 w 88"/>
                <a:gd name="T11" fmla="*/ 9 h 12"/>
                <a:gd name="T12" fmla="*/ 80 w 88"/>
                <a:gd name="T13" fmla="*/ 8 h 12"/>
                <a:gd name="T14" fmla="*/ 82 w 88"/>
                <a:gd name="T15" fmla="*/ 6 h 12"/>
                <a:gd name="T16" fmla="*/ 77 w 88"/>
                <a:gd name="T17" fmla="*/ 9 h 12"/>
                <a:gd name="T18" fmla="*/ 74 w 88"/>
                <a:gd name="T19" fmla="*/ 11 h 12"/>
                <a:gd name="T20" fmla="*/ 71 w 88"/>
                <a:gd name="T21" fmla="*/ 11 h 12"/>
                <a:gd name="T22" fmla="*/ 16 w 88"/>
                <a:gd name="T23" fmla="*/ 11 h 12"/>
                <a:gd name="T24" fmla="*/ 7 w 88"/>
                <a:gd name="T25" fmla="*/ 11 h 12"/>
                <a:gd name="T26" fmla="*/ 0 w 88"/>
                <a:gd name="T2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">
                  <a:moveTo>
                    <a:pt x="0" y="7"/>
                  </a:moveTo>
                  <a:cubicBezTo>
                    <a:pt x="6" y="0"/>
                    <a:pt x="14" y="1"/>
                    <a:pt x="21" y="1"/>
                  </a:cubicBezTo>
                  <a:cubicBezTo>
                    <a:pt x="38" y="1"/>
                    <a:pt x="55" y="1"/>
                    <a:pt x="72" y="1"/>
                  </a:cubicBezTo>
                  <a:cubicBezTo>
                    <a:pt x="77" y="1"/>
                    <a:pt x="81" y="4"/>
                    <a:pt x="85" y="6"/>
                  </a:cubicBezTo>
                  <a:cubicBezTo>
                    <a:pt x="86" y="7"/>
                    <a:pt x="88" y="7"/>
                    <a:pt x="87" y="9"/>
                  </a:cubicBezTo>
                  <a:cubicBezTo>
                    <a:pt x="86" y="10"/>
                    <a:pt x="85" y="9"/>
                    <a:pt x="84" y="9"/>
                  </a:cubicBezTo>
                  <a:cubicBezTo>
                    <a:pt x="83" y="9"/>
                    <a:pt x="81" y="8"/>
                    <a:pt x="80" y="8"/>
                  </a:cubicBezTo>
                  <a:cubicBezTo>
                    <a:pt x="80" y="6"/>
                    <a:pt x="82" y="7"/>
                    <a:pt x="82" y="6"/>
                  </a:cubicBezTo>
                  <a:cubicBezTo>
                    <a:pt x="79" y="6"/>
                    <a:pt x="77" y="5"/>
                    <a:pt x="77" y="9"/>
                  </a:cubicBezTo>
                  <a:cubicBezTo>
                    <a:pt x="77" y="10"/>
                    <a:pt x="75" y="11"/>
                    <a:pt x="74" y="11"/>
                  </a:cubicBezTo>
                  <a:cubicBezTo>
                    <a:pt x="73" y="11"/>
                    <a:pt x="72" y="11"/>
                    <a:pt x="71" y="11"/>
                  </a:cubicBezTo>
                  <a:cubicBezTo>
                    <a:pt x="52" y="10"/>
                    <a:pt x="34" y="12"/>
                    <a:pt x="16" y="11"/>
                  </a:cubicBezTo>
                  <a:cubicBezTo>
                    <a:pt x="13" y="11"/>
                    <a:pt x="10" y="11"/>
                    <a:pt x="7" y="11"/>
                  </a:cubicBezTo>
                  <a:cubicBezTo>
                    <a:pt x="3" y="11"/>
                    <a:pt x="4" y="6"/>
                    <a:pt x="0" y="7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68" name="TextBox 3">
            <a:extLst>
              <a:ext uri="{FF2B5EF4-FFF2-40B4-BE49-F238E27FC236}">
                <a16:creationId xmlns:a16="http://schemas.microsoft.com/office/drawing/2014/main" id="{B9F365C9-35FF-771A-0866-2342D96A8D37}"/>
              </a:ext>
            </a:extLst>
          </p:cNvPr>
          <p:cNvSpPr txBox="1"/>
          <p:nvPr/>
        </p:nvSpPr>
        <p:spPr>
          <a:xfrm>
            <a:off x="1391880" y="307332"/>
            <a:ext cx="697106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rgbClr val="272F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FUENTE</a:t>
            </a:r>
            <a:endParaRPr lang="ko-KR" altLang="en-US" sz="4800" dirty="0">
              <a:solidFill>
                <a:srgbClr val="97E42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9" name="TextBox 23">
            <a:extLst>
              <a:ext uri="{FF2B5EF4-FFF2-40B4-BE49-F238E27FC236}">
                <a16:creationId xmlns:a16="http://schemas.microsoft.com/office/drawing/2014/main" id="{57C22C97-FA70-B288-1B66-A6AA2DFFC74F}"/>
              </a:ext>
            </a:extLst>
          </p:cNvPr>
          <p:cNvSpPr txBox="1"/>
          <p:nvPr/>
        </p:nvSpPr>
        <p:spPr>
          <a:xfrm>
            <a:off x="1556677" y="1025193"/>
            <a:ext cx="4274702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SLIDESPPT.NET</a:t>
            </a:r>
            <a:endParaRPr lang="ko-KR" altLang="en-US" sz="1200" spc="6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70" name="Google Shape;1251;p61">
            <a:extLst>
              <a:ext uri="{FF2B5EF4-FFF2-40B4-BE49-F238E27FC236}">
                <a16:creationId xmlns:a16="http://schemas.microsoft.com/office/drawing/2014/main" id="{E6B9A9CC-806F-DCF2-0CF1-B01C1F212120}"/>
              </a:ext>
            </a:extLst>
          </p:cNvPr>
          <p:cNvGrpSpPr/>
          <p:nvPr/>
        </p:nvGrpSpPr>
        <p:grpSpPr>
          <a:xfrm>
            <a:off x="1061775" y="1085190"/>
            <a:ext cx="401947" cy="155195"/>
            <a:chOff x="4659775" y="2072775"/>
            <a:chExt cx="74325" cy="28700"/>
          </a:xfrm>
          <a:solidFill>
            <a:srgbClr val="97E42D"/>
          </a:solidFill>
        </p:grpSpPr>
        <p:sp>
          <p:nvSpPr>
            <p:cNvPr id="71" name="Google Shape;1252;p61">
              <a:extLst>
                <a:ext uri="{FF2B5EF4-FFF2-40B4-BE49-F238E27FC236}">
                  <a16:creationId xmlns:a16="http://schemas.microsoft.com/office/drawing/2014/main" id="{6ABA401C-07DF-6E4A-0280-A2BD51A2272F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2" name="Google Shape;1253;p61">
              <a:extLst>
                <a:ext uri="{FF2B5EF4-FFF2-40B4-BE49-F238E27FC236}">
                  <a16:creationId xmlns:a16="http://schemas.microsoft.com/office/drawing/2014/main" id="{0C92B5D6-FCF0-EB51-D9C6-B856D9841FD8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" name="Google Shape;1254;p61">
              <a:extLst>
                <a:ext uri="{FF2B5EF4-FFF2-40B4-BE49-F238E27FC236}">
                  <a16:creationId xmlns:a16="http://schemas.microsoft.com/office/drawing/2014/main" id="{0700DBF3-7BFC-FC43-1B61-0F7E71E2B271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F1C7E23D-E989-F57F-509A-055D50B7ECA9}"/>
              </a:ext>
            </a:extLst>
          </p:cNvPr>
          <p:cNvGrpSpPr/>
          <p:nvPr/>
        </p:nvGrpSpPr>
        <p:grpSpPr>
          <a:xfrm>
            <a:off x="1" y="5989320"/>
            <a:ext cx="12192000" cy="868680"/>
            <a:chOff x="32671" y="5827976"/>
            <a:chExt cx="12159329" cy="1030024"/>
          </a:xfrm>
        </p:grpSpPr>
        <p:sp>
          <p:nvSpPr>
            <p:cNvPr id="75" name="Freeform 59">
              <a:extLst>
                <a:ext uri="{FF2B5EF4-FFF2-40B4-BE49-F238E27FC236}">
                  <a16:creationId xmlns:a16="http://schemas.microsoft.com/office/drawing/2014/main" id="{40CD1EF4-444E-FAB6-976A-9DC019F8417A}"/>
                </a:ext>
              </a:extLst>
            </p:cNvPr>
            <p:cNvSpPr/>
            <p:nvPr userDrawn="1"/>
          </p:nvSpPr>
          <p:spPr bwMode="auto">
            <a:xfrm>
              <a:off x="32671" y="5827976"/>
              <a:ext cx="7840514" cy="1030024"/>
            </a:xfrm>
            <a:custGeom>
              <a:avLst/>
              <a:gdLst>
                <a:gd name="T0" fmla="*/ 0 w 2470"/>
                <a:gd name="T1" fmla="*/ 22 h 343"/>
                <a:gd name="T2" fmla="*/ 268 w 2470"/>
                <a:gd name="T3" fmla="*/ 30 h 343"/>
                <a:gd name="T4" fmla="*/ 473 w 2470"/>
                <a:gd name="T5" fmla="*/ 41 h 343"/>
                <a:gd name="T6" fmla="*/ 466 w 2470"/>
                <a:gd name="T7" fmla="*/ 24 h 343"/>
                <a:gd name="T8" fmla="*/ 466 w 2470"/>
                <a:gd name="T9" fmla="*/ 0 h 343"/>
                <a:gd name="T10" fmla="*/ 484 w 2470"/>
                <a:gd name="T11" fmla="*/ 19 h 343"/>
                <a:gd name="T12" fmla="*/ 493 w 2470"/>
                <a:gd name="T13" fmla="*/ 37 h 343"/>
                <a:gd name="T14" fmla="*/ 509 w 2470"/>
                <a:gd name="T15" fmla="*/ 20 h 343"/>
                <a:gd name="T16" fmla="*/ 530 w 2470"/>
                <a:gd name="T17" fmla="*/ 7 h 343"/>
                <a:gd name="T18" fmla="*/ 531 w 2470"/>
                <a:gd name="T19" fmla="*/ 21 h 343"/>
                <a:gd name="T20" fmla="*/ 518 w 2470"/>
                <a:gd name="T21" fmla="*/ 40 h 343"/>
                <a:gd name="T22" fmla="*/ 890 w 2470"/>
                <a:gd name="T23" fmla="*/ 63 h 343"/>
                <a:gd name="T24" fmla="*/ 1354 w 2470"/>
                <a:gd name="T25" fmla="*/ 101 h 343"/>
                <a:gd name="T26" fmla="*/ 1354 w 2470"/>
                <a:gd name="T27" fmla="*/ 82 h 343"/>
                <a:gd name="T28" fmla="*/ 1361 w 2470"/>
                <a:gd name="T29" fmla="*/ 65 h 343"/>
                <a:gd name="T30" fmla="*/ 1368 w 2470"/>
                <a:gd name="T31" fmla="*/ 79 h 343"/>
                <a:gd name="T32" fmla="*/ 1372 w 2470"/>
                <a:gd name="T33" fmla="*/ 95 h 343"/>
                <a:gd name="T34" fmla="*/ 1410 w 2470"/>
                <a:gd name="T35" fmla="*/ 78 h 343"/>
                <a:gd name="T36" fmla="*/ 1455 w 2470"/>
                <a:gd name="T37" fmla="*/ 68 h 343"/>
                <a:gd name="T38" fmla="*/ 1428 w 2470"/>
                <a:gd name="T39" fmla="*/ 91 h 343"/>
                <a:gd name="T40" fmla="*/ 1401 w 2470"/>
                <a:gd name="T41" fmla="*/ 106 h 343"/>
                <a:gd name="T42" fmla="*/ 1430 w 2470"/>
                <a:gd name="T43" fmla="*/ 110 h 343"/>
                <a:gd name="T44" fmla="*/ 1459 w 2470"/>
                <a:gd name="T45" fmla="*/ 113 h 343"/>
                <a:gd name="T46" fmla="*/ 1457 w 2470"/>
                <a:gd name="T47" fmla="*/ 104 h 343"/>
                <a:gd name="T48" fmla="*/ 1466 w 2470"/>
                <a:gd name="T49" fmla="*/ 93 h 343"/>
                <a:gd name="T50" fmla="*/ 1473 w 2470"/>
                <a:gd name="T51" fmla="*/ 105 h 343"/>
                <a:gd name="T52" fmla="*/ 1477 w 2470"/>
                <a:gd name="T53" fmla="*/ 116 h 343"/>
                <a:gd name="T54" fmla="*/ 1488 w 2470"/>
                <a:gd name="T55" fmla="*/ 117 h 343"/>
                <a:gd name="T56" fmla="*/ 1510 w 2470"/>
                <a:gd name="T57" fmla="*/ 99 h 343"/>
                <a:gd name="T58" fmla="*/ 1549 w 2470"/>
                <a:gd name="T59" fmla="*/ 78 h 343"/>
                <a:gd name="T60" fmla="*/ 1531 w 2470"/>
                <a:gd name="T61" fmla="*/ 103 h 343"/>
                <a:gd name="T62" fmla="*/ 1515 w 2470"/>
                <a:gd name="T63" fmla="*/ 120 h 343"/>
                <a:gd name="T64" fmla="*/ 1559 w 2470"/>
                <a:gd name="T65" fmla="*/ 126 h 343"/>
                <a:gd name="T66" fmla="*/ 1579 w 2470"/>
                <a:gd name="T67" fmla="*/ 112 h 343"/>
                <a:gd name="T68" fmla="*/ 1601 w 2470"/>
                <a:gd name="T69" fmla="*/ 103 h 343"/>
                <a:gd name="T70" fmla="*/ 1592 w 2470"/>
                <a:gd name="T71" fmla="*/ 116 h 343"/>
                <a:gd name="T72" fmla="*/ 1580 w 2470"/>
                <a:gd name="T73" fmla="*/ 128 h 343"/>
                <a:gd name="T74" fmla="*/ 1761 w 2470"/>
                <a:gd name="T75" fmla="*/ 157 h 343"/>
                <a:gd name="T76" fmla="*/ 1951 w 2470"/>
                <a:gd name="T77" fmla="*/ 192 h 343"/>
                <a:gd name="T78" fmla="*/ 2207 w 2470"/>
                <a:gd name="T79" fmla="*/ 254 h 343"/>
                <a:gd name="T80" fmla="*/ 2470 w 2470"/>
                <a:gd name="T81" fmla="*/ 343 h 343"/>
                <a:gd name="T82" fmla="*/ 2433 w 2470"/>
                <a:gd name="T83" fmla="*/ 343 h 343"/>
                <a:gd name="T84" fmla="*/ 0 w 2470"/>
                <a:gd name="T85" fmla="*/ 343 h 343"/>
                <a:gd name="T86" fmla="*/ 0 w 2470"/>
                <a:gd name="T87" fmla="*/ 2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70" h="343">
                  <a:moveTo>
                    <a:pt x="0" y="22"/>
                  </a:moveTo>
                  <a:cubicBezTo>
                    <a:pt x="86" y="23"/>
                    <a:pt x="175" y="26"/>
                    <a:pt x="268" y="30"/>
                  </a:cubicBezTo>
                  <a:cubicBezTo>
                    <a:pt x="338" y="33"/>
                    <a:pt x="407" y="37"/>
                    <a:pt x="473" y="41"/>
                  </a:cubicBezTo>
                  <a:cubicBezTo>
                    <a:pt x="470" y="37"/>
                    <a:pt x="468" y="31"/>
                    <a:pt x="466" y="24"/>
                  </a:cubicBezTo>
                  <a:cubicBezTo>
                    <a:pt x="464" y="15"/>
                    <a:pt x="465" y="6"/>
                    <a:pt x="466" y="0"/>
                  </a:cubicBezTo>
                  <a:cubicBezTo>
                    <a:pt x="472" y="5"/>
                    <a:pt x="478" y="11"/>
                    <a:pt x="484" y="19"/>
                  </a:cubicBezTo>
                  <a:cubicBezTo>
                    <a:pt x="488" y="25"/>
                    <a:pt x="491" y="32"/>
                    <a:pt x="493" y="37"/>
                  </a:cubicBezTo>
                  <a:cubicBezTo>
                    <a:pt x="496" y="32"/>
                    <a:pt x="501" y="26"/>
                    <a:pt x="509" y="20"/>
                  </a:cubicBezTo>
                  <a:cubicBezTo>
                    <a:pt x="516" y="14"/>
                    <a:pt x="524" y="10"/>
                    <a:pt x="530" y="7"/>
                  </a:cubicBezTo>
                  <a:cubicBezTo>
                    <a:pt x="531" y="10"/>
                    <a:pt x="532" y="15"/>
                    <a:pt x="531" y="21"/>
                  </a:cubicBezTo>
                  <a:cubicBezTo>
                    <a:pt x="529" y="31"/>
                    <a:pt x="522" y="37"/>
                    <a:pt x="518" y="40"/>
                  </a:cubicBezTo>
                  <a:cubicBezTo>
                    <a:pt x="639" y="46"/>
                    <a:pt x="763" y="54"/>
                    <a:pt x="890" y="63"/>
                  </a:cubicBezTo>
                  <a:cubicBezTo>
                    <a:pt x="1049" y="74"/>
                    <a:pt x="1204" y="87"/>
                    <a:pt x="1354" y="101"/>
                  </a:cubicBezTo>
                  <a:cubicBezTo>
                    <a:pt x="1353" y="96"/>
                    <a:pt x="1352" y="90"/>
                    <a:pt x="1354" y="82"/>
                  </a:cubicBezTo>
                  <a:cubicBezTo>
                    <a:pt x="1356" y="75"/>
                    <a:pt x="1359" y="70"/>
                    <a:pt x="1361" y="65"/>
                  </a:cubicBezTo>
                  <a:cubicBezTo>
                    <a:pt x="1363" y="69"/>
                    <a:pt x="1366" y="74"/>
                    <a:pt x="1368" y="79"/>
                  </a:cubicBezTo>
                  <a:cubicBezTo>
                    <a:pt x="1370" y="84"/>
                    <a:pt x="1371" y="90"/>
                    <a:pt x="1372" y="95"/>
                  </a:cubicBezTo>
                  <a:cubicBezTo>
                    <a:pt x="1381" y="90"/>
                    <a:pt x="1393" y="83"/>
                    <a:pt x="1410" y="78"/>
                  </a:cubicBezTo>
                  <a:cubicBezTo>
                    <a:pt x="1427" y="72"/>
                    <a:pt x="1444" y="69"/>
                    <a:pt x="1455" y="68"/>
                  </a:cubicBezTo>
                  <a:cubicBezTo>
                    <a:pt x="1449" y="75"/>
                    <a:pt x="1441" y="83"/>
                    <a:pt x="1428" y="91"/>
                  </a:cubicBezTo>
                  <a:cubicBezTo>
                    <a:pt x="1419" y="98"/>
                    <a:pt x="1409" y="103"/>
                    <a:pt x="1401" y="106"/>
                  </a:cubicBezTo>
                  <a:cubicBezTo>
                    <a:pt x="1410" y="107"/>
                    <a:pt x="1420" y="108"/>
                    <a:pt x="1430" y="110"/>
                  </a:cubicBezTo>
                  <a:cubicBezTo>
                    <a:pt x="1440" y="111"/>
                    <a:pt x="1449" y="112"/>
                    <a:pt x="1459" y="113"/>
                  </a:cubicBezTo>
                  <a:cubicBezTo>
                    <a:pt x="1458" y="111"/>
                    <a:pt x="1456" y="108"/>
                    <a:pt x="1457" y="104"/>
                  </a:cubicBezTo>
                  <a:cubicBezTo>
                    <a:pt x="1459" y="98"/>
                    <a:pt x="1464" y="94"/>
                    <a:pt x="1466" y="93"/>
                  </a:cubicBezTo>
                  <a:cubicBezTo>
                    <a:pt x="1468" y="96"/>
                    <a:pt x="1471" y="100"/>
                    <a:pt x="1473" y="105"/>
                  </a:cubicBezTo>
                  <a:cubicBezTo>
                    <a:pt x="1475" y="109"/>
                    <a:pt x="1476" y="112"/>
                    <a:pt x="1477" y="116"/>
                  </a:cubicBezTo>
                  <a:cubicBezTo>
                    <a:pt x="1481" y="116"/>
                    <a:pt x="1485" y="116"/>
                    <a:pt x="1488" y="117"/>
                  </a:cubicBezTo>
                  <a:cubicBezTo>
                    <a:pt x="1494" y="111"/>
                    <a:pt x="1501" y="105"/>
                    <a:pt x="1510" y="99"/>
                  </a:cubicBezTo>
                  <a:cubicBezTo>
                    <a:pt x="1524" y="89"/>
                    <a:pt x="1538" y="82"/>
                    <a:pt x="1549" y="78"/>
                  </a:cubicBezTo>
                  <a:cubicBezTo>
                    <a:pt x="1544" y="85"/>
                    <a:pt x="1538" y="94"/>
                    <a:pt x="1531" y="103"/>
                  </a:cubicBezTo>
                  <a:cubicBezTo>
                    <a:pt x="1525" y="109"/>
                    <a:pt x="1520" y="115"/>
                    <a:pt x="1515" y="120"/>
                  </a:cubicBezTo>
                  <a:cubicBezTo>
                    <a:pt x="1529" y="122"/>
                    <a:pt x="1544" y="124"/>
                    <a:pt x="1559" y="126"/>
                  </a:cubicBezTo>
                  <a:cubicBezTo>
                    <a:pt x="1563" y="122"/>
                    <a:pt x="1570" y="117"/>
                    <a:pt x="1579" y="112"/>
                  </a:cubicBezTo>
                  <a:cubicBezTo>
                    <a:pt x="1587" y="108"/>
                    <a:pt x="1595" y="105"/>
                    <a:pt x="1601" y="103"/>
                  </a:cubicBezTo>
                  <a:cubicBezTo>
                    <a:pt x="1599" y="107"/>
                    <a:pt x="1596" y="112"/>
                    <a:pt x="1592" y="116"/>
                  </a:cubicBezTo>
                  <a:cubicBezTo>
                    <a:pt x="1588" y="121"/>
                    <a:pt x="1583" y="125"/>
                    <a:pt x="1580" y="128"/>
                  </a:cubicBezTo>
                  <a:cubicBezTo>
                    <a:pt x="1627" y="135"/>
                    <a:pt x="1689" y="144"/>
                    <a:pt x="1761" y="157"/>
                  </a:cubicBezTo>
                  <a:cubicBezTo>
                    <a:pt x="1810" y="165"/>
                    <a:pt x="1873" y="176"/>
                    <a:pt x="1951" y="192"/>
                  </a:cubicBezTo>
                  <a:cubicBezTo>
                    <a:pt x="2008" y="204"/>
                    <a:pt x="2097" y="222"/>
                    <a:pt x="2207" y="254"/>
                  </a:cubicBezTo>
                  <a:cubicBezTo>
                    <a:pt x="2278" y="274"/>
                    <a:pt x="2369" y="303"/>
                    <a:pt x="2470" y="343"/>
                  </a:cubicBezTo>
                  <a:cubicBezTo>
                    <a:pt x="2458" y="343"/>
                    <a:pt x="2446" y="343"/>
                    <a:pt x="2433" y="343"/>
                  </a:cubicBezTo>
                  <a:cubicBezTo>
                    <a:pt x="1622" y="343"/>
                    <a:pt x="811" y="343"/>
                    <a:pt x="0" y="343"/>
                  </a:cubicBezTo>
                  <a:cubicBezTo>
                    <a:pt x="0" y="236"/>
                    <a:pt x="0" y="129"/>
                    <a:pt x="0" y="22"/>
                  </a:cubicBezTo>
                  <a:close/>
                </a:path>
              </a:pathLst>
            </a:custGeom>
            <a:solidFill>
              <a:srgbClr val="9EC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60">
              <a:extLst>
                <a:ext uri="{FF2B5EF4-FFF2-40B4-BE49-F238E27FC236}">
                  <a16:creationId xmlns:a16="http://schemas.microsoft.com/office/drawing/2014/main" id="{6C863CA3-3161-554B-147C-51200EFD8F9A}"/>
                </a:ext>
              </a:extLst>
            </p:cNvPr>
            <p:cNvSpPr/>
            <p:nvPr userDrawn="1"/>
          </p:nvSpPr>
          <p:spPr bwMode="auto">
            <a:xfrm>
              <a:off x="6050264" y="5957498"/>
              <a:ext cx="6141736" cy="900498"/>
            </a:xfrm>
            <a:custGeom>
              <a:avLst/>
              <a:gdLst>
                <a:gd name="T0" fmla="*/ 0 w 1935"/>
                <a:gd name="T1" fmla="*/ 143 h 301"/>
                <a:gd name="T2" fmla="*/ 120 w 1935"/>
                <a:gd name="T3" fmla="*/ 120 h 301"/>
                <a:gd name="T4" fmla="*/ 349 w 1935"/>
                <a:gd name="T5" fmla="*/ 85 h 301"/>
                <a:gd name="T6" fmla="*/ 335 w 1935"/>
                <a:gd name="T7" fmla="*/ 65 h 301"/>
                <a:gd name="T8" fmla="*/ 331 w 1935"/>
                <a:gd name="T9" fmla="*/ 41 h 301"/>
                <a:gd name="T10" fmla="*/ 355 w 1935"/>
                <a:gd name="T11" fmla="*/ 59 h 301"/>
                <a:gd name="T12" fmla="*/ 367 w 1935"/>
                <a:gd name="T13" fmla="*/ 76 h 301"/>
                <a:gd name="T14" fmla="*/ 376 w 1935"/>
                <a:gd name="T15" fmla="*/ 54 h 301"/>
                <a:gd name="T16" fmla="*/ 391 w 1935"/>
                <a:gd name="T17" fmla="*/ 35 h 301"/>
                <a:gd name="T18" fmla="*/ 396 w 1935"/>
                <a:gd name="T19" fmla="*/ 61 h 301"/>
                <a:gd name="T20" fmla="*/ 387 w 1935"/>
                <a:gd name="T21" fmla="*/ 80 h 301"/>
                <a:gd name="T22" fmla="*/ 486 w 1935"/>
                <a:gd name="T23" fmla="*/ 67 h 301"/>
                <a:gd name="T24" fmla="*/ 588 w 1935"/>
                <a:gd name="T25" fmla="*/ 57 h 301"/>
                <a:gd name="T26" fmla="*/ 567 w 1935"/>
                <a:gd name="T27" fmla="*/ 43 h 301"/>
                <a:gd name="T28" fmla="*/ 553 w 1935"/>
                <a:gd name="T29" fmla="*/ 31 h 301"/>
                <a:gd name="T30" fmla="*/ 587 w 1935"/>
                <a:gd name="T31" fmla="*/ 40 h 301"/>
                <a:gd name="T32" fmla="*/ 610 w 1935"/>
                <a:gd name="T33" fmla="*/ 54 h 301"/>
                <a:gd name="T34" fmla="*/ 633 w 1935"/>
                <a:gd name="T35" fmla="*/ 52 h 301"/>
                <a:gd name="T36" fmla="*/ 616 w 1935"/>
                <a:gd name="T37" fmla="*/ 29 h 301"/>
                <a:gd name="T38" fmla="*/ 603 w 1935"/>
                <a:gd name="T39" fmla="*/ 0 h 301"/>
                <a:gd name="T40" fmla="*/ 635 w 1935"/>
                <a:gd name="T41" fmla="*/ 24 h 301"/>
                <a:gd name="T42" fmla="*/ 657 w 1935"/>
                <a:gd name="T43" fmla="*/ 50 h 301"/>
                <a:gd name="T44" fmla="*/ 942 w 1935"/>
                <a:gd name="T45" fmla="*/ 28 h 301"/>
                <a:gd name="T46" fmla="*/ 1125 w 1935"/>
                <a:gd name="T47" fmla="*/ 14 h 301"/>
                <a:gd name="T48" fmla="*/ 1306 w 1935"/>
                <a:gd name="T49" fmla="*/ 4 h 301"/>
                <a:gd name="T50" fmla="*/ 1935 w 1935"/>
                <a:gd name="T51" fmla="*/ 1 h 301"/>
                <a:gd name="T52" fmla="*/ 1935 w 1935"/>
                <a:gd name="T53" fmla="*/ 301 h 301"/>
                <a:gd name="T54" fmla="*/ 564 w 1935"/>
                <a:gd name="T55" fmla="*/ 301 h 301"/>
                <a:gd name="T56" fmla="*/ 374 w 1935"/>
                <a:gd name="T57" fmla="*/ 235 h 301"/>
                <a:gd name="T58" fmla="*/ 0 w 1935"/>
                <a:gd name="T59" fmla="*/ 14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35" h="301">
                  <a:moveTo>
                    <a:pt x="0" y="143"/>
                  </a:moveTo>
                  <a:cubicBezTo>
                    <a:pt x="39" y="134"/>
                    <a:pt x="77" y="128"/>
                    <a:pt x="120" y="120"/>
                  </a:cubicBezTo>
                  <a:cubicBezTo>
                    <a:pt x="200" y="106"/>
                    <a:pt x="277" y="94"/>
                    <a:pt x="349" y="85"/>
                  </a:cubicBezTo>
                  <a:cubicBezTo>
                    <a:pt x="345" y="80"/>
                    <a:pt x="339" y="74"/>
                    <a:pt x="335" y="65"/>
                  </a:cubicBezTo>
                  <a:cubicBezTo>
                    <a:pt x="331" y="55"/>
                    <a:pt x="330" y="47"/>
                    <a:pt x="331" y="41"/>
                  </a:cubicBezTo>
                  <a:cubicBezTo>
                    <a:pt x="338" y="45"/>
                    <a:pt x="347" y="50"/>
                    <a:pt x="355" y="59"/>
                  </a:cubicBezTo>
                  <a:cubicBezTo>
                    <a:pt x="361" y="65"/>
                    <a:pt x="365" y="71"/>
                    <a:pt x="367" y="76"/>
                  </a:cubicBezTo>
                  <a:cubicBezTo>
                    <a:pt x="368" y="70"/>
                    <a:pt x="371" y="62"/>
                    <a:pt x="376" y="54"/>
                  </a:cubicBezTo>
                  <a:cubicBezTo>
                    <a:pt x="381" y="46"/>
                    <a:pt x="386" y="39"/>
                    <a:pt x="391" y="35"/>
                  </a:cubicBezTo>
                  <a:cubicBezTo>
                    <a:pt x="394" y="40"/>
                    <a:pt x="397" y="49"/>
                    <a:pt x="396" y="61"/>
                  </a:cubicBezTo>
                  <a:cubicBezTo>
                    <a:pt x="394" y="69"/>
                    <a:pt x="390" y="76"/>
                    <a:pt x="387" y="80"/>
                  </a:cubicBezTo>
                  <a:cubicBezTo>
                    <a:pt x="419" y="76"/>
                    <a:pt x="453" y="71"/>
                    <a:pt x="486" y="67"/>
                  </a:cubicBezTo>
                  <a:cubicBezTo>
                    <a:pt x="521" y="63"/>
                    <a:pt x="555" y="60"/>
                    <a:pt x="588" y="57"/>
                  </a:cubicBezTo>
                  <a:cubicBezTo>
                    <a:pt x="581" y="53"/>
                    <a:pt x="574" y="49"/>
                    <a:pt x="567" y="43"/>
                  </a:cubicBezTo>
                  <a:cubicBezTo>
                    <a:pt x="562" y="39"/>
                    <a:pt x="557" y="35"/>
                    <a:pt x="553" y="31"/>
                  </a:cubicBezTo>
                  <a:cubicBezTo>
                    <a:pt x="561" y="32"/>
                    <a:pt x="573" y="34"/>
                    <a:pt x="587" y="40"/>
                  </a:cubicBezTo>
                  <a:cubicBezTo>
                    <a:pt x="598" y="45"/>
                    <a:pt x="606" y="50"/>
                    <a:pt x="610" y="54"/>
                  </a:cubicBezTo>
                  <a:cubicBezTo>
                    <a:pt x="618" y="53"/>
                    <a:pt x="625" y="53"/>
                    <a:pt x="633" y="52"/>
                  </a:cubicBezTo>
                  <a:cubicBezTo>
                    <a:pt x="627" y="46"/>
                    <a:pt x="621" y="38"/>
                    <a:pt x="616" y="29"/>
                  </a:cubicBezTo>
                  <a:cubicBezTo>
                    <a:pt x="609" y="18"/>
                    <a:pt x="606" y="9"/>
                    <a:pt x="603" y="0"/>
                  </a:cubicBezTo>
                  <a:cubicBezTo>
                    <a:pt x="613" y="6"/>
                    <a:pt x="624" y="14"/>
                    <a:pt x="635" y="24"/>
                  </a:cubicBezTo>
                  <a:cubicBezTo>
                    <a:pt x="645" y="33"/>
                    <a:pt x="652" y="43"/>
                    <a:pt x="657" y="50"/>
                  </a:cubicBezTo>
                  <a:cubicBezTo>
                    <a:pt x="777" y="41"/>
                    <a:pt x="874" y="33"/>
                    <a:pt x="942" y="28"/>
                  </a:cubicBezTo>
                  <a:cubicBezTo>
                    <a:pt x="1012" y="22"/>
                    <a:pt x="1055" y="19"/>
                    <a:pt x="1125" y="14"/>
                  </a:cubicBezTo>
                  <a:cubicBezTo>
                    <a:pt x="1205" y="9"/>
                    <a:pt x="1279" y="5"/>
                    <a:pt x="1306" y="4"/>
                  </a:cubicBezTo>
                  <a:cubicBezTo>
                    <a:pt x="1334" y="3"/>
                    <a:pt x="1917" y="2"/>
                    <a:pt x="1935" y="1"/>
                  </a:cubicBezTo>
                  <a:cubicBezTo>
                    <a:pt x="1935" y="101"/>
                    <a:pt x="1935" y="201"/>
                    <a:pt x="1935" y="301"/>
                  </a:cubicBezTo>
                  <a:cubicBezTo>
                    <a:pt x="1615" y="300"/>
                    <a:pt x="884" y="301"/>
                    <a:pt x="564" y="301"/>
                  </a:cubicBezTo>
                  <a:cubicBezTo>
                    <a:pt x="541" y="286"/>
                    <a:pt x="406" y="245"/>
                    <a:pt x="374" y="235"/>
                  </a:cubicBezTo>
                  <a:cubicBezTo>
                    <a:pt x="229" y="185"/>
                    <a:pt x="97" y="160"/>
                    <a:pt x="0" y="143"/>
                  </a:cubicBezTo>
                  <a:close/>
                </a:path>
              </a:pathLst>
            </a:custGeom>
            <a:solidFill>
              <a:srgbClr val="8DB8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Oval 61">
              <a:extLst>
                <a:ext uri="{FF2B5EF4-FFF2-40B4-BE49-F238E27FC236}">
                  <a16:creationId xmlns:a16="http://schemas.microsoft.com/office/drawing/2014/main" id="{AA81AB9B-E17F-B4A0-1A67-62DEBB4171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100" y="6296729"/>
              <a:ext cx="1528900" cy="129526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Oval 62">
              <a:extLst>
                <a:ext uri="{FF2B5EF4-FFF2-40B4-BE49-F238E27FC236}">
                  <a16:creationId xmlns:a16="http://schemas.microsoft.com/office/drawing/2014/main" id="{AC63FA74-70E2-98DD-40D5-9F32A7842C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80838" y="6444756"/>
              <a:ext cx="1633441" cy="185034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Oval 63">
              <a:extLst>
                <a:ext uri="{FF2B5EF4-FFF2-40B4-BE49-F238E27FC236}">
                  <a16:creationId xmlns:a16="http://schemas.microsoft.com/office/drawing/2014/main" id="{0741CCF1-D788-61AD-FED0-487CF4B288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8849" y="6494098"/>
              <a:ext cx="1457031" cy="135692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Oval 64">
              <a:extLst>
                <a:ext uri="{FF2B5EF4-FFF2-40B4-BE49-F238E27FC236}">
                  <a16:creationId xmlns:a16="http://schemas.microsoft.com/office/drawing/2014/main" id="{F9222B27-A29D-207D-79C7-74CADA3B7F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06189" y="6358407"/>
              <a:ext cx="1620373" cy="17886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Oval 65">
              <a:extLst>
                <a:ext uri="{FF2B5EF4-FFF2-40B4-BE49-F238E27FC236}">
                  <a16:creationId xmlns:a16="http://schemas.microsoft.com/office/drawing/2014/main" id="{AD00DB2E-E386-225F-0736-411BC038E5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27668" y="6469427"/>
              <a:ext cx="1457031" cy="148027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66">
              <a:extLst>
                <a:ext uri="{FF2B5EF4-FFF2-40B4-BE49-F238E27FC236}">
                  <a16:creationId xmlns:a16="http://schemas.microsoft.com/office/drawing/2014/main" id="{BD655EC7-A086-0F92-D767-1A6CA5FF6AC8}"/>
                </a:ext>
              </a:extLst>
            </p:cNvPr>
            <p:cNvSpPr/>
            <p:nvPr userDrawn="1"/>
          </p:nvSpPr>
          <p:spPr bwMode="auto">
            <a:xfrm>
              <a:off x="1888259" y="6136366"/>
              <a:ext cx="130675" cy="141861"/>
            </a:xfrm>
            <a:custGeom>
              <a:avLst/>
              <a:gdLst>
                <a:gd name="T0" fmla="*/ 3 w 40"/>
                <a:gd name="T1" fmla="*/ 47 h 47"/>
                <a:gd name="T2" fmla="*/ 4 w 40"/>
                <a:gd name="T3" fmla="*/ 27 h 47"/>
                <a:gd name="T4" fmla="*/ 40 w 40"/>
                <a:gd name="T5" fmla="*/ 0 h 47"/>
                <a:gd name="T6" fmla="*/ 32 w 40"/>
                <a:gd name="T7" fmla="*/ 24 h 47"/>
                <a:gd name="T8" fmla="*/ 3 w 4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3" y="47"/>
                  </a:moveTo>
                  <a:cubicBezTo>
                    <a:pt x="2" y="43"/>
                    <a:pt x="0" y="35"/>
                    <a:pt x="4" y="27"/>
                  </a:cubicBezTo>
                  <a:cubicBezTo>
                    <a:pt x="12" y="9"/>
                    <a:pt x="36" y="1"/>
                    <a:pt x="40" y="0"/>
                  </a:cubicBezTo>
                  <a:cubicBezTo>
                    <a:pt x="40" y="5"/>
                    <a:pt x="39" y="14"/>
                    <a:pt x="32" y="24"/>
                  </a:cubicBezTo>
                  <a:cubicBezTo>
                    <a:pt x="23" y="36"/>
                    <a:pt x="10" y="44"/>
                    <a:pt x="3" y="47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67">
              <a:extLst>
                <a:ext uri="{FF2B5EF4-FFF2-40B4-BE49-F238E27FC236}">
                  <a16:creationId xmlns:a16="http://schemas.microsoft.com/office/drawing/2014/main" id="{4339E4ED-05AD-615A-C27A-92B51DF23C7F}"/>
                </a:ext>
              </a:extLst>
            </p:cNvPr>
            <p:cNvSpPr/>
            <p:nvPr userDrawn="1"/>
          </p:nvSpPr>
          <p:spPr bwMode="auto">
            <a:xfrm>
              <a:off x="104540" y="6475593"/>
              <a:ext cx="163346" cy="185034"/>
            </a:xfrm>
            <a:custGeom>
              <a:avLst/>
              <a:gdLst>
                <a:gd name="T0" fmla="*/ 0 w 50"/>
                <a:gd name="T1" fmla="*/ 63 h 63"/>
                <a:gd name="T2" fmla="*/ 15 w 50"/>
                <a:gd name="T3" fmla="*/ 30 h 63"/>
                <a:gd name="T4" fmla="*/ 49 w 50"/>
                <a:gd name="T5" fmla="*/ 0 h 63"/>
                <a:gd name="T6" fmla="*/ 36 w 50"/>
                <a:gd name="T7" fmla="*/ 37 h 63"/>
                <a:gd name="T8" fmla="*/ 0 w 50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2">
                  <a:moveTo>
                    <a:pt x="0" y="63"/>
                  </a:moveTo>
                  <a:cubicBezTo>
                    <a:pt x="1" y="55"/>
                    <a:pt x="5" y="43"/>
                    <a:pt x="15" y="30"/>
                  </a:cubicBezTo>
                  <a:cubicBezTo>
                    <a:pt x="26" y="15"/>
                    <a:pt x="40" y="6"/>
                    <a:pt x="49" y="0"/>
                  </a:cubicBezTo>
                  <a:cubicBezTo>
                    <a:pt x="50" y="7"/>
                    <a:pt x="49" y="21"/>
                    <a:pt x="36" y="37"/>
                  </a:cubicBezTo>
                  <a:cubicBezTo>
                    <a:pt x="24" y="52"/>
                    <a:pt x="8" y="60"/>
                    <a:pt x="0" y="63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68">
              <a:extLst>
                <a:ext uri="{FF2B5EF4-FFF2-40B4-BE49-F238E27FC236}">
                  <a16:creationId xmlns:a16="http://schemas.microsoft.com/office/drawing/2014/main" id="{B8029763-863C-602D-F0BA-A5AF91C836DA}"/>
                </a:ext>
              </a:extLst>
            </p:cNvPr>
            <p:cNvSpPr/>
            <p:nvPr userDrawn="1"/>
          </p:nvSpPr>
          <p:spPr bwMode="auto">
            <a:xfrm>
              <a:off x="1960129" y="6469427"/>
              <a:ext cx="202549" cy="185034"/>
            </a:xfrm>
            <a:custGeom>
              <a:avLst/>
              <a:gdLst>
                <a:gd name="T0" fmla="*/ 0 w 65"/>
                <a:gd name="T1" fmla="*/ 0 h 63"/>
                <a:gd name="T2" fmla="*/ 28 w 65"/>
                <a:gd name="T3" fmla="*/ 39 h 63"/>
                <a:gd name="T4" fmla="*/ 52 w 65"/>
                <a:gd name="T5" fmla="*/ 63 h 63"/>
                <a:gd name="T6" fmla="*/ 62 w 65"/>
                <a:gd name="T7" fmla="*/ 40 h 63"/>
                <a:gd name="T8" fmla="*/ 42 w 65"/>
                <a:gd name="T9" fmla="*/ 19 h 63"/>
                <a:gd name="T10" fmla="*/ 0 w 65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2">
                  <a:moveTo>
                    <a:pt x="0" y="0"/>
                  </a:moveTo>
                  <a:cubicBezTo>
                    <a:pt x="7" y="12"/>
                    <a:pt x="16" y="25"/>
                    <a:pt x="28" y="39"/>
                  </a:cubicBezTo>
                  <a:cubicBezTo>
                    <a:pt x="36" y="48"/>
                    <a:pt x="44" y="56"/>
                    <a:pt x="52" y="63"/>
                  </a:cubicBezTo>
                  <a:cubicBezTo>
                    <a:pt x="55" y="60"/>
                    <a:pt x="65" y="51"/>
                    <a:pt x="62" y="40"/>
                  </a:cubicBezTo>
                  <a:cubicBezTo>
                    <a:pt x="61" y="31"/>
                    <a:pt x="53" y="26"/>
                    <a:pt x="42" y="19"/>
                  </a:cubicBezTo>
                  <a:cubicBezTo>
                    <a:pt x="34" y="14"/>
                    <a:pt x="21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69">
              <a:extLst>
                <a:ext uri="{FF2B5EF4-FFF2-40B4-BE49-F238E27FC236}">
                  <a16:creationId xmlns:a16="http://schemas.microsoft.com/office/drawing/2014/main" id="{099E5D2B-C928-05D2-A79A-48418C335A31}"/>
                </a:ext>
              </a:extLst>
            </p:cNvPr>
            <p:cNvSpPr/>
            <p:nvPr userDrawn="1"/>
          </p:nvSpPr>
          <p:spPr bwMode="auto">
            <a:xfrm>
              <a:off x="2123475" y="6574277"/>
              <a:ext cx="320156" cy="154197"/>
            </a:xfrm>
            <a:custGeom>
              <a:avLst/>
              <a:gdLst>
                <a:gd name="T0" fmla="*/ 0 w 101"/>
                <a:gd name="T1" fmla="*/ 50 h 50"/>
                <a:gd name="T2" fmla="*/ 14 w 101"/>
                <a:gd name="T3" fmla="*/ 28 h 50"/>
                <a:gd name="T4" fmla="*/ 41 w 101"/>
                <a:gd name="T5" fmla="*/ 15 h 50"/>
                <a:gd name="T6" fmla="*/ 101 w 101"/>
                <a:gd name="T7" fmla="*/ 0 h 50"/>
                <a:gd name="T8" fmla="*/ 61 w 101"/>
                <a:gd name="T9" fmla="*/ 31 h 50"/>
                <a:gd name="T10" fmla="*/ 0 w 101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50">
                  <a:moveTo>
                    <a:pt x="0" y="50"/>
                  </a:moveTo>
                  <a:cubicBezTo>
                    <a:pt x="1" y="45"/>
                    <a:pt x="4" y="36"/>
                    <a:pt x="14" y="28"/>
                  </a:cubicBezTo>
                  <a:cubicBezTo>
                    <a:pt x="20" y="23"/>
                    <a:pt x="27" y="19"/>
                    <a:pt x="41" y="15"/>
                  </a:cubicBezTo>
                  <a:cubicBezTo>
                    <a:pt x="54" y="10"/>
                    <a:pt x="74" y="4"/>
                    <a:pt x="101" y="0"/>
                  </a:cubicBezTo>
                  <a:cubicBezTo>
                    <a:pt x="94" y="7"/>
                    <a:pt x="82" y="20"/>
                    <a:pt x="61" y="31"/>
                  </a:cubicBezTo>
                  <a:cubicBezTo>
                    <a:pt x="37" y="43"/>
                    <a:pt x="13" y="48"/>
                    <a:pt x="0" y="5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70">
              <a:extLst>
                <a:ext uri="{FF2B5EF4-FFF2-40B4-BE49-F238E27FC236}">
                  <a16:creationId xmlns:a16="http://schemas.microsoft.com/office/drawing/2014/main" id="{DB526554-CCBC-69DF-2753-521F9A117C76}"/>
                </a:ext>
              </a:extLst>
            </p:cNvPr>
            <p:cNvSpPr/>
            <p:nvPr userDrawn="1"/>
          </p:nvSpPr>
          <p:spPr bwMode="auto">
            <a:xfrm>
              <a:off x="4429891" y="6463257"/>
              <a:ext cx="78405" cy="154197"/>
            </a:xfrm>
            <a:custGeom>
              <a:avLst/>
              <a:gdLst>
                <a:gd name="T0" fmla="*/ 11 w 24"/>
                <a:gd name="T1" fmla="*/ 0 h 51"/>
                <a:gd name="T2" fmla="*/ 4 w 24"/>
                <a:gd name="T3" fmla="*/ 18 h 51"/>
                <a:gd name="T4" fmla="*/ 6 w 24"/>
                <a:gd name="T5" fmla="*/ 42 h 51"/>
                <a:gd name="T6" fmla="*/ 24 w 24"/>
                <a:gd name="T7" fmla="*/ 51 h 51"/>
                <a:gd name="T8" fmla="*/ 22 w 24"/>
                <a:gd name="T9" fmla="*/ 26 h 51"/>
                <a:gd name="T10" fmla="*/ 11 w 24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cubicBezTo>
                    <a:pt x="9" y="4"/>
                    <a:pt x="6" y="10"/>
                    <a:pt x="4" y="18"/>
                  </a:cubicBezTo>
                  <a:cubicBezTo>
                    <a:pt x="2" y="28"/>
                    <a:pt x="0" y="35"/>
                    <a:pt x="6" y="42"/>
                  </a:cubicBezTo>
                  <a:cubicBezTo>
                    <a:pt x="8" y="44"/>
                    <a:pt x="13" y="48"/>
                    <a:pt x="24" y="51"/>
                  </a:cubicBezTo>
                  <a:cubicBezTo>
                    <a:pt x="24" y="44"/>
                    <a:pt x="24" y="36"/>
                    <a:pt x="22" y="26"/>
                  </a:cubicBezTo>
                  <a:cubicBezTo>
                    <a:pt x="19" y="16"/>
                    <a:pt x="15" y="7"/>
                    <a:pt x="1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71">
              <a:extLst>
                <a:ext uri="{FF2B5EF4-FFF2-40B4-BE49-F238E27FC236}">
                  <a16:creationId xmlns:a16="http://schemas.microsoft.com/office/drawing/2014/main" id="{CA316C3E-15EE-3463-2F05-60AFEE7D940E}"/>
                </a:ext>
              </a:extLst>
            </p:cNvPr>
            <p:cNvSpPr/>
            <p:nvPr userDrawn="1"/>
          </p:nvSpPr>
          <p:spPr bwMode="auto">
            <a:xfrm>
              <a:off x="4567102" y="6506434"/>
              <a:ext cx="169878" cy="135692"/>
            </a:xfrm>
            <a:custGeom>
              <a:avLst/>
              <a:gdLst>
                <a:gd name="T0" fmla="*/ 49 w 53"/>
                <a:gd name="T1" fmla="*/ 2 h 45"/>
                <a:gd name="T2" fmla="*/ 16 w 53"/>
                <a:gd name="T3" fmla="*/ 18 h 45"/>
                <a:gd name="T4" fmla="*/ 3 w 53"/>
                <a:gd name="T5" fmla="*/ 29 h 45"/>
                <a:gd name="T6" fmla="*/ 7 w 53"/>
                <a:gd name="T7" fmla="*/ 45 h 45"/>
                <a:gd name="T8" fmla="*/ 27 w 53"/>
                <a:gd name="T9" fmla="*/ 30 h 45"/>
                <a:gd name="T10" fmla="*/ 49 w 53"/>
                <a:gd name="T1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9" y="2"/>
                  </a:moveTo>
                  <a:cubicBezTo>
                    <a:pt x="46" y="0"/>
                    <a:pt x="27" y="11"/>
                    <a:pt x="16" y="18"/>
                  </a:cubicBezTo>
                  <a:cubicBezTo>
                    <a:pt x="7" y="23"/>
                    <a:pt x="4" y="25"/>
                    <a:pt x="3" y="29"/>
                  </a:cubicBezTo>
                  <a:cubicBezTo>
                    <a:pt x="0" y="36"/>
                    <a:pt x="5" y="42"/>
                    <a:pt x="7" y="45"/>
                  </a:cubicBezTo>
                  <a:cubicBezTo>
                    <a:pt x="12" y="41"/>
                    <a:pt x="19" y="36"/>
                    <a:pt x="27" y="30"/>
                  </a:cubicBezTo>
                  <a:cubicBezTo>
                    <a:pt x="36" y="21"/>
                    <a:pt x="53" y="5"/>
                    <a:pt x="49" y="2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72">
              <a:extLst>
                <a:ext uri="{FF2B5EF4-FFF2-40B4-BE49-F238E27FC236}">
                  <a16:creationId xmlns:a16="http://schemas.microsoft.com/office/drawing/2014/main" id="{D6AAB716-2C1A-F01B-DE83-243AB67670EB}"/>
                </a:ext>
              </a:extLst>
            </p:cNvPr>
            <p:cNvSpPr/>
            <p:nvPr userDrawn="1"/>
          </p:nvSpPr>
          <p:spPr bwMode="auto">
            <a:xfrm>
              <a:off x="6442289" y="6512599"/>
              <a:ext cx="156810" cy="123356"/>
            </a:xfrm>
            <a:custGeom>
              <a:avLst/>
              <a:gdLst>
                <a:gd name="T0" fmla="*/ 0 w 49"/>
                <a:gd name="T1" fmla="*/ 0 h 42"/>
                <a:gd name="T2" fmla="*/ 15 w 49"/>
                <a:gd name="T3" fmla="*/ 21 h 42"/>
                <a:gd name="T4" fmla="*/ 41 w 49"/>
                <a:gd name="T5" fmla="*/ 42 h 42"/>
                <a:gd name="T6" fmla="*/ 47 w 49"/>
                <a:gd name="T7" fmla="*/ 29 h 42"/>
                <a:gd name="T8" fmla="*/ 34 w 49"/>
                <a:gd name="T9" fmla="*/ 17 h 42"/>
                <a:gd name="T10" fmla="*/ 0 w 49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2">
                  <a:moveTo>
                    <a:pt x="0" y="0"/>
                  </a:moveTo>
                  <a:cubicBezTo>
                    <a:pt x="3" y="6"/>
                    <a:pt x="7" y="13"/>
                    <a:pt x="15" y="21"/>
                  </a:cubicBezTo>
                  <a:cubicBezTo>
                    <a:pt x="24" y="30"/>
                    <a:pt x="33" y="37"/>
                    <a:pt x="41" y="42"/>
                  </a:cubicBezTo>
                  <a:cubicBezTo>
                    <a:pt x="44" y="40"/>
                    <a:pt x="49" y="35"/>
                    <a:pt x="47" y="29"/>
                  </a:cubicBezTo>
                  <a:cubicBezTo>
                    <a:pt x="46" y="25"/>
                    <a:pt x="42" y="21"/>
                    <a:pt x="34" y="17"/>
                  </a:cubicBezTo>
                  <a:cubicBezTo>
                    <a:pt x="26" y="12"/>
                    <a:pt x="15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73">
              <a:extLst>
                <a:ext uri="{FF2B5EF4-FFF2-40B4-BE49-F238E27FC236}">
                  <a16:creationId xmlns:a16="http://schemas.microsoft.com/office/drawing/2014/main" id="{DE289B91-4353-4A75-F67E-0315791AF41F}"/>
                </a:ext>
              </a:extLst>
            </p:cNvPr>
            <p:cNvSpPr/>
            <p:nvPr userDrawn="1"/>
          </p:nvSpPr>
          <p:spPr bwMode="auto">
            <a:xfrm>
              <a:off x="6657906" y="6463257"/>
              <a:ext cx="71873" cy="154197"/>
            </a:xfrm>
            <a:custGeom>
              <a:avLst/>
              <a:gdLst>
                <a:gd name="T0" fmla="*/ 14 w 23"/>
                <a:gd name="T1" fmla="*/ 0 h 51"/>
                <a:gd name="T2" fmla="*/ 5 w 23"/>
                <a:gd name="T3" fmla="*/ 22 h 51"/>
                <a:gd name="T4" fmla="*/ 0 w 23"/>
                <a:gd name="T5" fmla="*/ 51 h 51"/>
                <a:gd name="T6" fmla="*/ 19 w 23"/>
                <a:gd name="T7" fmla="*/ 42 h 51"/>
                <a:gd name="T8" fmla="*/ 22 w 23"/>
                <a:gd name="T9" fmla="*/ 27 h 51"/>
                <a:gd name="T10" fmla="*/ 14 w 23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51">
                  <a:moveTo>
                    <a:pt x="14" y="0"/>
                  </a:moveTo>
                  <a:cubicBezTo>
                    <a:pt x="11" y="7"/>
                    <a:pt x="7" y="14"/>
                    <a:pt x="5" y="22"/>
                  </a:cubicBezTo>
                  <a:cubicBezTo>
                    <a:pt x="1" y="33"/>
                    <a:pt x="0" y="43"/>
                    <a:pt x="0" y="51"/>
                  </a:cubicBezTo>
                  <a:cubicBezTo>
                    <a:pt x="4" y="50"/>
                    <a:pt x="13" y="48"/>
                    <a:pt x="19" y="42"/>
                  </a:cubicBezTo>
                  <a:cubicBezTo>
                    <a:pt x="21" y="39"/>
                    <a:pt x="23" y="36"/>
                    <a:pt x="22" y="27"/>
                  </a:cubicBezTo>
                  <a:cubicBezTo>
                    <a:pt x="21" y="20"/>
                    <a:pt x="20" y="11"/>
                    <a:pt x="14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74">
              <a:extLst>
                <a:ext uri="{FF2B5EF4-FFF2-40B4-BE49-F238E27FC236}">
                  <a16:creationId xmlns:a16="http://schemas.microsoft.com/office/drawing/2014/main" id="{0825AB11-A5EC-A065-CA5B-C1A7E23D90D8}"/>
                </a:ext>
              </a:extLst>
            </p:cNvPr>
            <p:cNvSpPr/>
            <p:nvPr userDrawn="1"/>
          </p:nvSpPr>
          <p:spPr bwMode="auto">
            <a:xfrm>
              <a:off x="9153803" y="6136366"/>
              <a:ext cx="130675" cy="148027"/>
            </a:xfrm>
            <a:custGeom>
              <a:avLst/>
              <a:gdLst>
                <a:gd name="T0" fmla="*/ 1 w 40"/>
                <a:gd name="T1" fmla="*/ 0 h 50"/>
                <a:gd name="T2" fmla="*/ 1 w 40"/>
                <a:gd name="T3" fmla="*/ 13 h 50"/>
                <a:gd name="T4" fmla="*/ 13 w 40"/>
                <a:gd name="T5" fmla="*/ 31 h 50"/>
                <a:gd name="T6" fmla="*/ 35 w 40"/>
                <a:gd name="T7" fmla="*/ 50 h 50"/>
                <a:gd name="T8" fmla="*/ 37 w 40"/>
                <a:gd name="T9" fmla="*/ 30 h 50"/>
                <a:gd name="T10" fmla="*/ 23 w 40"/>
                <a:gd name="T11" fmla="*/ 14 h 50"/>
                <a:gd name="T12" fmla="*/ 1 w 40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0">
                  <a:moveTo>
                    <a:pt x="1" y="0"/>
                  </a:moveTo>
                  <a:cubicBezTo>
                    <a:pt x="0" y="3"/>
                    <a:pt x="0" y="7"/>
                    <a:pt x="1" y="13"/>
                  </a:cubicBezTo>
                  <a:cubicBezTo>
                    <a:pt x="3" y="21"/>
                    <a:pt x="8" y="26"/>
                    <a:pt x="13" y="31"/>
                  </a:cubicBezTo>
                  <a:cubicBezTo>
                    <a:pt x="17" y="36"/>
                    <a:pt x="24" y="43"/>
                    <a:pt x="35" y="50"/>
                  </a:cubicBezTo>
                  <a:cubicBezTo>
                    <a:pt x="37" y="45"/>
                    <a:pt x="40" y="38"/>
                    <a:pt x="37" y="30"/>
                  </a:cubicBezTo>
                  <a:cubicBezTo>
                    <a:pt x="35" y="23"/>
                    <a:pt x="30" y="19"/>
                    <a:pt x="23" y="14"/>
                  </a:cubicBezTo>
                  <a:cubicBezTo>
                    <a:pt x="18" y="10"/>
                    <a:pt x="11" y="5"/>
                    <a:pt x="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75">
              <a:extLst>
                <a:ext uri="{FF2B5EF4-FFF2-40B4-BE49-F238E27FC236}">
                  <a16:creationId xmlns:a16="http://schemas.microsoft.com/office/drawing/2014/main" id="{95C6DA51-6D55-50A9-CC2C-996583FAAD08}"/>
                </a:ext>
              </a:extLst>
            </p:cNvPr>
            <p:cNvSpPr/>
            <p:nvPr userDrawn="1"/>
          </p:nvSpPr>
          <p:spPr bwMode="auto">
            <a:xfrm>
              <a:off x="8755241" y="6512599"/>
              <a:ext cx="169878" cy="148027"/>
            </a:xfrm>
            <a:custGeom>
              <a:avLst/>
              <a:gdLst>
                <a:gd name="T0" fmla="*/ 53 w 53"/>
                <a:gd name="T1" fmla="*/ 0 h 51"/>
                <a:gd name="T2" fmla="*/ 30 w 53"/>
                <a:gd name="T3" fmla="*/ 8 h 51"/>
                <a:gd name="T4" fmla="*/ 8 w 53"/>
                <a:gd name="T5" fmla="*/ 20 h 51"/>
                <a:gd name="T6" fmla="*/ 0 w 53"/>
                <a:gd name="T7" fmla="*/ 36 h 51"/>
                <a:gd name="T8" fmla="*/ 8 w 53"/>
                <a:gd name="T9" fmla="*/ 51 h 51"/>
                <a:gd name="T10" fmla="*/ 29 w 53"/>
                <a:gd name="T11" fmla="*/ 30 h 51"/>
                <a:gd name="T12" fmla="*/ 53 w 53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1">
                  <a:moveTo>
                    <a:pt x="53" y="0"/>
                  </a:moveTo>
                  <a:cubicBezTo>
                    <a:pt x="46" y="2"/>
                    <a:pt x="38" y="5"/>
                    <a:pt x="30" y="8"/>
                  </a:cubicBezTo>
                  <a:cubicBezTo>
                    <a:pt x="18" y="13"/>
                    <a:pt x="12" y="16"/>
                    <a:pt x="8" y="20"/>
                  </a:cubicBezTo>
                  <a:cubicBezTo>
                    <a:pt x="6" y="22"/>
                    <a:pt x="0" y="28"/>
                    <a:pt x="0" y="36"/>
                  </a:cubicBezTo>
                  <a:cubicBezTo>
                    <a:pt x="0" y="43"/>
                    <a:pt x="6" y="49"/>
                    <a:pt x="8" y="51"/>
                  </a:cubicBezTo>
                  <a:cubicBezTo>
                    <a:pt x="15" y="45"/>
                    <a:pt x="22" y="38"/>
                    <a:pt x="29" y="30"/>
                  </a:cubicBezTo>
                  <a:cubicBezTo>
                    <a:pt x="39" y="20"/>
                    <a:pt x="46" y="9"/>
                    <a:pt x="53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76">
              <a:extLst>
                <a:ext uri="{FF2B5EF4-FFF2-40B4-BE49-F238E27FC236}">
                  <a16:creationId xmlns:a16="http://schemas.microsoft.com/office/drawing/2014/main" id="{99A33293-DF11-B9EE-5A53-F2587540AFB3}"/>
                </a:ext>
              </a:extLst>
            </p:cNvPr>
            <p:cNvSpPr/>
            <p:nvPr userDrawn="1"/>
          </p:nvSpPr>
          <p:spPr bwMode="auto">
            <a:xfrm>
              <a:off x="8533093" y="6592783"/>
              <a:ext cx="248283" cy="123356"/>
            </a:xfrm>
            <a:custGeom>
              <a:avLst/>
              <a:gdLst>
                <a:gd name="T0" fmla="*/ 0 w 77"/>
                <a:gd name="T1" fmla="*/ 0 h 41"/>
                <a:gd name="T2" fmla="*/ 30 w 77"/>
                <a:gd name="T3" fmla="*/ 26 h 41"/>
                <a:gd name="T4" fmla="*/ 77 w 77"/>
                <a:gd name="T5" fmla="*/ 41 h 41"/>
                <a:gd name="T6" fmla="*/ 71 w 77"/>
                <a:gd name="T7" fmla="*/ 27 h 41"/>
                <a:gd name="T8" fmla="*/ 35 w 77"/>
                <a:gd name="T9" fmla="*/ 9 h 41"/>
                <a:gd name="T10" fmla="*/ 0 w 77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41">
                  <a:moveTo>
                    <a:pt x="0" y="0"/>
                  </a:moveTo>
                  <a:cubicBezTo>
                    <a:pt x="4" y="6"/>
                    <a:pt x="13" y="17"/>
                    <a:pt x="30" y="26"/>
                  </a:cubicBezTo>
                  <a:cubicBezTo>
                    <a:pt x="49" y="36"/>
                    <a:pt x="68" y="40"/>
                    <a:pt x="77" y="41"/>
                  </a:cubicBezTo>
                  <a:cubicBezTo>
                    <a:pt x="77" y="38"/>
                    <a:pt x="76" y="32"/>
                    <a:pt x="71" y="27"/>
                  </a:cubicBezTo>
                  <a:cubicBezTo>
                    <a:pt x="63" y="18"/>
                    <a:pt x="51" y="14"/>
                    <a:pt x="35" y="9"/>
                  </a:cubicBezTo>
                  <a:cubicBezTo>
                    <a:pt x="27" y="6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Oval 77">
              <a:extLst>
                <a:ext uri="{FF2B5EF4-FFF2-40B4-BE49-F238E27FC236}">
                  <a16:creationId xmlns:a16="http://schemas.microsoft.com/office/drawing/2014/main" id="{B04980EF-2C9E-03BE-9406-5F45FBF40A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19357" y="6198044"/>
              <a:ext cx="1620373" cy="17269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94" name="Grupo 93">
            <a:extLst>
              <a:ext uri="{FF2B5EF4-FFF2-40B4-BE49-F238E27FC236}">
                <a16:creationId xmlns:a16="http://schemas.microsoft.com/office/drawing/2014/main" id="{0CC9CAB7-3E52-CA0B-902C-983F8E57AAD8}"/>
              </a:ext>
            </a:extLst>
          </p:cNvPr>
          <p:cNvGrpSpPr/>
          <p:nvPr/>
        </p:nvGrpSpPr>
        <p:grpSpPr>
          <a:xfrm rot="10800000">
            <a:off x="9981455" y="5235954"/>
            <a:ext cx="2210545" cy="1625153"/>
            <a:chOff x="-11" y="0"/>
            <a:chExt cx="3222501" cy="1625153"/>
          </a:xfrm>
        </p:grpSpPr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0B5332BC-D7C6-0274-9D2D-C730B2097C76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solidFill>
              <a:srgbClr val="272F1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2B086F86-4C94-780E-5092-B13334AF698B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97E4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/>
              </a:endParaRPr>
            </a:p>
          </p:txBody>
        </p:sp>
      </p:grpSp>
      <p:sp>
        <p:nvSpPr>
          <p:cNvPr id="97" name="Google Shape;270;p42">
            <a:extLst>
              <a:ext uri="{FF2B5EF4-FFF2-40B4-BE49-F238E27FC236}">
                <a16:creationId xmlns:a16="http://schemas.microsoft.com/office/drawing/2014/main" id="{049409A1-8BFE-3DE0-1F7C-839D7B814E69}"/>
              </a:ext>
            </a:extLst>
          </p:cNvPr>
          <p:cNvSpPr txBox="1"/>
          <p:nvPr/>
        </p:nvSpPr>
        <p:spPr>
          <a:xfrm>
            <a:off x="1169899" y="1991024"/>
            <a:ext cx="5543552" cy="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PE" sz="2133" dirty="0">
                <a:solidFill>
                  <a:srgbClr val="97E42D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ELABORADO POR  </a:t>
            </a:r>
            <a:r>
              <a:rPr lang="es-PE" sz="2133" dirty="0">
                <a:solidFill>
                  <a:srgbClr val="97E42D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133" b="1" dirty="0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grpSp>
        <p:nvGrpSpPr>
          <p:cNvPr id="98" name="Grupo 97">
            <a:extLst>
              <a:ext uri="{FF2B5EF4-FFF2-40B4-BE49-F238E27FC236}">
                <a16:creationId xmlns:a16="http://schemas.microsoft.com/office/drawing/2014/main" id="{BF671D33-0F2D-6372-48BA-E319B3454122}"/>
              </a:ext>
            </a:extLst>
          </p:cNvPr>
          <p:cNvGrpSpPr/>
          <p:nvPr/>
        </p:nvGrpSpPr>
        <p:grpSpPr>
          <a:xfrm>
            <a:off x="1169899" y="2996867"/>
            <a:ext cx="3985576" cy="2126071"/>
            <a:chOff x="877424" y="2601843"/>
            <a:chExt cx="2989182" cy="1594553"/>
          </a:xfrm>
        </p:grpSpPr>
        <p:sp>
          <p:nvSpPr>
            <p:cNvPr id="99" name="Google Shape;272;p42">
              <a:extLst>
                <a:ext uri="{FF2B5EF4-FFF2-40B4-BE49-F238E27FC236}">
                  <a16:creationId xmlns:a16="http://schemas.microsoft.com/office/drawing/2014/main" id="{55F3FCB9-88F4-282E-4593-5480756BDB31}"/>
                </a:ext>
              </a:extLst>
            </p:cNvPr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/>
              <a:r>
                <a:rPr lang="es-PE" sz="2133" dirty="0">
                  <a:solidFill>
                    <a:srgbClr val="97E42D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2133" dirty="0">
                  <a:solidFill>
                    <a:srgbClr val="97E42D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2133" dirty="0">
                <a:solidFill>
                  <a:srgbClr val="97E42D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endParaRPr>
            </a:p>
          </p:txBody>
        </p:sp>
        <p:sp>
          <p:nvSpPr>
            <p:cNvPr id="100" name="Google Shape;273;p42">
              <a:extLst>
                <a:ext uri="{FF2B5EF4-FFF2-40B4-BE49-F238E27FC236}">
                  <a16:creationId xmlns:a16="http://schemas.microsoft.com/office/drawing/2014/main" id="{BC53C80C-4906-8550-4623-94BECC1DD249}"/>
                </a:ext>
              </a:extLst>
            </p:cNvPr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pexels.com</a:t>
              </a:r>
            </a:p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pixabay.com</a:t>
              </a:r>
            </a:p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pngegg.com</a:t>
              </a:r>
            </a:p>
          </p:txBody>
        </p:sp>
      </p:grpSp>
      <p:sp>
        <p:nvSpPr>
          <p:cNvPr id="101" name="Google Shape;274;p42">
            <a:extLst>
              <a:ext uri="{FF2B5EF4-FFF2-40B4-BE49-F238E27FC236}">
                <a16:creationId xmlns:a16="http://schemas.microsoft.com/office/drawing/2014/main" id="{5F125E26-07C9-7659-9C4D-A0EF8BED46D2}"/>
              </a:ext>
            </a:extLst>
          </p:cNvPr>
          <p:cNvSpPr txBox="1"/>
          <p:nvPr/>
        </p:nvSpPr>
        <p:spPr>
          <a:xfrm>
            <a:off x="1169899" y="4588769"/>
            <a:ext cx="2822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>
                <a:solidFill>
                  <a:srgbClr val="97E42D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2133">
              <a:solidFill>
                <a:srgbClr val="97E42D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102" name="Google Shape;275;p42">
            <a:extLst>
              <a:ext uri="{FF2B5EF4-FFF2-40B4-BE49-F238E27FC236}">
                <a16:creationId xmlns:a16="http://schemas.microsoft.com/office/drawing/2014/main" id="{09968064-EFC7-91BE-6C5D-8D7A207EEAD0}"/>
              </a:ext>
            </a:extLst>
          </p:cNvPr>
          <p:cNvSpPr txBox="1"/>
          <p:nvPr/>
        </p:nvSpPr>
        <p:spPr>
          <a:xfrm>
            <a:off x="1169899" y="5000269"/>
            <a:ext cx="3527168" cy="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 (Títulos)</a:t>
            </a:r>
          </a:p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Aharoni</a:t>
            </a:r>
          </a:p>
        </p:txBody>
      </p:sp>
      <p:pic>
        <p:nvPicPr>
          <p:cNvPr id="104" name="Imagen 103">
            <a:extLst>
              <a:ext uri="{FF2B5EF4-FFF2-40B4-BE49-F238E27FC236}">
                <a16:creationId xmlns:a16="http://schemas.microsoft.com/office/drawing/2014/main" id="{93D95EB1-B434-7E7C-8A97-F363B8E36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324" y="1829856"/>
            <a:ext cx="7163025" cy="4762292"/>
          </a:xfrm>
          <a:prstGeom prst="rect">
            <a:avLst/>
          </a:prstGeom>
        </p:spPr>
      </p:pic>
      <p:pic>
        <p:nvPicPr>
          <p:cNvPr id="105" name="Imagen 104">
            <a:extLst>
              <a:ext uri="{FF2B5EF4-FFF2-40B4-BE49-F238E27FC236}">
                <a16:creationId xmlns:a16="http://schemas.microsoft.com/office/drawing/2014/main" id="{06CEB527-B23B-97CF-B859-390EF0D39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" y="5122938"/>
            <a:ext cx="1409339" cy="1763303"/>
          </a:xfrm>
          <a:prstGeom prst="rect">
            <a:avLst/>
          </a:prstGeom>
        </p:spPr>
      </p:pic>
      <p:sp>
        <p:nvSpPr>
          <p:cNvPr id="106" name="TextBox 59">
            <a:extLst>
              <a:ext uri="{FF2B5EF4-FFF2-40B4-BE49-F238E27FC236}">
                <a16:creationId xmlns:a16="http://schemas.microsoft.com/office/drawing/2014/main" id="{FB7437B4-0140-B67A-0326-DF7AC3938754}"/>
              </a:ext>
            </a:extLst>
          </p:cNvPr>
          <p:cNvSpPr txBox="1"/>
          <p:nvPr/>
        </p:nvSpPr>
        <p:spPr>
          <a:xfrm>
            <a:off x="9621360" y="6443174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7" name="Gráfico 10">
            <a:extLst>
              <a:ext uri="{FF2B5EF4-FFF2-40B4-BE49-F238E27FC236}">
                <a16:creationId xmlns:a16="http://schemas.microsoft.com/office/drawing/2014/main" id="{7374C438-91D1-DE00-66AA-029699243114}"/>
              </a:ext>
            </a:extLst>
          </p:cNvPr>
          <p:cNvGrpSpPr/>
          <p:nvPr/>
        </p:nvGrpSpPr>
        <p:grpSpPr>
          <a:xfrm>
            <a:off x="10895107" y="5490861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108" name="Forma libre: forma 30">
              <a:extLst>
                <a:ext uri="{FF2B5EF4-FFF2-40B4-BE49-F238E27FC236}">
                  <a16:creationId xmlns:a16="http://schemas.microsoft.com/office/drawing/2014/main" id="{1CEEE434-09B8-9235-D4A3-A5B4C7B8F050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97E42D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109" name="Forma libre: forma 31">
              <a:extLst>
                <a:ext uri="{FF2B5EF4-FFF2-40B4-BE49-F238E27FC236}">
                  <a16:creationId xmlns:a16="http://schemas.microsoft.com/office/drawing/2014/main" id="{ABD778F9-D8B3-67D9-1934-9D296EA17769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224484578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2A1E69-37A8-4288-1D0B-AA8A64498F0B}"/>
              </a:ext>
            </a:extLst>
          </p:cNvPr>
          <p:cNvSpPr txBox="1"/>
          <p:nvPr/>
        </p:nvSpPr>
        <p:spPr>
          <a:xfrm>
            <a:off x="323528" y="123481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400"/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A74DE477-AC75-6F19-A8C6-92733961BB53}"/>
              </a:ext>
            </a:extLst>
          </p:cNvPr>
          <p:cNvSpPr/>
          <p:nvPr/>
        </p:nvSpPr>
        <p:spPr>
          <a:xfrm>
            <a:off x="6112071" y="1492154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A1F8B632-208F-F098-71AF-3CF42FBAFD14}"/>
              </a:ext>
            </a:extLst>
          </p:cNvPr>
          <p:cNvSpPr/>
          <p:nvPr/>
        </p:nvSpPr>
        <p:spPr>
          <a:xfrm>
            <a:off x="5273317" y="1562685"/>
            <a:ext cx="523147" cy="38362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79E897A6-9A12-CED9-C2F6-779188E46B36}"/>
              </a:ext>
            </a:extLst>
          </p:cNvPr>
          <p:cNvSpPr/>
          <p:nvPr/>
        </p:nvSpPr>
        <p:spPr>
          <a:xfrm>
            <a:off x="6114156" y="4520205"/>
            <a:ext cx="313133" cy="707899"/>
          </a:xfrm>
          <a:custGeom>
            <a:avLst/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D8AD3AC-8943-11C5-9E4E-A183E8D9934B}"/>
              </a:ext>
            </a:extLst>
          </p:cNvPr>
          <p:cNvSpPr/>
          <p:nvPr/>
        </p:nvSpPr>
        <p:spPr>
          <a:xfrm rot="18900000">
            <a:off x="9585735" y="3654559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17AB9331-D20F-0451-8812-F3548C0FA6F1}"/>
              </a:ext>
            </a:extLst>
          </p:cNvPr>
          <p:cNvSpPr/>
          <p:nvPr/>
        </p:nvSpPr>
        <p:spPr>
          <a:xfrm flipH="1">
            <a:off x="5267027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EBA1EF00-50CE-81B5-9CC7-AA5A5A606ECB}"/>
              </a:ext>
            </a:extLst>
          </p:cNvPr>
          <p:cNvSpPr/>
          <p:nvPr/>
        </p:nvSpPr>
        <p:spPr>
          <a:xfrm>
            <a:off x="7745409" y="3642507"/>
            <a:ext cx="460779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AB8FD164-A1B7-9869-084A-57718B77E4A5}"/>
              </a:ext>
            </a:extLst>
          </p:cNvPr>
          <p:cNvSpPr/>
          <p:nvPr/>
        </p:nvSpPr>
        <p:spPr>
          <a:xfrm>
            <a:off x="11063700" y="3600567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74D04FA-06CB-5558-170A-512FE57ED18C}"/>
              </a:ext>
            </a:extLst>
          </p:cNvPr>
          <p:cNvSpPr/>
          <p:nvPr/>
        </p:nvSpPr>
        <p:spPr>
          <a:xfrm>
            <a:off x="6950826" y="1518718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53953A62-2B29-7231-DAB2-E4AF034B06C4}"/>
              </a:ext>
            </a:extLst>
          </p:cNvPr>
          <p:cNvSpPr/>
          <p:nvPr/>
        </p:nvSpPr>
        <p:spPr>
          <a:xfrm rot="5400000">
            <a:off x="7737685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68D52C06-0BC3-47F7-EC20-68E1322628BF}"/>
              </a:ext>
            </a:extLst>
          </p:cNvPr>
          <p:cNvSpPr/>
          <p:nvPr/>
        </p:nvSpPr>
        <p:spPr>
          <a:xfrm>
            <a:off x="6809929" y="4618985"/>
            <a:ext cx="513183" cy="51034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7434569C-118A-2447-0219-8518A46C5C61}"/>
              </a:ext>
            </a:extLst>
          </p:cNvPr>
          <p:cNvSpPr/>
          <p:nvPr/>
        </p:nvSpPr>
        <p:spPr>
          <a:xfrm rot="16200000">
            <a:off x="8525359" y="1470614"/>
            <a:ext cx="567400" cy="56777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56CB6359-CBAB-EAE3-29A9-347EF988289B}"/>
              </a:ext>
            </a:extLst>
          </p:cNvPr>
          <p:cNvSpPr/>
          <p:nvPr/>
        </p:nvSpPr>
        <p:spPr>
          <a:xfrm>
            <a:off x="9408552" y="1424301"/>
            <a:ext cx="473301" cy="660395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EBDF3EB3-B8FD-570C-C12B-FDBCF906BFBC}"/>
              </a:ext>
            </a:extLst>
          </p:cNvPr>
          <p:cNvSpPr/>
          <p:nvPr/>
        </p:nvSpPr>
        <p:spPr>
          <a:xfrm>
            <a:off x="7705747" y="4600959"/>
            <a:ext cx="385791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D4F19994-1E21-A7BF-09A7-16385F58AD5D}"/>
              </a:ext>
            </a:extLst>
          </p:cNvPr>
          <p:cNvSpPr/>
          <p:nvPr/>
        </p:nvSpPr>
        <p:spPr>
          <a:xfrm rot="20700000">
            <a:off x="6137536" y="3634207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0706DB3-FD5B-9C12-0676-C838B877C04F}"/>
              </a:ext>
            </a:extLst>
          </p:cNvPr>
          <p:cNvSpPr/>
          <p:nvPr/>
        </p:nvSpPr>
        <p:spPr>
          <a:xfrm>
            <a:off x="4401175" y="3545249"/>
            <a:ext cx="527335" cy="493633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EB0943DD-0E8B-5311-4374-D90F2648FCC5}"/>
              </a:ext>
            </a:extLst>
          </p:cNvPr>
          <p:cNvSpPr/>
          <p:nvPr/>
        </p:nvSpPr>
        <p:spPr>
          <a:xfrm>
            <a:off x="4376237" y="4613418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350BC37B-576D-56CF-374F-66539D2B5A9D}"/>
              </a:ext>
            </a:extLst>
          </p:cNvPr>
          <p:cNvSpPr/>
          <p:nvPr/>
        </p:nvSpPr>
        <p:spPr>
          <a:xfrm rot="18805992">
            <a:off x="10126693" y="1539349"/>
            <a:ext cx="551843" cy="546087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696FB316-E5D6-D466-6EAB-24598FC40A8D}"/>
              </a:ext>
            </a:extLst>
          </p:cNvPr>
          <p:cNvSpPr/>
          <p:nvPr/>
        </p:nvSpPr>
        <p:spPr>
          <a:xfrm>
            <a:off x="10932822" y="1539416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12F2F757-744E-A48B-6561-DF0284EBFA4E}"/>
              </a:ext>
            </a:extLst>
          </p:cNvPr>
          <p:cNvSpPr>
            <a:spLocks noChangeAspect="1"/>
          </p:cNvSpPr>
          <p:nvPr/>
        </p:nvSpPr>
        <p:spPr>
          <a:xfrm>
            <a:off x="936347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E2224DB4-A40B-ECDD-382E-1C107A6D7412}"/>
              </a:ext>
            </a:extLst>
          </p:cNvPr>
          <p:cNvSpPr>
            <a:spLocks noChangeAspect="1"/>
          </p:cNvSpPr>
          <p:nvPr/>
        </p:nvSpPr>
        <p:spPr>
          <a:xfrm>
            <a:off x="8488431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A7A077C8-08D0-92EC-660D-06BDA9A3D2F1}"/>
              </a:ext>
            </a:extLst>
          </p:cNvPr>
          <p:cNvSpPr>
            <a:spLocks noChangeAspect="1"/>
          </p:cNvSpPr>
          <p:nvPr/>
        </p:nvSpPr>
        <p:spPr>
          <a:xfrm>
            <a:off x="1023851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C9C56F4D-BED1-4A09-9E37-16594F99913D}"/>
              </a:ext>
            </a:extLst>
          </p:cNvPr>
          <p:cNvSpPr>
            <a:spLocks noChangeAspect="1"/>
          </p:cNvSpPr>
          <p:nvPr/>
        </p:nvSpPr>
        <p:spPr>
          <a:xfrm>
            <a:off x="11113558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E8C9C491-53C9-30AD-7F0D-23C317FEB4CA}"/>
              </a:ext>
            </a:extLst>
          </p:cNvPr>
          <p:cNvSpPr/>
          <p:nvPr/>
        </p:nvSpPr>
        <p:spPr>
          <a:xfrm>
            <a:off x="4351196" y="1478771"/>
            <a:ext cx="604245" cy="61647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BB3CEE12-694B-F039-869F-F388A0A3BCF4}"/>
              </a:ext>
            </a:extLst>
          </p:cNvPr>
          <p:cNvGrpSpPr/>
          <p:nvPr/>
        </p:nvGrpSpPr>
        <p:grpSpPr>
          <a:xfrm>
            <a:off x="9367813" y="5419901"/>
            <a:ext cx="404147" cy="560241"/>
            <a:chOff x="-38860326" y="3221750"/>
            <a:chExt cx="228425" cy="316650"/>
          </a:xfrm>
          <a:solidFill>
            <a:srgbClr val="272F1D"/>
          </a:solidFill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B07D3D3C-6DB5-147E-4BB8-07B248B646D0}"/>
                </a:ext>
              </a:extLst>
            </p:cNvPr>
            <p:cNvSpPr/>
            <p:nvPr/>
          </p:nvSpPr>
          <p:spPr>
            <a:xfrm>
              <a:off x="-38735874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63813EAF-F9FC-81D6-A77C-39229AA24289}"/>
                </a:ext>
              </a:extLst>
            </p:cNvPr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BEE29992-8AF3-E4F8-86BE-59DF424AEC6F}"/>
                </a:ext>
              </a:extLst>
            </p:cNvPr>
            <p:cNvSpPr/>
            <p:nvPr/>
          </p:nvSpPr>
          <p:spPr>
            <a:xfrm>
              <a:off x="-38859551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9CB150E8-96BA-E6B6-31FE-F8FA7C95F389}"/>
                </a:ext>
              </a:extLst>
            </p:cNvPr>
            <p:cNvSpPr/>
            <p:nvPr/>
          </p:nvSpPr>
          <p:spPr>
            <a:xfrm>
              <a:off x="-38860326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E1C87293-57CA-C2B5-E9E0-45ED5684182D}"/>
              </a:ext>
            </a:extLst>
          </p:cNvPr>
          <p:cNvGrpSpPr/>
          <p:nvPr/>
        </p:nvGrpSpPr>
        <p:grpSpPr>
          <a:xfrm>
            <a:off x="4313801" y="2400895"/>
            <a:ext cx="644203" cy="641015"/>
            <a:chOff x="-38538975" y="3954250"/>
            <a:chExt cx="318225" cy="316650"/>
          </a:xfrm>
          <a:solidFill>
            <a:srgbClr val="272F1D"/>
          </a:solidFill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DFB4903F-2ADC-5AEC-B2D1-730D110C58B0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3FDC8FD0-6F7D-0CF7-55BE-29D7E4DA78B7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3C3BF83A-EED2-CBAE-DCCF-E1ED16FA0DFB}"/>
              </a:ext>
            </a:extLst>
          </p:cNvPr>
          <p:cNvGrpSpPr/>
          <p:nvPr/>
        </p:nvGrpSpPr>
        <p:grpSpPr>
          <a:xfrm>
            <a:off x="4399885" y="5618924"/>
            <a:ext cx="495395" cy="442067"/>
            <a:chOff x="-42996151" y="3612600"/>
            <a:chExt cx="323750" cy="288900"/>
          </a:xfrm>
          <a:solidFill>
            <a:srgbClr val="272F1D"/>
          </a:solidFill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06307F7D-D808-7036-1B21-5C3B68ED6FFC}"/>
                </a:ext>
              </a:extLst>
            </p:cNvPr>
            <p:cNvSpPr/>
            <p:nvPr/>
          </p:nvSpPr>
          <p:spPr>
            <a:xfrm>
              <a:off x="-42914224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F49727EB-EA0C-6816-C9E9-7D8ACC818194}"/>
                </a:ext>
              </a:extLst>
            </p:cNvPr>
            <p:cNvSpPr/>
            <p:nvPr/>
          </p:nvSpPr>
          <p:spPr>
            <a:xfrm>
              <a:off x="-42946526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A9546BDA-3AFA-9D3D-F055-94DD30E5CB48}"/>
                </a:ext>
              </a:extLst>
            </p:cNvPr>
            <p:cNvSpPr/>
            <p:nvPr/>
          </p:nvSpPr>
          <p:spPr>
            <a:xfrm>
              <a:off x="-42996151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0CD0C1AD-CEED-A110-E48C-66F1F586DB97}"/>
              </a:ext>
            </a:extLst>
          </p:cNvPr>
          <p:cNvGrpSpPr/>
          <p:nvPr/>
        </p:nvGrpSpPr>
        <p:grpSpPr>
          <a:xfrm>
            <a:off x="8432704" y="5501961"/>
            <a:ext cx="496541" cy="485831"/>
            <a:chOff x="-41117651" y="3605525"/>
            <a:chExt cx="324500" cy="317500"/>
          </a:xfrm>
          <a:solidFill>
            <a:srgbClr val="272F1D"/>
          </a:solidFill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7FA3C05C-6CBE-1976-095B-916C79C6F011}"/>
                </a:ext>
              </a:extLst>
            </p:cNvPr>
            <p:cNvSpPr/>
            <p:nvPr/>
          </p:nvSpPr>
          <p:spPr>
            <a:xfrm>
              <a:off x="-41016851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302E64DA-FA20-F745-6D63-F584170F1B2A}"/>
                </a:ext>
              </a:extLst>
            </p:cNvPr>
            <p:cNvSpPr/>
            <p:nvPr/>
          </p:nvSpPr>
          <p:spPr>
            <a:xfrm>
              <a:off x="-40900276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B9049836-BFB8-C45B-3CF0-961A42E00C1B}"/>
                </a:ext>
              </a:extLst>
            </p:cNvPr>
            <p:cNvSpPr/>
            <p:nvPr/>
          </p:nvSpPr>
          <p:spPr>
            <a:xfrm>
              <a:off x="-41117651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EEC19E83-F93A-FA15-DCE5-6C2C6412E358}"/>
              </a:ext>
            </a:extLst>
          </p:cNvPr>
          <p:cNvGrpSpPr/>
          <p:nvPr/>
        </p:nvGrpSpPr>
        <p:grpSpPr>
          <a:xfrm>
            <a:off x="5285551" y="5542722"/>
            <a:ext cx="469687" cy="475692"/>
            <a:chOff x="-42617299" y="3587775"/>
            <a:chExt cx="306950" cy="310875"/>
          </a:xfrm>
          <a:solidFill>
            <a:srgbClr val="272F1D"/>
          </a:solidFill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E15684BC-DF54-9AB7-72C2-9522453BBE1B}"/>
                </a:ext>
              </a:extLst>
            </p:cNvPr>
            <p:cNvSpPr/>
            <p:nvPr/>
          </p:nvSpPr>
          <p:spPr>
            <a:xfrm>
              <a:off x="-42617299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E294C6AD-A4BD-8A75-F600-3CC7D6465176}"/>
                </a:ext>
              </a:extLst>
            </p:cNvPr>
            <p:cNvSpPr/>
            <p:nvPr/>
          </p:nvSpPr>
          <p:spPr>
            <a:xfrm>
              <a:off x="-42500724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9099B28F-3574-0B82-28B3-913363399C49}"/>
              </a:ext>
            </a:extLst>
          </p:cNvPr>
          <p:cNvGrpSpPr/>
          <p:nvPr/>
        </p:nvGrpSpPr>
        <p:grpSpPr>
          <a:xfrm>
            <a:off x="10221237" y="5564681"/>
            <a:ext cx="486939" cy="443559"/>
            <a:chOff x="-40745125" y="3632900"/>
            <a:chExt cx="318225" cy="289875"/>
          </a:xfrm>
          <a:solidFill>
            <a:srgbClr val="272F1D"/>
          </a:solidFill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6029761D-3923-5138-BE98-10C19A798D8A}"/>
                </a:ext>
              </a:extLst>
            </p:cNvPr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D7A50847-084B-2CC4-84C6-6906673C93EC}"/>
                </a:ext>
              </a:extLst>
            </p:cNvPr>
            <p:cNvSpPr/>
            <p:nvPr/>
          </p:nvSpPr>
          <p:spPr>
            <a:xfrm>
              <a:off x="-40508051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34F18036-A7CB-95EE-2E87-10D47CAD08D3}"/>
                </a:ext>
              </a:extLst>
            </p:cNvPr>
            <p:cNvSpPr/>
            <p:nvPr/>
          </p:nvSpPr>
          <p:spPr>
            <a:xfrm>
              <a:off x="-40466299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4B62C2E8-88DC-CC2C-740F-40215B831859}"/>
                </a:ext>
              </a:extLst>
            </p:cNvPr>
            <p:cNvSpPr/>
            <p:nvPr/>
          </p:nvSpPr>
          <p:spPr>
            <a:xfrm>
              <a:off x="-40723049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EDC35669-DF75-A5B4-E57D-2FF8760FAFCE}"/>
                </a:ext>
              </a:extLst>
            </p:cNvPr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89DD974F-B61C-9ED2-2BEA-71BAA3F4D119}"/>
                </a:ext>
              </a:extLst>
            </p:cNvPr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C653E538-2797-75AF-8FD2-64EE67F5F50F}"/>
                </a:ext>
              </a:extLst>
            </p:cNvPr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C0413D84-9028-8887-2809-AA94AE8A2D1C}"/>
              </a:ext>
            </a:extLst>
          </p:cNvPr>
          <p:cNvSpPr/>
          <p:nvPr/>
        </p:nvSpPr>
        <p:spPr>
          <a:xfrm>
            <a:off x="6077467" y="5543601"/>
            <a:ext cx="412229" cy="486939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272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58AC4A88-CBF0-1B97-1FE2-E1489B3DB9A8}"/>
              </a:ext>
            </a:extLst>
          </p:cNvPr>
          <p:cNvGrpSpPr/>
          <p:nvPr/>
        </p:nvGrpSpPr>
        <p:grpSpPr>
          <a:xfrm>
            <a:off x="11105261" y="5521085"/>
            <a:ext cx="476115" cy="484531"/>
            <a:chOff x="-40372574" y="3604550"/>
            <a:chExt cx="311150" cy="316650"/>
          </a:xfrm>
          <a:solidFill>
            <a:srgbClr val="272F1D"/>
          </a:solidFill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85BC7150-D953-DFC0-0F98-BA7A4F804A7E}"/>
                </a:ext>
              </a:extLst>
            </p:cNvPr>
            <p:cNvSpPr/>
            <p:nvPr/>
          </p:nvSpPr>
          <p:spPr>
            <a:xfrm>
              <a:off x="-40372574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33A43CCE-EDDC-E93F-ACAF-045AC575F4E4}"/>
                </a:ext>
              </a:extLst>
            </p:cNvPr>
            <p:cNvSpPr/>
            <p:nvPr/>
          </p:nvSpPr>
          <p:spPr>
            <a:xfrm>
              <a:off x="-40312699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0E1DB2A8-02A2-58CC-D8C4-D873D40CFC05}"/>
                </a:ext>
              </a:extLst>
            </p:cNvPr>
            <p:cNvSpPr/>
            <p:nvPr/>
          </p:nvSpPr>
          <p:spPr>
            <a:xfrm>
              <a:off x="-40250476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2BCB555F-D368-38C5-ACB7-1FAF8A761FF7}"/>
              </a:ext>
            </a:extLst>
          </p:cNvPr>
          <p:cNvGrpSpPr/>
          <p:nvPr/>
        </p:nvGrpSpPr>
        <p:grpSpPr>
          <a:xfrm>
            <a:off x="6835001" y="5544805"/>
            <a:ext cx="486939" cy="484531"/>
            <a:chOff x="-41893474" y="3584850"/>
            <a:chExt cx="318225" cy="316650"/>
          </a:xfrm>
          <a:solidFill>
            <a:srgbClr val="272F1D"/>
          </a:solidFill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2B7F7DF5-18CA-F00F-E6A4-A571F5451B8F}"/>
                </a:ext>
              </a:extLst>
            </p:cNvPr>
            <p:cNvSpPr/>
            <p:nvPr/>
          </p:nvSpPr>
          <p:spPr>
            <a:xfrm>
              <a:off x="-41827301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5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4D4023AE-78B5-AE14-482F-6D75F330E809}"/>
                </a:ext>
              </a:extLst>
            </p:cNvPr>
            <p:cNvSpPr/>
            <p:nvPr/>
          </p:nvSpPr>
          <p:spPr>
            <a:xfrm>
              <a:off x="-41726501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6A6575A8-54D1-79A1-AF92-D2E947E861D5}"/>
                </a:ext>
              </a:extLst>
            </p:cNvPr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2DCB5915-1D54-D1C9-E872-A7D890377F19}"/>
                </a:ext>
              </a:extLst>
            </p:cNvPr>
            <p:cNvSpPr/>
            <p:nvPr/>
          </p:nvSpPr>
          <p:spPr>
            <a:xfrm>
              <a:off x="-41893474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790C223B-A70B-11B5-B40D-4CF0A4F6EB79}"/>
              </a:ext>
            </a:extLst>
          </p:cNvPr>
          <p:cNvGrpSpPr/>
          <p:nvPr/>
        </p:nvGrpSpPr>
        <p:grpSpPr>
          <a:xfrm>
            <a:off x="7644051" y="5591324"/>
            <a:ext cx="483343" cy="378489"/>
            <a:chOff x="-41526451" y="3653375"/>
            <a:chExt cx="315875" cy="247350"/>
          </a:xfrm>
          <a:solidFill>
            <a:srgbClr val="272F1D"/>
          </a:solidFill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D5BFFA89-A883-52F9-9D11-5D3437AC4CDE}"/>
                </a:ext>
              </a:extLst>
            </p:cNvPr>
            <p:cNvSpPr/>
            <p:nvPr/>
          </p:nvSpPr>
          <p:spPr>
            <a:xfrm>
              <a:off x="-41526451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EF9388A8-8939-94A5-9F73-EBF276D58E05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7B8695CB-C588-0BFE-8D96-9182A40FFEE0}"/>
              </a:ext>
            </a:extLst>
          </p:cNvPr>
          <p:cNvGrpSpPr/>
          <p:nvPr/>
        </p:nvGrpSpPr>
        <p:grpSpPr>
          <a:xfrm>
            <a:off x="5231489" y="2522328"/>
            <a:ext cx="480672" cy="552945"/>
            <a:chOff x="-42971724" y="3217825"/>
            <a:chExt cx="275675" cy="317125"/>
          </a:xfrm>
          <a:solidFill>
            <a:srgbClr val="272F1D"/>
          </a:solidFill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E82BE614-FF63-F361-4005-41D84F681069}"/>
                </a:ext>
              </a:extLst>
            </p:cNvPr>
            <p:cNvSpPr/>
            <p:nvPr/>
          </p:nvSpPr>
          <p:spPr>
            <a:xfrm>
              <a:off x="-42951251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A23BE622-7086-6BCC-6723-292BADF60884}"/>
                </a:ext>
              </a:extLst>
            </p:cNvPr>
            <p:cNvSpPr/>
            <p:nvPr/>
          </p:nvSpPr>
          <p:spPr>
            <a:xfrm>
              <a:off x="-42971724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4212CAC0-D1A5-5436-6774-EB84AB80EE1B}"/>
                </a:ext>
              </a:extLst>
            </p:cNvPr>
            <p:cNvSpPr/>
            <p:nvPr/>
          </p:nvSpPr>
          <p:spPr>
            <a:xfrm>
              <a:off x="-42866974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CC6EF187-0D02-655D-87AF-2C7198FE6B99}"/>
              </a:ext>
            </a:extLst>
          </p:cNvPr>
          <p:cNvGrpSpPr/>
          <p:nvPr/>
        </p:nvGrpSpPr>
        <p:grpSpPr>
          <a:xfrm>
            <a:off x="9324641" y="2518241"/>
            <a:ext cx="554819" cy="553467"/>
            <a:chOff x="-41111351" y="3239100"/>
            <a:chExt cx="318200" cy="317425"/>
          </a:xfrm>
          <a:solidFill>
            <a:srgbClr val="272F1D"/>
          </a:solidFill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6BAD16F9-5069-5B35-2849-47F30E52C484}"/>
                </a:ext>
              </a:extLst>
            </p:cNvPr>
            <p:cNvSpPr/>
            <p:nvPr/>
          </p:nvSpPr>
          <p:spPr>
            <a:xfrm>
              <a:off x="-41111351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322580AF-E3DA-A936-F280-95C503A0C37A}"/>
                </a:ext>
              </a:extLst>
            </p:cNvPr>
            <p:cNvSpPr/>
            <p:nvPr/>
          </p:nvSpPr>
          <p:spPr>
            <a:xfrm>
              <a:off x="-41110576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34F9FFFA-F410-9028-288C-BE8DF378182B}"/>
                </a:ext>
              </a:extLst>
            </p:cNvPr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761565C2-9C57-5BA7-1648-8C9C45A0C0D7}"/>
                </a:ext>
              </a:extLst>
            </p:cNvPr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CB03BFF2-6B2B-BFD1-ED56-001240BFFE2E}"/>
              </a:ext>
            </a:extLst>
          </p:cNvPr>
          <p:cNvGrpSpPr/>
          <p:nvPr/>
        </p:nvGrpSpPr>
        <p:grpSpPr>
          <a:xfrm>
            <a:off x="6093084" y="2522325"/>
            <a:ext cx="640955" cy="553467"/>
            <a:chOff x="-42651700" y="3217825"/>
            <a:chExt cx="367600" cy="317425"/>
          </a:xfrm>
          <a:solidFill>
            <a:srgbClr val="272F1D"/>
          </a:solidFill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FBADC597-7E1F-8D54-C7DE-4AA04A7D73B2}"/>
                </a:ext>
              </a:extLst>
            </p:cNvPr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478D6B8E-70FB-7512-EB33-D768D529A0C0}"/>
                </a:ext>
              </a:extLst>
            </p:cNvPr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2C787BD6-7765-F361-346F-79FAAF226D96}"/>
                </a:ext>
              </a:extLst>
            </p:cNvPr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6074E06A-81E6-BFED-0302-C74495D12485}"/>
                </a:ext>
              </a:extLst>
            </p:cNvPr>
            <p:cNvSpPr/>
            <p:nvPr/>
          </p:nvSpPr>
          <p:spPr>
            <a:xfrm>
              <a:off x="-42561374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D95BCB9F-98A3-24A7-1818-D39A9FE6F893}"/>
              </a:ext>
            </a:extLst>
          </p:cNvPr>
          <p:cNvGrpSpPr/>
          <p:nvPr/>
        </p:nvGrpSpPr>
        <p:grpSpPr>
          <a:xfrm>
            <a:off x="10113537" y="2490019"/>
            <a:ext cx="562491" cy="552639"/>
            <a:chOff x="-40748276" y="3238700"/>
            <a:chExt cx="322600" cy="316950"/>
          </a:xfrm>
          <a:solidFill>
            <a:srgbClr val="272F1D"/>
          </a:solidFill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04CBBCC5-6F49-67B1-EA16-B92CFAC95FDA}"/>
                </a:ext>
              </a:extLst>
            </p:cNvPr>
            <p:cNvSpPr/>
            <p:nvPr/>
          </p:nvSpPr>
          <p:spPr>
            <a:xfrm>
              <a:off x="-40709676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1C78607B-F80E-E7C8-BD77-403033F0761B}"/>
                </a:ext>
              </a:extLst>
            </p:cNvPr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37AF2488-E308-837A-1B99-A4E758E2B630}"/>
                </a:ext>
              </a:extLst>
            </p:cNvPr>
            <p:cNvSpPr/>
            <p:nvPr/>
          </p:nvSpPr>
          <p:spPr>
            <a:xfrm>
              <a:off x="-40678174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E2EF78DC-3E04-BD64-042E-F316DDA30ACF}"/>
                </a:ext>
              </a:extLst>
            </p:cNvPr>
            <p:cNvSpPr/>
            <p:nvPr/>
          </p:nvSpPr>
          <p:spPr>
            <a:xfrm>
              <a:off x="-40513549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32CFBF91-D5D6-5C4C-AAD1-32816E93924A}"/>
                </a:ext>
              </a:extLst>
            </p:cNvPr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842B064E-28D9-31A1-ABFB-87264058776B}"/>
                </a:ext>
              </a:extLst>
            </p:cNvPr>
            <p:cNvSpPr/>
            <p:nvPr/>
          </p:nvSpPr>
          <p:spPr>
            <a:xfrm>
              <a:off x="-40748276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26B65250-48A7-12CB-7E06-678F1D450C99}"/>
              </a:ext>
            </a:extLst>
          </p:cNvPr>
          <p:cNvSpPr/>
          <p:nvPr/>
        </p:nvSpPr>
        <p:spPr>
          <a:xfrm>
            <a:off x="6935788" y="2523415"/>
            <a:ext cx="543877" cy="551288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8FBC938D-4F73-7652-6B12-CB36D12323AE}"/>
              </a:ext>
            </a:extLst>
          </p:cNvPr>
          <p:cNvGrpSpPr/>
          <p:nvPr/>
        </p:nvGrpSpPr>
        <p:grpSpPr>
          <a:xfrm>
            <a:off x="10973889" y="2490315"/>
            <a:ext cx="553467" cy="504036"/>
            <a:chOff x="-40378075" y="3267450"/>
            <a:chExt cx="317425" cy="289075"/>
          </a:xfrm>
          <a:solidFill>
            <a:srgbClr val="272F1D"/>
          </a:solidFill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1B15406F-CA61-D6A6-0251-CE50E3E0FDDA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F1BA32EA-CEEC-CF58-DBEC-6FA69AE1F366}"/>
                </a:ext>
              </a:extLst>
            </p:cNvPr>
            <p:cNvSpPr/>
            <p:nvPr/>
          </p:nvSpPr>
          <p:spPr>
            <a:xfrm>
              <a:off x="-40316649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0331F288-A556-45D4-A7F8-038351B3A35B}"/>
                </a:ext>
              </a:extLst>
            </p:cNvPr>
            <p:cNvSpPr/>
            <p:nvPr/>
          </p:nvSpPr>
          <p:spPr>
            <a:xfrm>
              <a:off x="-40209524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15CDF516-4E3C-9239-7737-468EE30CC9CE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CA3DCACE-BB4C-134F-F034-93A4EEBAD20A}"/>
              </a:ext>
            </a:extLst>
          </p:cNvPr>
          <p:cNvGrpSpPr/>
          <p:nvPr/>
        </p:nvGrpSpPr>
        <p:grpSpPr>
          <a:xfrm>
            <a:off x="7701993" y="2496465"/>
            <a:ext cx="553512" cy="553163"/>
            <a:chOff x="-41895049" y="3217225"/>
            <a:chExt cx="317450" cy="317250"/>
          </a:xfrm>
          <a:solidFill>
            <a:srgbClr val="272F1D"/>
          </a:solidFill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686B1151-F1C1-1D70-C7C6-9C60255B7352}"/>
                </a:ext>
              </a:extLst>
            </p:cNvPr>
            <p:cNvSpPr/>
            <p:nvPr/>
          </p:nvSpPr>
          <p:spPr>
            <a:xfrm>
              <a:off x="-41895049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E95A0118-E8F7-F604-AB00-7CCAA2B792CE}"/>
                </a:ext>
              </a:extLst>
            </p:cNvPr>
            <p:cNvSpPr/>
            <p:nvPr/>
          </p:nvSpPr>
          <p:spPr>
            <a:xfrm>
              <a:off x="-41619376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A3113CCB-E884-D363-B4DE-46A6FBC28CED}"/>
                </a:ext>
              </a:extLst>
            </p:cNvPr>
            <p:cNvSpPr/>
            <p:nvPr/>
          </p:nvSpPr>
          <p:spPr>
            <a:xfrm>
              <a:off x="-41832826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18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601AE339-E862-A1AC-1FF3-2C94794E3731}"/>
                </a:ext>
              </a:extLst>
            </p:cNvPr>
            <p:cNvSpPr/>
            <p:nvPr/>
          </p:nvSpPr>
          <p:spPr>
            <a:xfrm>
              <a:off x="-41880076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6263EE19-DA82-41E9-4646-6070A617A758}"/>
                </a:ext>
              </a:extLst>
            </p:cNvPr>
            <p:cNvSpPr/>
            <p:nvPr/>
          </p:nvSpPr>
          <p:spPr>
            <a:xfrm>
              <a:off x="-41880876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36418A5B-7756-22E2-5272-2407868D9AEA}"/>
              </a:ext>
            </a:extLst>
          </p:cNvPr>
          <p:cNvGrpSpPr/>
          <p:nvPr/>
        </p:nvGrpSpPr>
        <p:grpSpPr>
          <a:xfrm>
            <a:off x="8529347" y="2475151"/>
            <a:ext cx="557608" cy="550765"/>
            <a:chOff x="-41530374" y="3218800"/>
            <a:chExt cx="319800" cy="315875"/>
          </a:xfrm>
          <a:solidFill>
            <a:srgbClr val="272F1D"/>
          </a:solidFill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9CC137CF-7C51-1F78-684F-86F222B56D4B}"/>
                </a:ext>
              </a:extLst>
            </p:cNvPr>
            <p:cNvSpPr/>
            <p:nvPr/>
          </p:nvSpPr>
          <p:spPr>
            <a:xfrm>
              <a:off x="-41530374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5750988A-E4FB-CB5D-6A5D-AD874532BE9E}"/>
                </a:ext>
              </a:extLst>
            </p:cNvPr>
            <p:cNvSpPr/>
            <p:nvPr/>
          </p:nvSpPr>
          <p:spPr>
            <a:xfrm>
              <a:off x="-41435074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77D1DB77-1B1B-21D2-0DB7-9F0E3640165A}"/>
              </a:ext>
            </a:extLst>
          </p:cNvPr>
          <p:cNvGrpSpPr/>
          <p:nvPr/>
        </p:nvGrpSpPr>
        <p:grpSpPr>
          <a:xfrm>
            <a:off x="5180728" y="3466336"/>
            <a:ext cx="669093" cy="669093"/>
            <a:chOff x="5049725" y="249400"/>
            <a:chExt cx="481825" cy="481825"/>
          </a:xfrm>
          <a:solidFill>
            <a:srgbClr val="272F1D"/>
          </a:solidFill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4CE784AB-B077-2D9D-CD52-16638E095020}"/>
                </a:ext>
              </a:extLst>
            </p:cNvPr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3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78CF75EC-30BE-B824-A1B5-E5DCEDD948C9}"/>
                </a:ext>
              </a:extLst>
            </p:cNvPr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A8AEB8F8-3677-4550-D110-47877EF70910}"/>
              </a:ext>
            </a:extLst>
          </p:cNvPr>
          <p:cNvGrpSpPr/>
          <p:nvPr/>
        </p:nvGrpSpPr>
        <p:grpSpPr>
          <a:xfrm>
            <a:off x="6907678" y="3560867"/>
            <a:ext cx="526700" cy="526700"/>
            <a:chOff x="5660400" y="238125"/>
            <a:chExt cx="481825" cy="481825"/>
          </a:xfrm>
          <a:solidFill>
            <a:srgbClr val="272F1D"/>
          </a:solidFill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AD759D02-2D20-2462-DA40-258AE2F62C6F}"/>
                </a:ext>
              </a:extLst>
            </p:cNvPr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DB32DCE0-76FF-3D1C-D314-F7143384A869}"/>
                </a:ext>
              </a:extLst>
            </p:cNvPr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ACF36E8A-659D-F43C-7058-F9592437FD39}"/>
              </a:ext>
            </a:extLst>
          </p:cNvPr>
          <p:cNvGrpSpPr/>
          <p:nvPr/>
        </p:nvGrpSpPr>
        <p:grpSpPr>
          <a:xfrm>
            <a:off x="10124372" y="3635895"/>
            <a:ext cx="588395" cy="379268"/>
            <a:chOff x="1492675" y="1520750"/>
            <a:chExt cx="481825" cy="310575"/>
          </a:xfrm>
          <a:solidFill>
            <a:srgbClr val="272F1D"/>
          </a:solidFill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08DB84C4-F87E-D4BB-A6D0-4653C607519F}"/>
                </a:ext>
              </a:extLst>
            </p:cNvPr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82AF604E-D7E1-4CDD-1CCF-389CB5083C97}"/>
                </a:ext>
              </a:extLst>
            </p:cNvPr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F0B37C57-597A-504E-EA5F-7E3C4DED00D9}"/>
              </a:ext>
            </a:extLst>
          </p:cNvPr>
          <p:cNvGrpSpPr/>
          <p:nvPr/>
        </p:nvGrpSpPr>
        <p:grpSpPr>
          <a:xfrm>
            <a:off x="8576545" y="3664413"/>
            <a:ext cx="451911" cy="423656"/>
            <a:chOff x="4456875" y="2635825"/>
            <a:chExt cx="481825" cy="451700"/>
          </a:xfrm>
          <a:solidFill>
            <a:srgbClr val="272F1D"/>
          </a:solidFill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375B65A3-8FF0-B6DB-43DD-B2D16C2DD907}"/>
                </a:ext>
              </a:extLst>
            </p:cNvPr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E501E95B-BD6D-88A6-E36D-CE1FD9E3BDEE}"/>
                </a:ext>
              </a:extLst>
            </p:cNvPr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4308D632-8B5B-78A5-FAB7-B6F0C7D328ED}"/>
                </a:ext>
              </a:extLst>
            </p:cNvPr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B766082D-786E-B111-FA88-4DE1F0CD3B16}"/>
                </a:ext>
              </a:extLst>
            </p:cNvPr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6DD534BF-F6FA-F9D0-6DDB-452C6B3BA11B}"/>
                </a:ext>
              </a:extLst>
            </p:cNvPr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893EE120-2E7A-A475-3548-5E297741533F}"/>
                </a:ext>
              </a:extLst>
            </p:cNvPr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31080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1D5BC1-9D6E-776B-B3DC-881352EEAFD2}"/>
              </a:ext>
            </a:extLst>
          </p:cNvPr>
          <p:cNvSpPr txBox="1"/>
          <p:nvPr/>
        </p:nvSpPr>
        <p:spPr>
          <a:xfrm>
            <a:off x="323528" y="123481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400"/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82B4826C-90E2-FEBE-1680-2A5E5898ECBD}"/>
              </a:ext>
            </a:extLst>
          </p:cNvPr>
          <p:cNvSpPr/>
          <p:nvPr/>
        </p:nvSpPr>
        <p:spPr>
          <a:xfrm>
            <a:off x="6041077" y="1656595"/>
            <a:ext cx="553873" cy="652293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3369B426-5AA9-FAFA-F691-8690E578C0A9}"/>
              </a:ext>
            </a:extLst>
          </p:cNvPr>
          <p:cNvSpPr/>
          <p:nvPr/>
        </p:nvSpPr>
        <p:spPr>
          <a:xfrm>
            <a:off x="6965207" y="1671113"/>
            <a:ext cx="581791" cy="62326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6AE6B853-2412-7AB3-7F6A-DDB1E7BB5296}"/>
              </a:ext>
            </a:extLst>
          </p:cNvPr>
          <p:cNvGrpSpPr/>
          <p:nvPr/>
        </p:nvGrpSpPr>
        <p:grpSpPr>
          <a:xfrm>
            <a:off x="5116236" y="1656595"/>
            <a:ext cx="553873" cy="652293"/>
            <a:chOff x="4835382" y="73243"/>
            <a:chExt cx="2920830" cy="3227535"/>
          </a:xfrm>
          <a:solidFill>
            <a:srgbClr val="272F1D"/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C19150F7-F9D0-C04F-5F7F-7F65E2F23D65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F9DE1EA7-2E5E-3776-F9B6-987831BDB01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0517743C-BA83-4FBC-880B-E5EF48DB1D69}"/>
              </a:ext>
            </a:extLst>
          </p:cNvPr>
          <p:cNvSpPr/>
          <p:nvPr/>
        </p:nvSpPr>
        <p:spPr>
          <a:xfrm>
            <a:off x="4210219" y="1691990"/>
            <a:ext cx="496367" cy="581503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7BEF9EA8-034F-71FC-0EC2-38004C214D8F}"/>
              </a:ext>
            </a:extLst>
          </p:cNvPr>
          <p:cNvSpPr>
            <a:spLocks noChangeAspect="1"/>
          </p:cNvSpPr>
          <p:nvPr/>
        </p:nvSpPr>
        <p:spPr>
          <a:xfrm>
            <a:off x="11312001" y="1671145"/>
            <a:ext cx="584727" cy="6231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BC8D9176-8DAE-87A3-EBED-E4D5C30B1D64}"/>
              </a:ext>
            </a:extLst>
          </p:cNvPr>
          <p:cNvSpPr/>
          <p:nvPr/>
        </p:nvSpPr>
        <p:spPr>
          <a:xfrm>
            <a:off x="5106628" y="5441798"/>
            <a:ext cx="573085" cy="61078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4504B475-AEB7-B0FC-DA0E-1EA1694319A2}"/>
              </a:ext>
            </a:extLst>
          </p:cNvPr>
          <p:cNvSpPr/>
          <p:nvPr/>
        </p:nvSpPr>
        <p:spPr>
          <a:xfrm>
            <a:off x="4171828" y="5441798"/>
            <a:ext cx="573149" cy="61078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D2978E11-7F5E-7B49-E805-ECA0452EC642}"/>
              </a:ext>
            </a:extLst>
          </p:cNvPr>
          <p:cNvSpPr/>
          <p:nvPr/>
        </p:nvSpPr>
        <p:spPr>
          <a:xfrm>
            <a:off x="6969559" y="5441798"/>
            <a:ext cx="573085" cy="61078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2858997B-FEEA-D2B5-83BD-7AC08C48ACD8}"/>
              </a:ext>
            </a:extLst>
          </p:cNvPr>
          <p:cNvSpPr>
            <a:spLocks noChangeAspect="1"/>
          </p:cNvSpPr>
          <p:nvPr/>
        </p:nvSpPr>
        <p:spPr>
          <a:xfrm>
            <a:off x="6031470" y="5441798"/>
            <a:ext cx="573085" cy="61078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04A297CB-0ABE-482E-6F08-B6FCB0928856}"/>
              </a:ext>
            </a:extLst>
          </p:cNvPr>
          <p:cNvSpPr>
            <a:spLocks noChangeAspect="1"/>
          </p:cNvSpPr>
          <p:nvPr/>
        </p:nvSpPr>
        <p:spPr>
          <a:xfrm>
            <a:off x="7924637" y="5429391"/>
            <a:ext cx="575128" cy="62319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BBC8C31E-314A-7FC5-D0C8-D949C20886E0}"/>
              </a:ext>
            </a:extLst>
          </p:cNvPr>
          <p:cNvSpPr/>
          <p:nvPr/>
        </p:nvSpPr>
        <p:spPr>
          <a:xfrm>
            <a:off x="8814582" y="5472314"/>
            <a:ext cx="539149" cy="580269"/>
          </a:xfrm>
          <a:custGeom>
            <a:avLst/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14F74D41-722A-7A71-A17A-3ACDF2343648}"/>
              </a:ext>
            </a:extLst>
          </p:cNvPr>
          <p:cNvGrpSpPr/>
          <p:nvPr/>
        </p:nvGrpSpPr>
        <p:grpSpPr>
          <a:xfrm>
            <a:off x="10468701" y="5417610"/>
            <a:ext cx="547793" cy="583829"/>
            <a:chOff x="-65145698" y="3727425"/>
            <a:chExt cx="317425" cy="317425"/>
          </a:xfrm>
          <a:solidFill>
            <a:srgbClr val="272F1D"/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9EBCC636-54BB-EB67-7A11-6742EDA01A0D}"/>
                </a:ext>
              </a:extLst>
            </p:cNvPr>
            <p:cNvSpPr/>
            <p:nvPr/>
          </p:nvSpPr>
          <p:spPr>
            <a:xfrm>
              <a:off x="-65145698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3B7A0477-400F-A98E-CF19-60112AF9776B}"/>
                </a:ext>
              </a:extLst>
            </p:cNvPr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2D895714-5130-2F6E-3B68-0C690896A049}"/>
              </a:ext>
            </a:extLst>
          </p:cNvPr>
          <p:cNvGrpSpPr/>
          <p:nvPr/>
        </p:nvGrpSpPr>
        <p:grpSpPr>
          <a:xfrm>
            <a:off x="5311456" y="3702822"/>
            <a:ext cx="523675" cy="508109"/>
            <a:chOff x="-61354872" y="3751050"/>
            <a:chExt cx="316650" cy="288275"/>
          </a:xfrm>
          <a:solidFill>
            <a:srgbClr val="272F1D"/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C63A8494-060A-6EBB-AF3D-970B3D32EC29}"/>
                </a:ext>
              </a:extLst>
            </p:cNvPr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BEA4D281-41C6-A443-2419-2A0052410B53}"/>
                </a:ext>
              </a:extLst>
            </p:cNvPr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D6341287-0F5A-17F9-82B7-6F4BE26F752B}"/>
                </a:ext>
              </a:extLst>
            </p:cNvPr>
            <p:cNvSpPr/>
            <p:nvPr/>
          </p:nvSpPr>
          <p:spPr>
            <a:xfrm>
              <a:off x="-61354872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981C640C-0C67-B03E-C5E3-88E557ACEC41}"/>
              </a:ext>
            </a:extLst>
          </p:cNvPr>
          <p:cNvGrpSpPr/>
          <p:nvPr/>
        </p:nvGrpSpPr>
        <p:grpSpPr>
          <a:xfrm>
            <a:off x="6104272" y="3669066"/>
            <a:ext cx="523675" cy="547020"/>
            <a:chOff x="-60988625" y="3740800"/>
            <a:chExt cx="316650" cy="310350"/>
          </a:xfrm>
          <a:solidFill>
            <a:srgbClr val="272F1D"/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A65A32A8-2328-3CAD-9A19-86DB2F8B2C9F}"/>
                </a:ext>
              </a:extLst>
            </p:cNvPr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4103B885-B6F4-B880-223B-4CFF90FC7B85}"/>
                </a:ext>
              </a:extLst>
            </p:cNvPr>
            <p:cNvSpPr/>
            <p:nvPr/>
          </p:nvSpPr>
          <p:spPr>
            <a:xfrm>
              <a:off x="-60742097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E413A115-8165-05F5-BAB6-09A2F566763C}"/>
                </a:ext>
              </a:extLst>
            </p:cNvPr>
            <p:cNvSpPr/>
            <p:nvPr/>
          </p:nvSpPr>
          <p:spPr>
            <a:xfrm>
              <a:off x="-60740522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EEA77F57-2C36-C861-2BBE-E7D1946EEE90}"/>
              </a:ext>
            </a:extLst>
          </p:cNvPr>
          <p:cNvGrpSpPr/>
          <p:nvPr/>
        </p:nvGrpSpPr>
        <p:grpSpPr>
          <a:xfrm>
            <a:off x="9506835" y="3681090"/>
            <a:ext cx="479551" cy="494716"/>
            <a:chOff x="-59447249" y="3706150"/>
            <a:chExt cx="319000" cy="308775"/>
          </a:xfrm>
          <a:solidFill>
            <a:srgbClr val="272F1D"/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9FC02C4B-D093-B38B-30F8-072726673EC9}"/>
                </a:ext>
              </a:extLst>
            </p:cNvPr>
            <p:cNvSpPr/>
            <p:nvPr/>
          </p:nvSpPr>
          <p:spPr>
            <a:xfrm>
              <a:off x="-59381876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64FDD825-52A1-534D-0F19-7CFFFB84BC22}"/>
                </a:ext>
              </a:extLst>
            </p:cNvPr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FEE00D31-ABD2-7880-AD1A-C3DB870C3D83}"/>
                </a:ext>
              </a:extLst>
            </p:cNvPr>
            <p:cNvSpPr/>
            <p:nvPr/>
          </p:nvSpPr>
          <p:spPr>
            <a:xfrm>
              <a:off x="-59447249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D2580F52-6453-0653-F380-0B9264347A71}"/>
                </a:ext>
              </a:extLst>
            </p:cNvPr>
            <p:cNvSpPr/>
            <p:nvPr/>
          </p:nvSpPr>
          <p:spPr>
            <a:xfrm>
              <a:off x="-59293652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79D0BEAC-4699-B503-8884-48AED2DBAB7F}"/>
              </a:ext>
            </a:extLst>
          </p:cNvPr>
          <p:cNvGrpSpPr/>
          <p:nvPr/>
        </p:nvGrpSpPr>
        <p:grpSpPr>
          <a:xfrm>
            <a:off x="8538025" y="1572829"/>
            <a:ext cx="687344" cy="724676"/>
            <a:chOff x="-64406128" y="3362225"/>
            <a:chExt cx="318225" cy="314800"/>
          </a:xfrm>
          <a:solidFill>
            <a:srgbClr val="272F1D"/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4C30C0BC-CEB1-F997-4551-6A01537A579D}"/>
                </a:ext>
              </a:extLst>
            </p:cNvPr>
            <p:cNvSpPr/>
            <p:nvPr/>
          </p:nvSpPr>
          <p:spPr>
            <a:xfrm>
              <a:off x="-64332098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A5ADEF34-16DE-72FA-171D-ADF644051B0B}"/>
                </a:ext>
              </a:extLst>
            </p:cNvPr>
            <p:cNvSpPr/>
            <p:nvPr/>
          </p:nvSpPr>
          <p:spPr>
            <a:xfrm>
              <a:off x="-64406128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6D0DFAD9-3256-7824-4376-B393FF2B8156}"/>
              </a:ext>
            </a:extLst>
          </p:cNvPr>
          <p:cNvSpPr/>
          <p:nvPr/>
        </p:nvSpPr>
        <p:spPr>
          <a:xfrm>
            <a:off x="6972647" y="3640886"/>
            <a:ext cx="527560" cy="556052"/>
          </a:xfrm>
          <a:custGeom>
            <a:avLst/>
            <a:gdLst/>
            <a:ahLst/>
            <a:cxnLst/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E2511C0D-1AFC-84EB-5AEA-36B1518D0CCA}"/>
              </a:ext>
            </a:extLst>
          </p:cNvPr>
          <p:cNvGrpSpPr/>
          <p:nvPr/>
        </p:nvGrpSpPr>
        <p:grpSpPr>
          <a:xfrm>
            <a:off x="11299091" y="2764180"/>
            <a:ext cx="467528" cy="505891"/>
            <a:chOff x="-59400777" y="4084200"/>
            <a:chExt cx="311125" cy="315875"/>
          </a:xfrm>
          <a:solidFill>
            <a:srgbClr val="272F1D"/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32D86998-6A1D-9C2C-3E79-8EF58693CE81}"/>
                </a:ext>
              </a:extLst>
            </p:cNvPr>
            <p:cNvSpPr/>
            <p:nvPr/>
          </p:nvSpPr>
          <p:spPr>
            <a:xfrm>
              <a:off x="-59400777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F2228189-BB02-1E8F-E691-EFD7175C7746}"/>
                </a:ext>
              </a:extLst>
            </p:cNvPr>
            <p:cNvSpPr/>
            <p:nvPr/>
          </p:nvSpPr>
          <p:spPr>
            <a:xfrm>
              <a:off x="-59400002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D7E49B2C-23B5-A95A-4071-CAC67C6CF092}"/>
                </a:ext>
              </a:extLst>
            </p:cNvPr>
            <p:cNvSpPr/>
            <p:nvPr/>
          </p:nvSpPr>
          <p:spPr>
            <a:xfrm>
              <a:off x="-59290502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2AC49F52-9FFA-ACC4-E2CE-9AE9794B6654}"/>
                </a:ext>
              </a:extLst>
            </p:cNvPr>
            <p:cNvSpPr/>
            <p:nvPr/>
          </p:nvSpPr>
          <p:spPr>
            <a:xfrm>
              <a:off x="-59290502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195CE870-9A9A-CF88-0290-FFA8DABCEDF0}"/>
                </a:ext>
              </a:extLst>
            </p:cNvPr>
            <p:cNvSpPr/>
            <p:nvPr/>
          </p:nvSpPr>
          <p:spPr>
            <a:xfrm>
              <a:off x="-59181026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90F34E76-E700-F9A9-CEE6-1D8D73BECDD8}"/>
                </a:ext>
              </a:extLst>
            </p:cNvPr>
            <p:cNvSpPr/>
            <p:nvPr/>
          </p:nvSpPr>
          <p:spPr>
            <a:xfrm>
              <a:off x="-59179451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8A828BA4-FE7E-0118-0869-95EA4EE1C32B}"/>
              </a:ext>
            </a:extLst>
          </p:cNvPr>
          <p:cNvGrpSpPr/>
          <p:nvPr/>
        </p:nvGrpSpPr>
        <p:grpSpPr>
          <a:xfrm>
            <a:off x="7821709" y="1613796"/>
            <a:ext cx="570257" cy="714064"/>
            <a:chOff x="-64022548" y="3727425"/>
            <a:chExt cx="270175" cy="317425"/>
          </a:xfrm>
          <a:solidFill>
            <a:srgbClr val="272F1D"/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B1062B60-D69F-8566-88B0-251CA65DAA19}"/>
                </a:ext>
              </a:extLst>
            </p:cNvPr>
            <p:cNvSpPr/>
            <p:nvPr/>
          </p:nvSpPr>
          <p:spPr>
            <a:xfrm>
              <a:off x="-64022548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410DE3F5-E963-0CDA-D3FD-2EDC5ABA36FD}"/>
                </a:ext>
              </a:extLst>
            </p:cNvPr>
            <p:cNvSpPr/>
            <p:nvPr/>
          </p:nvSpPr>
          <p:spPr>
            <a:xfrm>
              <a:off x="-64000503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B1F5979C-B3AF-8813-65B7-0DE2F5AA283E}"/>
                </a:ext>
              </a:extLst>
            </p:cNvPr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DF86DA1B-2907-B3A8-9C78-82441143A1CF}"/>
              </a:ext>
            </a:extLst>
          </p:cNvPr>
          <p:cNvGrpSpPr/>
          <p:nvPr/>
        </p:nvGrpSpPr>
        <p:grpSpPr>
          <a:xfrm>
            <a:off x="7924637" y="3640452"/>
            <a:ext cx="523675" cy="557947"/>
            <a:chOff x="-60255348" y="3733825"/>
            <a:chExt cx="316650" cy="316550"/>
          </a:xfrm>
          <a:solidFill>
            <a:srgbClr val="272F1D"/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A7B4BDCB-E8C7-1EE1-0B2C-6A04D1C17E5B}"/>
                </a:ext>
              </a:extLst>
            </p:cNvPr>
            <p:cNvSpPr/>
            <p:nvPr/>
          </p:nvSpPr>
          <p:spPr>
            <a:xfrm>
              <a:off x="-60218327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81BC32D7-67E8-40FA-BE74-2AF4843DB365}"/>
                </a:ext>
              </a:extLst>
            </p:cNvPr>
            <p:cNvSpPr/>
            <p:nvPr/>
          </p:nvSpPr>
          <p:spPr>
            <a:xfrm>
              <a:off x="-60255348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743F634B-D7A0-3FE9-6BDE-0914A5A8134E}"/>
                </a:ext>
              </a:extLst>
            </p:cNvPr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F075EA46-F9D3-798A-A51D-7AC2EB38D8C7}"/>
                </a:ext>
              </a:extLst>
            </p:cNvPr>
            <p:cNvSpPr/>
            <p:nvPr/>
          </p:nvSpPr>
          <p:spPr>
            <a:xfrm>
              <a:off x="-60212827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B11FA244-F119-F5C6-F0E7-82A761581CED}"/>
                </a:ext>
              </a:extLst>
            </p:cNvPr>
            <p:cNvSpPr/>
            <p:nvPr/>
          </p:nvSpPr>
          <p:spPr>
            <a:xfrm>
              <a:off x="-60012752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B6D4446F-4914-AA6F-4A67-BC42269086E8}"/>
                </a:ext>
              </a:extLst>
            </p:cNvPr>
            <p:cNvSpPr/>
            <p:nvPr/>
          </p:nvSpPr>
          <p:spPr>
            <a:xfrm>
              <a:off x="-60012752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5D54BA44-0FBC-5AB5-3B88-5165A1132101}"/>
                </a:ext>
              </a:extLst>
            </p:cNvPr>
            <p:cNvSpPr/>
            <p:nvPr/>
          </p:nvSpPr>
          <p:spPr>
            <a:xfrm>
              <a:off x="-60212827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9B0AC4BA-A097-62BC-5637-9C4014BB99CC}"/>
              </a:ext>
            </a:extLst>
          </p:cNvPr>
          <p:cNvGrpSpPr/>
          <p:nvPr/>
        </p:nvGrpSpPr>
        <p:grpSpPr>
          <a:xfrm>
            <a:off x="9424969" y="1631796"/>
            <a:ext cx="683991" cy="722277"/>
            <a:chOff x="-63679952" y="4093450"/>
            <a:chExt cx="320600" cy="317650"/>
          </a:xfrm>
          <a:solidFill>
            <a:srgbClr val="272F1D"/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7FBAEC6A-0B58-3116-46FB-F3089A06FD73}"/>
                </a:ext>
              </a:extLst>
            </p:cNvPr>
            <p:cNvSpPr/>
            <p:nvPr/>
          </p:nvSpPr>
          <p:spPr>
            <a:xfrm>
              <a:off x="-63595653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E3170CE6-B369-3F6E-0B66-318308B1F911}"/>
                </a:ext>
              </a:extLst>
            </p:cNvPr>
            <p:cNvSpPr/>
            <p:nvPr/>
          </p:nvSpPr>
          <p:spPr>
            <a:xfrm>
              <a:off x="-63679952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03329673-314B-A704-EEF5-47074F9CF2A1}"/>
                </a:ext>
              </a:extLst>
            </p:cNvPr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45667D63-A87C-14E0-0A56-D6D8EE2D2C98}"/>
              </a:ext>
            </a:extLst>
          </p:cNvPr>
          <p:cNvGrpSpPr/>
          <p:nvPr/>
        </p:nvGrpSpPr>
        <p:grpSpPr>
          <a:xfrm>
            <a:off x="4275841" y="3638747"/>
            <a:ext cx="523675" cy="559533"/>
            <a:chOff x="-61783348" y="3743950"/>
            <a:chExt cx="316650" cy="317450"/>
          </a:xfrm>
          <a:solidFill>
            <a:srgbClr val="272F1D"/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7176CC3C-DEA8-2DC1-A3B6-28F4A762452D}"/>
                </a:ext>
              </a:extLst>
            </p:cNvPr>
            <p:cNvSpPr/>
            <p:nvPr/>
          </p:nvSpPr>
          <p:spPr>
            <a:xfrm>
              <a:off x="-61783348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0A3E9839-FD0A-9C88-5E73-A147DBF7B1ED}"/>
                </a:ext>
              </a:extLst>
            </p:cNvPr>
            <p:cNvSpPr/>
            <p:nvPr/>
          </p:nvSpPr>
          <p:spPr>
            <a:xfrm>
              <a:off x="-61739227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B3B5BA0C-8E09-CE78-D52C-B4595AC76C68}"/>
              </a:ext>
            </a:extLst>
          </p:cNvPr>
          <p:cNvSpPr/>
          <p:nvPr/>
        </p:nvSpPr>
        <p:spPr>
          <a:xfrm>
            <a:off x="8747950" y="3717611"/>
            <a:ext cx="526279" cy="437343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D40DACB0-ACAD-F6D3-17C6-429DD6CDD97F}"/>
              </a:ext>
            </a:extLst>
          </p:cNvPr>
          <p:cNvGrpSpPr/>
          <p:nvPr/>
        </p:nvGrpSpPr>
        <p:grpSpPr>
          <a:xfrm>
            <a:off x="10482871" y="3656982"/>
            <a:ext cx="479588" cy="504969"/>
            <a:chOff x="-59869425" y="4102225"/>
            <a:chExt cx="319025" cy="315175"/>
          </a:xfrm>
          <a:solidFill>
            <a:srgbClr val="272F1D"/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62124A3A-16A0-679B-AA2E-2534390EF2D0}"/>
                </a:ext>
              </a:extLst>
            </p:cNvPr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5E30906D-D865-459C-B3DC-FF96099EE000}"/>
                </a:ext>
              </a:extLst>
            </p:cNvPr>
            <p:cNvSpPr/>
            <p:nvPr/>
          </p:nvSpPr>
          <p:spPr>
            <a:xfrm>
              <a:off x="-59811127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AB727128-09EF-DD88-4F8A-C28C28FE7EC2}"/>
                </a:ext>
              </a:extLst>
            </p:cNvPr>
            <p:cNvSpPr/>
            <p:nvPr/>
          </p:nvSpPr>
          <p:spPr>
            <a:xfrm>
              <a:off x="-59700077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F57526DC-0BAC-9EA5-FE47-5ACBDF5CABC7}"/>
                </a:ext>
              </a:extLst>
            </p:cNvPr>
            <p:cNvSpPr/>
            <p:nvPr/>
          </p:nvSpPr>
          <p:spPr>
            <a:xfrm>
              <a:off x="-59742598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FBFE96C2-7514-AD4E-0FFA-6A8AEE401F4B}"/>
              </a:ext>
            </a:extLst>
          </p:cNvPr>
          <p:cNvGrpSpPr/>
          <p:nvPr/>
        </p:nvGrpSpPr>
        <p:grpSpPr>
          <a:xfrm>
            <a:off x="5113963" y="4622598"/>
            <a:ext cx="422624" cy="511209"/>
            <a:chOff x="2423775" y="3226875"/>
            <a:chExt cx="259925" cy="295000"/>
          </a:xfrm>
          <a:solidFill>
            <a:srgbClr val="272F1D"/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141ACB2E-1047-01FC-76B9-4B915A2C8C3A}"/>
                </a:ext>
              </a:extLst>
            </p:cNvPr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3323AE7D-40A9-14DF-071F-CCB8D8A3720F}"/>
                </a:ext>
              </a:extLst>
            </p:cNvPr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222C08C2-08D7-B7D1-9662-50EEFE5E47F1}"/>
                </a:ext>
              </a:extLst>
            </p:cNvPr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78D577DE-19D9-B5C8-FE8A-A613585E8646}"/>
              </a:ext>
            </a:extLst>
          </p:cNvPr>
          <p:cNvGrpSpPr/>
          <p:nvPr/>
        </p:nvGrpSpPr>
        <p:grpSpPr>
          <a:xfrm>
            <a:off x="6965529" y="4627478"/>
            <a:ext cx="486688" cy="480493"/>
            <a:chOff x="4266025" y="3609275"/>
            <a:chExt cx="299325" cy="277275"/>
          </a:xfrm>
          <a:solidFill>
            <a:srgbClr val="272F1D"/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161C3896-5A85-A6CD-57BB-76AC922E807B}"/>
                </a:ext>
              </a:extLst>
            </p:cNvPr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5D9F0E50-56BB-9B54-03E4-C08CD7886605}"/>
                </a:ext>
              </a:extLst>
            </p:cNvPr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C4D76286-26A6-D3E0-FB90-8E07C1B455AF}"/>
              </a:ext>
            </a:extLst>
          </p:cNvPr>
          <p:cNvGrpSpPr/>
          <p:nvPr/>
        </p:nvGrpSpPr>
        <p:grpSpPr>
          <a:xfrm>
            <a:off x="7899452" y="4585629"/>
            <a:ext cx="480307" cy="511859"/>
            <a:chOff x="4628325" y="3599825"/>
            <a:chExt cx="295400" cy="295375"/>
          </a:xfrm>
          <a:solidFill>
            <a:srgbClr val="272F1D"/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E00A3035-9208-26F2-8F8D-08F3BCE3DBB7}"/>
                </a:ext>
              </a:extLst>
            </p:cNvPr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96D5511C-4D82-05EF-E4C6-DE1A259BFA84}"/>
                </a:ext>
              </a:extLst>
            </p:cNvPr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D798E8B4-39A8-3ADE-6809-1F682777D29E}"/>
                </a:ext>
              </a:extLst>
            </p:cNvPr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D2D7ABEF-A6D8-1CC4-8C8A-F292D86A7C5D}"/>
                </a:ext>
              </a:extLst>
            </p:cNvPr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44750E29-E7ED-D48B-244C-45514B519E06}"/>
                </a:ext>
              </a:extLst>
            </p:cNvPr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13584963-EF5B-E982-072D-BC6BB65835D1}"/>
                </a:ext>
              </a:extLst>
            </p:cNvPr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13ABA0AA-AAE2-760A-A00B-A34D68BCE929}"/>
                </a:ext>
              </a:extLst>
            </p:cNvPr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1A1AEA5E-2998-1C61-2CC9-564EA67802C8}"/>
                </a:ext>
              </a:extLst>
            </p:cNvPr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5A07C424-98F0-1E56-FF74-21776886014F}"/>
                </a:ext>
              </a:extLst>
            </p:cNvPr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0332E6E7-BDA5-FA69-205D-6828721E9FBF}"/>
                </a:ext>
              </a:extLst>
            </p:cNvPr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C59E41C5-5D29-8519-70E9-7B27953D65A6}"/>
                </a:ext>
              </a:extLst>
            </p:cNvPr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4BD55F8A-BD93-11E3-B2EA-52D9E124C228}"/>
                </a:ext>
              </a:extLst>
            </p:cNvPr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4E2B7F74-9014-B7BB-4BC2-BC7ABFFCDADE}"/>
              </a:ext>
            </a:extLst>
          </p:cNvPr>
          <p:cNvGrpSpPr/>
          <p:nvPr/>
        </p:nvGrpSpPr>
        <p:grpSpPr>
          <a:xfrm>
            <a:off x="11370265" y="3665358"/>
            <a:ext cx="346009" cy="483471"/>
            <a:chOff x="3167275" y="3227275"/>
            <a:chExt cx="225300" cy="295375"/>
          </a:xfrm>
          <a:solidFill>
            <a:srgbClr val="272F1D"/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DD0B9E46-F993-8C97-E3AF-CF58DC1DDD71}"/>
                </a:ext>
              </a:extLst>
            </p:cNvPr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1D92B7A8-4428-3D7B-8657-A6DA6EA89BE4}"/>
                </a:ext>
              </a:extLst>
            </p:cNvPr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F1E1F990-D7CB-E5AE-5F5D-35AD05A648B4}"/>
                </a:ext>
              </a:extLst>
            </p:cNvPr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7D900731-5681-7790-E72A-8A8464C41C73}"/>
                </a:ext>
              </a:extLst>
            </p:cNvPr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508E7480-5BB1-98A8-702D-56B122ECA7DD}"/>
                </a:ext>
              </a:extLst>
            </p:cNvPr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1CA3DE09-2165-DC6F-AEA0-AE68BF1D6D0B}"/>
              </a:ext>
            </a:extLst>
          </p:cNvPr>
          <p:cNvGrpSpPr/>
          <p:nvPr/>
        </p:nvGrpSpPr>
        <p:grpSpPr>
          <a:xfrm>
            <a:off x="8779666" y="4641759"/>
            <a:ext cx="481567" cy="451813"/>
            <a:chOff x="4991425" y="3617150"/>
            <a:chExt cx="296175" cy="260725"/>
          </a:xfrm>
          <a:solidFill>
            <a:srgbClr val="272F1D"/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983F4507-21C6-D07B-4DA7-CE6B694EB178}"/>
                </a:ext>
              </a:extLst>
            </p:cNvPr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4366445E-5E15-E23A-3C07-2160CA08FD03}"/>
                </a:ext>
              </a:extLst>
            </p:cNvPr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3C2FB0C9-E813-33C8-7E6E-426743F41C13}"/>
                </a:ext>
              </a:extLst>
            </p:cNvPr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C890B269-5F31-4A12-7D3A-081171674985}"/>
                </a:ext>
              </a:extLst>
            </p:cNvPr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F760E0B6-04CA-D69E-EA28-F2A4ADB1920B}"/>
                </a:ext>
              </a:extLst>
            </p:cNvPr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871D531C-DD55-2BDD-62E1-3DDC76FFBEFD}"/>
                </a:ext>
              </a:extLst>
            </p:cNvPr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AAA5E99F-7081-C9EF-E250-9DFCF0768717}"/>
                </a:ext>
              </a:extLst>
            </p:cNvPr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455088A0-DC96-7A22-D56D-682436F819EA}"/>
              </a:ext>
            </a:extLst>
          </p:cNvPr>
          <p:cNvGrpSpPr/>
          <p:nvPr/>
        </p:nvGrpSpPr>
        <p:grpSpPr>
          <a:xfrm>
            <a:off x="4176396" y="4547344"/>
            <a:ext cx="480265" cy="509131"/>
            <a:chOff x="3497300" y="3591950"/>
            <a:chExt cx="295375" cy="293800"/>
          </a:xfrm>
          <a:solidFill>
            <a:srgbClr val="272F1D"/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99265BFF-534F-11D1-8977-7C89CF202FEC}"/>
                </a:ext>
              </a:extLst>
            </p:cNvPr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91E741BE-7CF3-8C5F-15A3-C76D82B9DEFC}"/>
                </a:ext>
              </a:extLst>
            </p:cNvPr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FD8CAA80-14BE-91DF-3C94-DAEEA66F69DB}"/>
                </a:ext>
              </a:extLst>
            </p:cNvPr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00D6CFD9-02D4-8890-F814-DAF63DC67B54}"/>
                </a:ext>
              </a:extLst>
            </p:cNvPr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28170650-F69B-3940-1BC2-F2842E72C1FC}"/>
                </a:ext>
              </a:extLst>
            </p:cNvPr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1676DB29-B9FC-2366-E9B5-1EAC6B877C93}"/>
                </a:ext>
              </a:extLst>
            </p:cNvPr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D4C9B654-BFAC-BB9D-2F81-D63F083A9728}"/>
                </a:ext>
              </a:extLst>
            </p:cNvPr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A4E8B6D8-F2D5-70C5-6271-D50813EDB365}"/>
                </a:ext>
              </a:extLst>
            </p:cNvPr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6DA1C2B5-04A4-8923-1FC2-07A1629DF8D3}"/>
              </a:ext>
            </a:extLst>
          </p:cNvPr>
          <p:cNvGrpSpPr/>
          <p:nvPr/>
        </p:nvGrpSpPr>
        <p:grpSpPr>
          <a:xfrm>
            <a:off x="9515358" y="4559056"/>
            <a:ext cx="482865" cy="515973"/>
            <a:chOff x="5355300" y="3598250"/>
            <a:chExt cx="296975" cy="297750"/>
          </a:xfrm>
          <a:solidFill>
            <a:srgbClr val="272F1D"/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68125A52-E83C-ECD3-6850-5C4A1FBD9051}"/>
                </a:ext>
              </a:extLst>
            </p:cNvPr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47563F3E-A049-AEFF-675B-BDBBF8A287F8}"/>
                </a:ext>
              </a:extLst>
            </p:cNvPr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37592868-223E-8613-C60E-D827E8185AE6}"/>
                </a:ext>
              </a:extLst>
            </p:cNvPr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E6EF364A-EAD0-B99F-7D35-6F504AE72522}"/>
                </a:ext>
              </a:extLst>
            </p:cNvPr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804C2F0A-E8F8-6733-94B9-B244DF188A8A}"/>
                </a:ext>
              </a:extLst>
            </p:cNvPr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616076DB-B955-2200-6A42-49D6461C94E9}"/>
                </a:ext>
              </a:extLst>
            </p:cNvPr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1F7F377D-D221-53C5-2449-7A18D5D2CA1F}"/>
                </a:ext>
              </a:extLst>
            </p:cNvPr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03E8D0D5-7400-0C81-6974-FED89A26FF05}"/>
                </a:ext>
              </a:extLst>
            </p:cNvPr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4C9777E6-3838-24F6-46A7-F0FD7650AF01}"/>
              </a:ext>
            </a:extLst>
          </p:cNvPr>
          <p:cNvGrpSpPr/>
          <p:nvPr/>
        </p:nvGrpSpPr>
        <p:grpSpPr>
          <a:xfrm>
            <a:off x="9486976" y="5286303"/>
            <a:ext cx="709641" cy="701253"/>
            <a:chOff x="6543825" y="3202075"/>
            <a:chExt cx="296975" cy="275350"/>
          </a:xfrm>
          <a:solidFill>
            <a:srgbClr val="272F1D"/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26C1F20A-C8AB-6E2A-B415-8BA5ADC9D51F}"/>
                </a:ext>
              </a:extLst>
            </p:cNvPr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CC3D6828-25FF-961F-653D-680BD15D33C0}"/>
                </a:ext>
              </a:extLst>
            </p:cNvPr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3334B613-2BB2-3327-004D-392544D89BC2}"/>
                </a:ext>
              </a:extLst>
            </p:cNvPr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B62D4251-FD22-06B2-C3DC-36961CCC0C5F}"/>
                </a:ext>
              </a:extLst>
            </p:cNvPr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CE66C3C4-FA3D-47D9-307F-E7F8E6F6A892}"/>
                </a:ext>
              </a:extLst>
            </p:cNvPr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DD828D53-1146-1F47-EAEF-C496CF002CD3}"/>
                </a:ext>
              </a:extLst>
            </p:cNvPr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B308543A-1796-1A0C-FF30-170E5E5849F2}"/>
                </a:ext>
              </a:extLst>
            </p:cNvPr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4CFC5A2E-A26F-AFA6-7B94-5D8440DDDD98}"/>
              </a:ext>
            </a:extLst>
          </p:cNvPr>
          <p:cNvGrpSpPr/>
          <p:nvPr/>
        </p:nvGrpSpPr>
        <p:grpSpPr>
          <a:xfrm>
            <a:off x="11314390" y="4449568"/>
            <a:ext cx="551137" cy="587393"/>
            <a:chOff x="2037825" y="3254050"/>
            <a:chExt cx="296175" cy="296175"/>
          </a:xfrm>
          <a:solidFill>
            <a:srgbClr val="272F1D"/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D5855598-50E3-90B0-239B-DDB34884453C}"/>
                </a:ext>
              </a:extLst>
            </p:cNvPr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795EE70A-FEF3-6F67-16C9-6FD30F0444C7}"/>
                </a:ext>
              </a:extLst>
            </p:cNvPr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CE805479-F970-BC23-0A88-6E9B4594DB9D}"/>
                </a:ext>
              </a:extLst>
            </p:cNvPr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B2B89514-1ABC-4606-98A3-DE349FF4D570}"/>
                </a:ext>
              </a:extLst>
            </p:cNvPr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C2478DAF-FC9A-6C22-42E3-26B074670532}"/>
                </a:ext>
              </a:extLst>
            </p:cNvPr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46B05DBD-3B4F-543C-4AF8-4E0E4947F45F}"/>
                </a:ext>
              </a:extLst>
            </p:cNvPr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A2C1E726-0E36-BC98-5AE5-8913CE974F89}"/>
              </a:ext>
            </a:extLst>
          </p:cNvPr>
          <p:cNvGrpSpPr/>
          <p:nvPr/>
        </p:nvGrpSpPr>
        <p:grpSpPr>
          <a:xfrm>
            <a:off x="6024689" y="4673827"/>
            <a:ext cx="482867" cy="513245"/>
            <a:chOff x="3859600" y="3591950"/>
            <a:chExt cx="296975" cy="296175"/>
          </a:xfrm>
          <a:solidFill>
            <a:srgbClr val="272F1D"/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DA546881-2FCF-D1A8-7DED-3D88BA710D84}"/>
                </a:ext>
              </a:extLst>
            </p:cNvPr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8320AA85-7E18-0D17-633B-437B5DA9BBDE}"/>
                </a:ext>
              </a:extLst>
            </p:cNvPr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F823C3E0-DF33-7958-2117-525C4B8C0966}"/>
                </a:ext>
              </a:extLst>
            </p:cNvPr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F9BF4F6A-738D-1DB8-3282-D98AFFC68FF3}"/>
              </a:ext>
            </a:extLst>
          </p:cNvPr>
          <p:cNvGrpSpPr/>
          <p:nvPr/>
        </p:nvGrpSpPr>
        <p:grpSpPr>
          <a:xfrm>
            <a:off x="10482008" y="4540371"/>
            <a:ext cx="453397" cy="480493"/>
            <a:chOff x="5727850" y="3609275"/>
            <a:chExt cx="278850" cy="277275"/>
          </a:xfrm>
          <a:solidFill>
            <a:srgbClr val="272F1D"/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D4470018-9B7D-AAC7-BAED-1F1656836BC5}"/>
                </a:ext>
              </a:extLst>
            </p:cNvPr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08AB6AA9-939C-ECE3-0FD6-981D1C80FCB5}"/>
                </a:ext>
              </a:extLst>
            </p:cNvPr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EF594A83-F272-169C-F4DD-DA11E5BB7777}"/>
                </a:ext>
              </a:extLst>
            </p:cNvPr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9F6707D6-FD25-4094-CF8B-79AF7D4518CA}"/>
                </a:ext>
              </a:extLst>
            </p:cNvPr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3E74CBCB-8A0F-854B-012C-C6A7455B99CA}"/>
                </a:ext>
              </a:extLst>
            </p:cNvPr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E18E2BEC-5DE4-83F5-52A8-E5C42675FFB3}"/>
              </a:ext>
            </a:extLst>
          </p:cNvPr>
          <p:cNvGrpSpPr/>
          <p:nvPr/>
        </p:nvGrpSpPr>
        <p:grpSpPr>
          <a:xfrm>
            <a:off x="10374117" y="2606105"/>
            <a:ext cx="630403" cy="670064"/>
            <a:chOff x="6553275" y="3604550"/>
            <a:chExt cx="296975" cy="296175"/>
          </a:xfrm>
          <a:solidFill>
            <a:srgbClr val="272F1D"/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982DFFCC-1D3E-D2D0-E853-8446E7982981}"/>
                </a:ext>
              </a:extLst>
            </p:cNvPr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FC279DBD-DFCA-356A-A5C5-E4FF2ECE06C2}"/>
                </a:ext>
              </a:extLst>
            </p:cNvPr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A25BEDB0-8D46-0AB6-269B-A242097F17D8}"/>
                </a:ext>
              </a:extLst>
            </p:cNvPr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019572F3-A99C-C4F2-AC34-D44B87AC6843}"/>
                </a:ext>
              </a:extLst>
            </p:cNvPr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8FB52A36-1091-2503-1BED-C76CDC6BD0EE}"/>
                </a:ext>
              </a:extLst>
            </p:cNvPr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D8C4C255-2610-D76A-34E2-38049A3E2A61}"/>
                </a:ext>
              </a:extLst>
            </p:cNvPr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51CAFC1B-56F9-5304-0859-A216EDB1C90C}"/>
              </a:ext>
            </a:extLst>
          </p:cNvPr>
          <p:cNvGrpSpPr/>
          <p:nvPr/>
        </p:nvGrpSpPr>
        <p:grpSpPr>
          <a:xfrm>
            <a:off x="5049260" y="2654321"/>
            <a:ext cx="627059" cy="670064"/>
            <a:chOff x="4263650" y="3235150"/>
            <a:chExt cx="295400" cy="296175"/>
          </a:xfrm>
          <a:solidFill>
            <a:srgbClr val="272F1D"/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8B364691-AAE4-E30F-DF26-3BCAFD1A08A0}"/>
                </a:ext>
              </a:extLst>
            </p:cNvPr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0FD9EE25-B0A7-52EF-1C0C-8282AE532715}"/>
                </a:ext>
              </a:extLst>
            </p:cNvPr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5568E85D-085C-0224-B23E-3AE2BC43C292}"/>
                </a:ext>
              </a:extLst>
            </p:cNvPr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36E04BF6-C11B-7379-DB47-A08F8768E19B}"/>
                </a:ext>
              </a:extLst>
            </p:cNvPr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D45C79EC-0E18-29F7-E671-F1EF1196A583}"/>
                </a:ext>
              </a:extLst>
            </p:cNvPr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A5467FFE-C554-52F4-62D2-F06B07035246}"/>
              </a:ext>
            </a:extLst>
          </p:cNvPr>
          <p:cNvGrpSpPr/>
          <p:nvPr/>
        </p:nvGrpSpPr>
        <p:grpSpPr>
          <a:xfrm>
            <a:off x="9500511" y="2659877"/>
            <a:ext cx="406347" cy="670064"/>
            <a:chOff x="6164975" y="3211525"/>
            <a:chExt cx="191425" cy="296175"/>
          </a:xfrm>
          <a:solidFill>
            <a:srgbClr val="272F1D"/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BEE3C3F2-97B3-269E-96B2-F22E8CA90DEA}"/>
                </a:ext>
              </a:extLst>
            </p:cNvPr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C4783824-F38F-BC68-FE94-FD8781097509}"/>
                </a:ext>
              </a:extLst>
            </p:cNvPr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6FA49EB9-B906-A28F-E430-3C3D18C80DC5}"/>
                </a:ext>
              </a:extLst>
            </p:cNvPr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3B345176-89FE-9D33-56F3-9DE9EC58D365}"/>
                </a:ext>
              </a:extLst>
            </p:cNvPr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A63E731E-B747-1BC1-A201-9FA6C627DE6E}"/>
                </a:ext>
              </a:extLst>
            </p:cNvPr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AA8196BC-CFC9-3B39-A2C4-B8AB36FE986E}"/>
                </a:ext>
              </a:extLst>
            </p:cNvPr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FC7719FC-CDF4-F97E-F7B6-1A293A461DD8}"/>
                </a:ext>
              </a:extLst>
            </p:cNvPr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A5BDF8D6-77E7-94EB-6A94-3C64981460F6}"/>
              </a:ext>
            </a:extLst>
          </p:cNvPr>
          <p:cNvGrpSpPr/>
          <p:nvPr/>
        </p:nvGrpSpPr>
        <p:grpSpPr>
          <a:xfrm>
            <a:off x="6018198" y="2642090"/>
            <a:ext cx="627007" cy="666500"/>
            <a:chOff x="4629125" y="3235150"/>
            <a:chExt cx="295375" cy="294600"/>
          </a:xfrm>
          <a:solidFill>
            <a:srgbClr val="272F1D"/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FE04BCA7-9490-65EA-DA3E-85253EC5C215}"/>
                </a:ext>
              </a:extLst>
            </p:cNvPr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8A8369B2-23CC-B3BC-D9DA-906C855BA8DB}"/>
                </a:ext>
              </a:extLst>
            </p:cNvPr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1634152C-4CBC-FF5B-C7FF-ACE40EAE0EBA}"/>
                </a:ext>
              </a:extLst>
            </p:cNvPr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B679A7BB-7FF0-3F10-5389-E38C33CA12D9}"/>
                </a:ext>
              </a:extLst>
            </p:cNvPr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E37797B6-8134-48FE-3539-643AED2992FC}"/>
                </a:ext>
              </a:extLst>
            </p:cNvPr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6915CB23-B480-DA3F-5CA1-403367B74E6B}"/>
              </a:ext>
            </a:extLst>
          </p:cNvPr>
          <p:cNvGrpSpPr/>
          <p:nvPr/>
        </p:nvGrpSpPr>
        <p:grpSpPr>
          <a:xfrm>
            <a:off x="6911053" y="2653395"/>
            <a:ext cx="628705" cy="672439"/>
            <a:chOff x="4991425" y="3234750"/>
            <a:chExt cx="296175" cy="297225"/>
          </a:xfrm>
          <a:solidFill>
            <a:srgbClr val="272F1D"/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728C6597-2C7F-AA4A-9F22-539914A8B570}"/>
                </a:ext>
              </a:extLst>
            </p:cNvPr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59EFC98F-3932-961F-82A0-CDB5A63BAC3B}"/>
                </a:ext>
              </a:extLst>
            </p:cNvPr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12618434-D20E-1DDB-E086-1DF0867C1A7E}"/>
                </a:ext>
              </a:extLst>
            </p:cNvPr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1E3524E4-5FA7-EC80-5CB7-16C92C7E2093}"/>
                </a:ext>
              </a:extLst>
            </p:cNvPr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7A2014A2-352A-012E-22DB-BAB5991C6D55}"/>
                </a:ext>
              </a:extLst>
            </p:cNvPr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5A37E086-8AA8-E95D-514B-DEA33ED4BE71}"/>
                </a:ext>
              </a:extLst>
            </p:cNvPr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C30743AB-66F3-F9A1-CA63-E734C00F3E73}"/>
              </a:ext>
            </a:extLst>
          </p:cNvPr>
          <p:cNvGrpSpPr/>
          <p:nvPr/>
        </p:nvGrpSpPr>
        <p:grpSpPr>
          <a:xfrm>
            <a:off x="4171829" y="2668929"/>
            <a:ext cx="628705" cy="670064"/>
            <a:chOff x="3497300" y="3227275"/>
            <a:chExt cx="296175" cy="296175"/>
          </a:xfrm>
          <a:solidFill>
            <a:srgbClr val="272F1D"/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C2BCFA54-CA14-2323-F9FA-4EF638F7B53D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1266C2C6-37E6-4D78-A631-464A20AD9657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21E25BD1-599B-33F1-AF04-F968E0074297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7D00A187-2B19-45FD-9ACA-1F61DF582B5E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4C50166F-E541-EFE7-577B-FC2FF5DC7D4A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B6FE6152-9D2F-90F1-E6E0-54762B2D3285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2047C8C0-DC3C-E4D6-36BC-55133C576423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5E28CA8A-7D24-9EC8-8562-A09FF93E4B51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6ED3D09C-C233-CB14-142C-D2D502806794}"/>
              </a:ext>
            </a:extLst>
          </p:cNvPr>
          <p:cNvGrpSpPr/>
          <p:nvPr/>
        </p:nvGrpSpPr>
        <p:grpSpPr>
          <a:xfrm>
            <a:off x="7859728" y="2653875"/>
            <a:ext cx="588585" cy="667293"/>
            <a:chOff x="5364750" y="3235150"/>
            <a:chExt cx="277275" cy="294950"/>
          </a:xfrm>
          <a:solidFill>
            <a:srgbClr val="272F1D"/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C23F449F-065C-1261-B3FE-75B87A965BCA}"/>
                </a:ext>
              </a:extLst>
            </p:cNvPr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22AEF24C-C327-3327-E54C-0C6CD1337222}"/>
                </a:ext>
              </a:extLst>
            </p:cNvPr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ADB4EB8C-6AF6-DC54-C610-09EB70C34F5E}"/>
                </a:ext>
              </a:extLst>
            </p:cNvPr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EF94A122-F174-56BA-87CE-E0F5BF97B9C3}"/>
                </a:ext>
              </a:extLst>
            </p:cNvPr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571C2CC7-3A06-B49F-5E1B-8F9811B70406}"/>
                </a:ext>
              </a:extLst>
            </p:cNvPr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89B1B42B-F0AA-36F0-63E6-76A1E5CBC476}"/>
                </a:ext>
              </a:extLst>
            </p:cNvPr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0036FF9C-86A4-8A52-0053-E944AD820DB8}"/>
                </a:ext>
              </a:extLst>
            </p:cNvPr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7EA1E52A-FC4D-C3CA-6F46-2D02CC8FCFB6}"/>
                </a:ext>
              </a:extLst>
            </p:cNvPr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9132AA23-F6BA-D169-3976-E2138C3EF427}"/>
              </a:ext>
            </a:extLst>
          </p:cNvPr>
          <p:cNvGrpSpPr/>
          <p:nvPr/>
        </p:nvGrpSpPr>
        <p:grpSpPr>
          <a:xfrm>
            <a:off x="8602463" y="2653656"/>
            <a:ext cx="638735" cy="668253"/>
            <a:chOff x="5716825" y="3235950"/>
            <a:chExt cx="300900" cy="295375"/>
          </a:xfrm>
          <a:solidFill>
            <a:srgbClr val="272F1D"/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D16FFAFB-D157-95D9-9F44-534193DD8A10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3C4C6983-F9EE-6350-B834-51E02486115D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CA9540EA-7779-87FE-FEA8-D59000C38A31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432ADD2B-337E-48D6-46F3-B1729ABAAA04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26E1A5A3-642E-95E7-138B-FAB704915E7B}"/>
              </a:ext>
            </a:extLst>
          </p:cNvPr>
          <p:cNvGrpSpPr/>
          <p:nvPr/>
        </p:nvGrpSpPr>
        <p:grpSpPr>
          <a:xfrm>
            <a:off x="11384593" y="5555348"/>
            <a:ext cx="437240" cy="432208"/>
            <a:chOff x="-62511899" y="4129100"/>
            <a:chExt cx="304050" cy="282000"/>
          </a:xfrm>
          <a:solidFill>
            <a:srgbClr val="272F1D"/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31527A08-60E0-55CD-718F-1B285343BD7F}"/>
                </a:ext>
              </a:extLst>
            </p:cNvPr>
            <p:cNvSpPr/>
            <p:nvPr/>
          </p:nvSpPr>
          <p:spPr>
            <a:xfrm>
              <a:off x="-62414224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AF2132C8-4AF0-854E-F8DA-71C0319847AF}"/>
                </a:ext>
              </a:extLst>
            </p:cNvPr>
            <p:cNvSpPr/>
            <p:nvPr/>
          </p:nvSpPr>
          <p:spPr>
            <a:xfrm>
              <a:off x="-62511099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9A93F7EF-8306-5657-503C-D6CDF712B63D}"/>
                </a:ext>
              </a:extLst>
            </p:cNvPr>
            <p:cNvSpPr/>
            <p:nvPr/>
          </p:nvSpPr>
          <p:spPr>
            <a:xfrm>
              <a:off x="-62511099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3532F43C-F2FC-B4FB-69E8-ED5A0990A1E6}"/>
                </a:ext>
              </a:extLst>
            </p:cNvPr>
            <p:cNvSpPr/>
            <p:nvPr/>
          </p:nvSpPr>
          <p:spPr>
            <a:xfrm>
              <a:off x="-62511099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B5C1EC64-FC20-4066-18BD-7AD07AA98253}"/>
                </a:ext>
              </a:extLst>
            </p:cNvPr>
            <p:cNvSpPr/>
            <p:nvPr/>
          </p:nvSpPr>
          <p:spPr>
            <a:xfrm>
              <a:off x="-62511899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AAF8B205-45E5-A79B-619B-9152C73A49A9}"/>
              </a:ext>
            </a:extLst>
          </p:cNvPr>
          <p:cNvGrpSpPr/>
          <p:nvPr/>
        </p:nvGrpSpPr>
        <p:grpSpPr>
          <a:xfrm>
            <a:off x="10413385" y="1752182"/>
            <a:ext cx="594012" cy="634693"/>
            <a:chOff x="-64044599" y="3360375"/>
            <a:chExt cx="315850" cy="316650"/>
          </a:xfrm>
          <a:solidFill>
            <a:srgbClr val="272F1D"/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1D2B6924-8234-2758-4A0E-7ACC2DE34F71}"/>
                </a:ext>
              </a:extLst>
            </p:cNvPr>
            <p:cNvSpPr/>
            <p:nvPr/>
          </p:nvSpPr>
          <p:spPr>
            <a:xfrm>
              <a:off x="-63980027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A67083F6-5E52-EC81-18C1-69B0D6C5A8DB}"/>
                </a:ext>
              </a:extLst>
            </p:cNvPr>
            <p:cNvSpPr/>
            <p:nvPr/>
          </p:nvSpPr>
          <p:spPr>
            <a:xfrm>
              <a:off x="-64044599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FDB950C3-F813-5AB5-0B25-DE143D0C0B6A}"/>
                </a:ext>
              </a:extLst>
            </p:cNvPr>
            <p:cNvSpPr/>
            <p:nvPr/>
          </p:nvSpPr>
          <p:spPr>
            <a:xfrm>
              <a:off x="-63945374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213731401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 Placeholder 1">
            <a:extLst>
              <a:ext uri="{FF2B5EF4-FFF2-40B4-BE49-F238E27FC236}">
                <a16:creationId xmlns:a16="http://schemas.microsoft.com/office/drawing/2014/main" id="{65541131-D4AC-D700-B41C-CE5F33424208}"/>
              </a:ext>
            </a:extLst>
          </p:cNvPr>
          <p:cNvSpPr txBox="1"/>
          <p:nvPr/>
        </p:nvSpPr>
        <p:spPr>
          <a:xfrm>
            <a:off x="307183" y="166271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400"/>
              <a:t>Fully Editable Icon Sets: C</a:t>
            </a:r>
          </a:p>
        </p:txBody>
      </p:sp>
      <p:sp>
        <p:nvSpPr>
          <p:cNvPr id="165" name="Isosceles Triangle 68">
            <a:extLst>
              <a:ext uri="{FF2B5EF4-FFF2-40B4-BE49-F238E27FC236}">
                <a16:creationId xmlns:a16="http://schemas.microsoft.com/office/drawing/2014/main" id="{AAFDBAD0-7879-92B0-E1C4-05D080E4DB9F}"/>
              </a:ext>
            </a:extLst>
          </p:cNvPr>
          <p:cNvSpPr/>
          <p:nvPr/>
        </p:nvSpPr>
        <p:spPr>
          <a:xfrm rot="10800000">
            <a:off x="8394012" y="4492693"/>
            <a:ext cx="249709" cy="777639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66" name="Rectangle 9">
            <a:extLst>
              <a:ext uri="{FF2B5EF4-FFF2-40B4-BE49-F238E27FC236}">
                <a16:creationId xmlns:a16="http://schemas.microsoft.com/office/drawing/2014/main" id="{36254E5B-D95E-157F-1F81-59CEC919F4DA}"/>
              </a:ext>
            </a:extLst>
          </p:cNvPr>
          <p:cNvSpPr/>
          <p:nvPr/>
        </p:nvSpPr>
        <p:spPr>
          <a:xfrm>
            <a:off x="9031692" y="4582472"/>
            <a:ext cx="599051" cy="59807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67" name="Freeform 18">
            <a:extLst>
              <a:ext uri="{FF2B5EF4-FFF2-40B4-BE49-F238E27FC236}">
                <a16:creationId xmlns:a16="http://schemas.microsoft.com/office/drawing/2014/main" id="{F1E25ED5-9EB9-D0E6-B9D2-DE674884E0DA}"/>
              </a:ext>
            </a:extLst>
          </p:cNvPr>
          <p:cNvSpPr/>
          <p:nvPr/>
        </p:nvSpPr>
        <p:spPr>
          <a:xfrm>
            <a:off x="10920491" y="4648058"/>
            <a:ext cx="578527" cy="46691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68" name="Rounded Rectangle 25">
            <a:extLst>
              <a:ext uri="{FF2B5EF4-FFF2-40B4-BE49-F238E27FC236}">
                <a16:creationId xmlns:a16="http://schemas.microsoft.com/office/drawing/2014/main" id="{58342450-938F-C109-2D06-238526875321}"/>
              </a:ext>
            </a:extLst>
          </p:cNvPr>
          <p:cNvSpPr/>
          <p:nvPr/>
        </p:nvSpPr>
        <p:spPr>
          <a:xfrm>
            <a:off x="10979053" y="5849481"/>
            <a:ext cx="664123" cy="4866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69" name="Donut 39">
            <a:extLst>
              <a:ext uri="{FF2B5EF4-FFF2-40B4-BE49-F238E27FC236}">
                <a16:creationId xmlns:a16="http://schemas.microsoft.com/office/drawing/2014/main" id="{7EC97351-AF36-930E-BBDC-19922D096705}"/>
              </a:ext>
            </a:extLst>
          </p:cNvPr>
          <p:cNvSpPr/>
          <p:nvPr/>
        </p:nvSpPr>
        <p:spPr>
          <a:xfrm>
            <a:off x="4185303" y="4555923"/>
            <a:ext cx="651175" cy="6511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70" name="Chord 38">
            <a:extLst>
              <a:ext uri="{FF2B5EF4-FFF2-40B4-BE49-F238E27FC236}">
                <a16:creationId xmlns:a16="http://schemas.microsoft.com/office/drawing/2014/main" id="{E4D92085-9567-4D52-236A-C6552AA62226}"/>
              </a:ext>
            </a:extLst>
          </p:cNvPr>
          <p:cNvSpPr/>
          <p:nvPr/>
        </p:nvSpPr>
        <p:spPr>
          <a:xfrm>
            <a:off x="6671205" y="5636471"/>
            <a:ext cx="548659" cy="70554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71" name="Oval 6">
            <a:extLst>
              <a:ext uri="{FF2B5EF4-FFF2-40B4-BE49-F238E27FC236}">
                <a16:creationId xmlns:a16="http://schemas.microsoft.com/office/drawing/2014/main" id="{A0CB8A22-B887-D171-7A9D-13A89F4AD54B}"/>
              </a:ext>
            </a:extLst>
          </p:cNvPr>
          <p:cNvSpPr/>
          <p:nvPr/>
        </p:nvSpPr>
        <p:spPr>
          <a:xfrm>
            <a:off x="7508643" y="5806837"/>
            <a:ext cx="574719" cy="56869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72" name="Block Arc 25">
            <a:extLst>
              <a:ext uri="{FF2B5EF4-FFF2-40B4-BE49-F238E27FC236}">
                <a16:creationId xmlns:a16="http://schemas.microsoft.com/office/drawing/2014/main" id="{4C694C15-B274-9FB2-08CD-613F621982DA}"/>
              </a:ext>
            </a:extLst>
          </p:cNvPr>
          <p:cNvSpPr/>
          <p:nvPr/>
        </p:nvSpPr>
        <p:spPr>
          <a:xfrm>
            <a:off x="5130208" y="5700915"/>
            <a:ext cx="395403" cy="57123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73" name="Block Arc 31">
            <a:extLst>
              <a:ext uri="{FF2B5EF4-FFF2-40B4-BE49-F238E27FC236}">
                <a16:creationId xmlns:a16="http://schemas.microsoft.com/office/drawing/2014/main" id="{D6F5B9AD-4C38-21E3-C9BD-C5281B23255F}"/>
              </a:ext>
            </a:extLst>
          </p:cNvPr>
          <p:cNvSpPr/>
          <p:nvPr/>
        </p:nvSpPr>
        <p:spPr>
          <a:xfrm>
            <a:off x="8354661" y="5743183"/>
            <a:ext cx="515883" cy="57123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74" name="Freeform 53">
            <a:extLst>
              <a:ext uri="{FF2B5EF4-FFF2-40B4-BE49-F238E27FC236}">
                <a16:creationId xmlns:a16="http://schemas.microsoft.com/office/drawing/2014/main" id="{42C3798F-C0DF-EF00-6B8D-D92DEDFF85CB}"/>
              </a:ext>
            </a:extLst>
          </p:cNvPr>
          <p:cNvSpPr/>
          <p:nvPr/>
        </p:nvSpPr>
        <p:spPr>
          <a:xfrm>
            <a:off x="10081531" y="5778282"/>
            <a:ext cx="565332" cy="579639"/>
          </a:xfrm>
          <a:custGeom>
            <a:avLst/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75" name="Block Arc 10">
            <a:extLst>
              <a:ext uri="{FF2B5EF4-FFF2-40B4-BE49-F238E27FC236}">
                <a16:creationId xmlns:a16="http://schemas.microsoft.com/office/drawing/2014/main" id="{897E7901-CC67-07A9-D264-0DBBCD53F66D}"/>
              </a:ext>
            </a:extLst>
          </p:cNvPr>
          <p:cNvSpPr/>
          <p:nvPr/>
        </p:nvSpPr>
        <p:spPr>
          <a:xfrm>
            <a:off x="4995575" y="4686445"/>
            <a:ext cx="695288" cy="47095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76" name="Freeform 55">
            <a:extLst>
              <a:ext uri="{FF2B5EF4-FFF2-40B4-BE49-F238E27FC236}">
                <a16:creationId xmlns:a16="http://schemas.microsoft.com/office/drawing/2014/main" id="{EEB4B64B-1E25-0C8C-C9EB-DBF1637A8D3E}"/>
              </a:ext>
            </a:extLst>
          </p:cNvPr>
          <p:cNvSpPr/>
          <p:nvPr/>
        </p:nvSpPr>
        <p:spPr>
          <a:xfrm>
            <a:off x="4385170" y="5548272"/>
            <a:ext cx="357713" cy="87652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77" name="Round Same Side Corner Rectangle 36">
            <a:extLst>
              <a:ext uri="{FF2B5EF4-FFF2-40B4-BE49-F238E27FC236}">
                <a16:creationId xmlns:a16="http://schemas.microsoft.com/office/drawing/2014/main" id="{4D68839E-E230-CFEF-E160-C642AD3D7000}"/>
              </a:ext>
            </a:extLst>
          </p:cNvPr>
          <p:cNvSpPr/>
          <p:nvPr/>
        </p:nvSpPr>
        <p:spPr>
          <a:xfrm>
            <a:off x="9093902" y="5778280"/>
            <a:ext cx="655441" cy="5182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78" name="Oval 21">
            <a:extLst>
              <a:ext uri="{FF2B5EF4-FFF2-40B4-BE49-F238E27FC236}">
                <a16:creationId xmlns:a16="http://schemas.microsoft.com/office/drawing/2014/main" id="{F06298A0-3079-6E4D-91B4-CDFEF6C46D13}"/>
              </a:ext>
            </a:extLst>
          </p:cNvPr>
          <p:cNvSpPr>
            <a:spLocks noChangeAspect="1"/>
          </p:cNvSpPr>
          <p:nvPr/>
        </p:nvSpPr>
        <p:spPr>
          <a:xfrm>
            <a:off x="5899117" y="5752366"/>
            <a:ext cx="539611" cy="54411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79" name="Oval 32">
            <a:extLst>
              <a:ext uri="{FF2B5EF4-FFF2-40B4-BE49-F238E27FC236}">
                <a16:creationId xmlns:a16="http://schemas.microsoft.com/office/drawing/2014/main" id="{53788415-6E37-BC0B-5A22-23FA499A782E}"/>
              </a:ext>
            </a:extLst>
          </p:cNvPr>
          <p:cNvSpPr/>
          <p:nvPr/>
        </p:nvSpPr>
        <p:spPr>
          <a:xfrm>
            <a:off x="10018709" y="4572450"/>
            <a:ext cx="513811" cy="6181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grpSp>
        <p:nvGrpSpPr>
          <p:cNvPr id="180" name="Google Shape;6783;p88">
            <a:extLst>
              <a:ext uri="{FF2B5EF4-FFF2-40B4-BE49-F238E27FC236}">
                <a16:creationId xmlns:a16="http://schemas.microsoft.com/office/drawing/2014/main" id="{9B2C2F71-F092-7283-82C1-1884B01360B4}"/>
              </a:ext>
            </a:extLst>
          </p:cNvPr>
          <p:cNvGrpSpPr/>
          <p:nvPr/>
        </p:nvGrpSpPr>
        <p:grpSpPr>
          <a:xfrm>
            <a:off x="10948067" y="1235312"/>
            <a:ext cx="566855" cy="566467"/>
            <a:chOff x="-34004625" y="3585850"/>
            <a:chExt cx="292225" cy="292025"/>
          </a:xfrm>
          <a:solidFill>
            <a:srgbClr val="272F1D"/>
          </a:solidFill>
        </p:grpSpPr>
        <p:sp>
          <p:nvSpPr>
            <p:cNvPr id="181" name="Google Shape;6784;p88">
              <a:extLst>
                <a:ext uri="{FF2B5EF4-FFF2-40B4-BE49-F238E27FC236}">
                  <a16:creationId xmlns:a16="http://schemas.microsoft.com/office/drawing/2014/main" id="{C3049FDF-3652-6B8E-D8AB-2DF302B549E1}"/>
                </a:ext>
              </a:extLst>
            </p:cNvPr>
            <p:cNvSpPr/>
            <p:nvPr/>
          </p:nvSpPr>
          <p:spPr>
            <a:xfrm>
              <a:off x="-33832149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2" name="Google Shape;6785;p88">
              <a:extLst>
                <a:ext uri="{FF2B5EF4-FFF2-40B4-BE49-F238E27FC236}">
                  <a16:creationId xmlns:a16="http://schemas.microsoft.com/office/drawing/2014/main" id="{7FA794D9-AA07-3890-BD8F-A96A52918F5C}"/>
                </a:ext>
              </a:extLst>
            </p:cNvPr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3" name="Google Shape;6786;p88">
              <a:extLst>
                <a:ext uri="{FF2B5EF4-FFF2-40B4-BE49-F238E27FC236}">
                  <a16:creationId xmlns:a16="http://schemas.microsoft.com/office/drawing/2014/main" id="{5D53CC15-C6C1-603F-C8B4-CED0CA93FCA3}"/>
                </a:ext>
              </a:extLst>
            </p:cNvPr>
            <p:cNvSpPr/>
            <p:nvPr/>
          </p:nvSpPr>
          <p:spPr>
            <a:xfrm>
              <a:off x="-33936099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4" name="Google Shape;6787;p88">
              <a:extLst>
                <a:ext uri="{FF2B5EF4-FFF2-40B4-BE49-F238E27FC236}">
                  <a16:creationId xmlns:a16="http://schemas.microsoft.com/office/drawing/2014/main" id="{997934A3-CE1E-C5AB-0C8A-C074168BE79C}"/>
                </a:ext>
              </a:extLst>
            </p:cNvPr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5" name="Google Shape;6788;p88">
              <a:extLst>
                <a:ext uri="{FF2B5EF4-FFF2-40B4-BE49-F238E27FC236}">
                  <a16:creationId xmlns:a16="http://schemas.microsoft.com/office/drawing/2014/main" id="{D8891DCC-8F62-E26B-8353-B2BB6E67C035}"/>
                </a:ext>
              </a:extLst>
            </p:cNvPr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86" name="Google Shape;6800;p88">
            <a:extLst>
              <a:ext uri="{FF2B5EF4-FFF2-40B4-BE49-F238E27FC236}">
                <a16:creationId xmlns:a16="http://schemas.microsoft.com/office/drawing/2014/main" id="{5C162DB2-672C-565A-9BEE-FB6C98E81E68}"/>
              </a:ext>
            </a:extLst>
          </p:cNvPr>
          <p:cNvGrpSpPr/>
          <p:nvPr/>
        </p:nvGrpSpPr>
        <p:grpSpPr>
          <a:xfrm>
            <a:off x="9993554" y="2304728"/>
            <a:ext cx="552087" cy="550621"/>
            <a:chOff x="-30345326" y="3184750"/>
            <a:chExt cx="292225" cy="291450"/>
          </a:xfrm>
          <a:solidFill>
            <a:srgbClr val="272F1D"/>
          </a:solidFill>
        </p:grpSpPr>
        <p:sp>
          <p:nvSpPr>
            <p:cNvPr id="187" name="Google Shape;6801;p88">
              <a:extLst>
                <a:ext uri="{FF2B5EF4-FFF2-40B4-BE49-F238E27FC236}">
                  <a16:creationId xmlns:a16="http://schemas.microsoft.com/office/drawing/2014/main" id="{5F9B0E17-DE84-3BC0-4529-C64DD9C02AE4}"/>
                </a:ext>
              </a:extLst>
            </p:cNvPr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8" name="Google Shape;6802;p88">
              <a:extLst>
                <a:ext uri="{FF2B5EF4-FFF2-40B4-BE49-F238E27FC236}">
                  <a16:creationId xmlns:a16="http://schemas.microsoft.com/office/drawing/2014/main" id="{60DB8481-F7A8-174C-A675-63F798222723}"/>
                </a:ext>
              </a:extLst>
            </p:cNvPr>
            <p:cNvSpPr/>
            <p:nvPr/>
          </p:nvSpPr>
          <p:spPr>
            <a:xfrm>
              <a:off x="-30310674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9" name="Google Shape;6803;p88">
              <a:extLst>
                <a:ext uri="{FF2B5EF4-FFF2-40B4-BE49-F238E27FC236}">
                  <a16:creationId xmlns:a16="http://schemas.microsoft.com/office/drawing/2014/main" id="{98148F15-0E73-4C13-DFD7-44744D3F109F}"/>
                </a:ext>
              </a:extLst>
            </p:cNvPr>
            <p:cNvSpPr/>
            <p:nvPr/>
          </p:nvSpPr>
          <p:spPr>
            <a:xfrm>
              <a:off x="-30345326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0" name="Google Shape;6804;p88">
              <a:extLst>
                <a:ext uri="{FF2B5EF4-FFF2-40B4-BE49-F238E27FC236}">
                  <a16:creationId xmlns:a16="http://schemas.microsoft.com/office/drawing/2014/main" id="{445A8AEB-9C45-3DD2-0D5F-E5A9E9891EA1}"/>
                </a:ext>
              </a:extLst>
            </p:cNvPr>
            <p:cNvSpPr/>
            <p:nvPr/>
          </p:nvSpPr>
          <p:spPr>
            <a:xfrm>
              <a:off x="-30156299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1" name="Google Shape;6805;p88">
              <a:extLst>
                <a:ext uri="{FF2B5EF4-FFF2-40B4-BE49-F238E27FC236}">
                  <a16:creationId xmlns:a16="http://schemas.microsoft.com/office/drawing/2014/main" id="{74F0817C-4838-1593-BD3A-FCC9A9B40182}"/>
                </a:ext>
              </a:extLst>
            </p:cNvPr>
            <p:cNvSpPr/>
            <p:nvPr/>
          </p:nvSpPr>
          <p:spPr>
            <a:xfrm>
              <a:off x="-30190951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2" name="Google Shape;6866;p88">
            <a:extLst>
              <a:ext uri="{FF2B5EF4-FFF2-40B4-BE49-F238E27FC236}">
                <a16:creationId xmlns:a16="http://schemas.microsoft.com/office/drawing/2014/main" id="{FF1E4F9F-BC3E-8326-32E7-ABB72790843B}"/>
              </a:ext>
            </a:extLst>
          </p:cNvPr>
          <p:cNvGrpSpPr/>
          <p:nvPr/>
        </p:nvGrpSpPr>
        <p:grpSpPr>
          <a:xfrm>
            <a:off x="5913579" y="4644032"/>
            <a:ext cx="508855" cy="563067"/>
            <a:chOff x="-30354001" y="3569100"/>
            <a:chExt cx="292250" cy="292225"/>
          </a:xfrm>
          <a:solidFill>
            <a:srgbClr val="272F1D"/>
          </a:solidFill>
        </p:grpSpPr>
        <p:sp>
          <p:nvSpPr>
            <p:cNvPr id="193" name="Google Shape;6867;p88">
              <a:extLst>
                <a:ext uri="{FF2B5EF4-FFF2-40B4-BE49-F238E27FC236}">
                  <a16:creationId xmlns:a16="http://schemas.microsoft.com/office/drawing/2014/main" id="{DBDB3FE3-E758-5BEC-CCC2-AAD3E44003A8}"/>
                </a:ext>
              </a:extLst>
            </p:cNvPr>
            <p:cNvSpPr/>
            <p:nvPr/>
          </p:nvSpPr>
          <p:spPr>
            <a:xfrm>
              <a:off x="-30354001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4" name="Google Shape;6868;p88">
              <a:extLst>
                <a:ext uri="{FF2B5EF4-FFF2-40B4-BE49-F238E27FC236}">
                  <a16:creationId xmlns:a16="http://schemas.microsoft.com/office/drawing/2014/main" id="{F71E1C10-DD19-CB9A-3144-797A98C48CC7}"/>
                </a:ext>
              </a:extLst>
            </p:cNvPr>
            <p:cNvSpPr/>
            <p:nvPr/>
          </p:nvSpPr>
          <p:spPr>
            <a:xfrm>
              <a:off x="-30198826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5" name="Google Shape;6869;p88">
              <a:extLst>
                <a:ext uri="{FF2B5EF4-FFF2-40B4-BE49-F238E27FC236}">
                  <a16:creationId xmlns:a16="http://schemas.microsoft.com/office/drawing/2014/main" id="{8543FA59-7BBB-D4AD-7A87-DFB7500041F8}"/>
                </a:ext>
              </a:extLst>
            </p:cNvPr>
            <p:cNvSpPr/>
            <p:nvPr/>
          </p:nvSpPr>
          <p:spPr>
            <a:xfrm>
              <a:off x="-30139751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6" name="Google Shape;6870;p88">
              <a:extLst>
                <a:ext uri="{FF2B5EF4-FFF2-40B4-BE49-F238E27FC236}">
                  <a16:creationId xmlns:a16="http://schemas.microsoft.com/office/drawing/2014/main" id="{D99CDC3E-7727-E930-2E3D-4463EBCBDBA0}"/>
                </a:ext>
              </a:extLst>
            </p:cNvPr>
            <p:cNvSpPr/>
            <p:nvPr/>
          </p:nvSpPr>
          <p:spPr>
            <a:xfrm>
              <a:off x="-30302802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7" name="Google Shape;6871;p88">
              <a:extLst>
                <a:ext uri="{FF2B5EF4-FFF2-40B4-BE49-F238E27FC236}">
                  <a16:creationId xmlns:a16="http://schemas.microsoft.com/office/drawing/2014/main" id="{0B1614D9-C184-656E-77DB-E62495866AB0}"/>
                </a:ext>
              </a:extLst>
            </p:cNvPr>
            <p:cNvSpPr/>
            <p:nvPr/>
          </p:nvSpPr>
          <p:spPr>
            <a:xfrm>
              <a:off x="-30242926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8" name="Google Shape;6872;p88">
              <a:extLst>
                <a:ext uri="{FF2B5EF4-FFF2-40B4-BE49-F238E27FC236}">
                  <a16:creationId xmlns:a16="http://schemas.microsoft.com/office/drawing/2014/main" id="{91025006-FF17-69DD-80B4-8A5D3D0A564A}"/>
                </a:ext>
              </a:extLst>
            </p:cNvPr>
            <p:cNvSpPr/>
            <p:nvPr/>
          </p:nvSpPr>
          <p:spPr>
            <a:xfrm>
              <a:off x="-30262624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9" name="Google Shape;6957;p88">
            <a:extLst>
              <a:ext uri="{FF2B5EF4-FFF2-40B4-BE49-F238E27FC236}">
                <a16:creationId xmlns:a16="http://schemas.microsoft.com/office/drawing/2014/main" id="{41192C50-6030-6D8A-7605-D7426246A53D}"/>
              </a:ext>
            </a:extLst>
          </p:cNvPr>
          <p:cNvGrpSpPr/>
          <p:nvPr/>
        </p:nvGrpSpPr>
        <p:grpSpPr>
          <a:xfrm>
            <a:off x="4974595" y="1314741"/>
            <a:ext cx="498088" cy="497107"/>
            <a:chOff x="-31094350" y="3194000"/>
            <a:chExt cx="292225" cy="291650"/>
          </a:xfrm>
          <a:solidFill>
            <a:srgbClr val="272F1D"/>
          </a:solidFill>
        </p:grpSpPr>
        <p:sp>
          <p:nvSpPr>
            <p:cNvPr id="200" name="Google Shape;6958;p88">
              <a:extLst>
                <a:ext uri="{FF2B5EF4-FFF2-40B4-BE49-F238E27FC236}">
                  <a16:creationId xmlns:a16="http://schemas.microsoft.com/office/drawing/2014/main" id="{0EA34771-4F33-93C9-4F1D-2F9A9A3E0A53}"/>
                </a:ext>
              </a:extLst>
            </p:cNvPr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1" name="Google Shape;6959;p88">
              <a:extLst>
                <a:ext uri="{FF2B5EF4-FFF2-40B4-BE49-F238E27FC236}">
                  <a16:creationId xmlns:a16="http://schemas.microsoft.com/office/drawing/2014/main" id="{13723996-029D-6A3D-C2D8-30EAF0AEBC18}"/>
                </a:ext>
              </a:extLst>
            </p:cNvPr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2" name="Google Shape;6960;p88">
              <a:extLst>
                <a:ext uri="{FF2B5EF4-FFF2-40B4-BE49-F238E27FC236}">
                  <a16:creationId xmlns:a16="http://schemas.microsoft.com/office/drawing/2014/main" id="{286B3455-2B5A-416C-95AB-723EFBFE56EA}"/>
                </a:ext>
              </a:extLst>
            </p:cNvPr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3" name="Google Shape;6961;p88">
              <a:extLst>
                <a:ext uri="{FF2B5EF4-FFF2-40B4-BE49-F238E27FC236}">
                  <a16:creationId xmlns:a16="http://schemas.microsoft.com/office/drawing/2014/main" id="{C11AD7AF-ADA1-482E-0B46-FE210CB21988}"/>
                </a:ext>
              </a:extLst>
            </p:cNvPr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4" name="Google Shape;6962;p88">
              <a:extLst>
                <a:ext uri="{FF2B5EF4-FFF2-40B4-BE49-F238E27FC236}">
                  <a16:creationId xmlns:a16="http://schemas.microsoft.com/office/drawing/2014/main" id="{B24044AB-6A4B-1B36-0F07-8211E7952517}"/>
                </a:ext>
              </a:extLst>
            </p:cNvPr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5" name="Google Shape;6963;p88">
              <a:extLst>
                <a:ext uri="{FF2B5EF4-FFF2-40B4-BE49-F238E27FC236}">
                  <a16:creationId xmlns:a16="http://schemas.microsoft.com/office/drawing/2014/main" id="{AFD9F1C6-F015-0B58-820C-65193434599E}"/>
                </a:ext>
              </a:extLst>
            </p:cNvPr>
            <p:cNvSpPr/>
            <p:nvPr/>
          </p:nvSpPr>
          <p:spPr>
            <a:xfrm>
              <a:off x="-30853351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6" name="Google Shape;6964;p88">
              <a:extLst>
                <a:ext uri="{FF2B5EF4-FFF2-40B4-BE49-F238E27FC236}">
                  <a16:creationId xmlns:a16="http://schemas.microsoft.com/office/drawing/2014/main" id="{5CF05BFA-82F9-EED8-D8AC-2B3CE2BADE1D}"/>
                </a:ext>
              </a:extLst>
            </p:cNvPr>
            <p:cNvSpPr/>
            <p:nvPr/>
          </p:nvSpPr>
          <p:spPr>
            <a:xfrm>
              <a:off x="-30853351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7" name="Google Shape;6965;p88">
              <a:extLst>
                <a:ext uri="{FF2B5EF4-FFF2-40B4-BE49-F238E27FC236}">
                  <a16:creationId xmlns:a16="http://schemas.microsoft.com/office/drawing/2014/main" id="{0FD262DD-A64C-F6B4-2179-209A8A84D832}"/>
                </a:ext>
              </a:extLst>
            </p:cNvPr>
            <p:cNvSpPr/>
            <p:nvPr/>
          </p:nvSpPr>
          <p:spPr>
            <a:xfrm>
              <a:off x="-30851776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8" name="Google Shape;6966;p88">
            <a:extLst>
              <a:ext uri="{FF2B5EF4-FFF2-40B4-BE49-F238E27FC236}">
                <a16:creationId xmlns:a16="http://schemas.microsoft.com/office/drawing/2014/main" id="{944C6DE3-DA87-F95B-D2CD-7053CD5899F1}"/>
              </a:ext>
            </a:extLst>
          </p:cNvPr>
          <p:cNvGrpSpPr/>
          <p:nvPr/>
        </p:nvGrpSpPr>
        <p:grpSpPr>
          <a:xfrm>
            <a:off x="10919516" y="3411173"/>
            <a:ext cx="604881" cy="605815"/>
            <a:chOff x="-31093575" y="3552550"/>
            <a:chExt cx="291450" cy="291900"/>
          </a:xfrm>
          <a:solidFill>
            <a:srgbClr val="272F1D"/>
          </a:solidFill>
        </p:grpSpPr>
        <p:sp>
          <p:nvSpPr>
            <p:cNvPr id="209" name="Google Shape;6967;p88">
              <a:extLst>
                <a:ext uri="{FF2B5EF4-FFF2-40B4-BE49-F238E27FC236}">
                  <a16:creationId xmlns:a16="http://schemas.microsoft.com/office/drawing/2014/main" id="{6899D626-C249-6705-BE2F-4262FAA328A6}"/>
                </a:ext>
              </a:extLst>
            </p:cNvPr>
            <p:cNvSpPr/>
            <p:nvPr/>
          </p:nvSpPr>
          <p:spPr>
            <a:xfrm>
              <a:off x="-31011651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0" name="Google Shape;6968;p88">
              <a:extLst>
                <a:ext uri="{FF2B5EF4-FFF2-40B4-BE49-F238E27FC236}">
                  <a16:creationId xmlns:a16="http://schemas.microsoft.com/office/drawing/2014/main" id="{8A56D550-D0E3-8A87-096B-373BFCDA68B9}"/>
                </a:ext>
              </a:extLst>
            </p:cNvPr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7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1" name="Google Shape;6969;p88">
              <a:extLst>
                <a:ext uri="{FF2B5EF4-FFF2-40B4-BE49-F238E27FC236}">
                  <a16:creationId xmlns:a16="http://schemas.microsoft.com/office/drawing/2014/main" id="{65382B97-5465-ADA6-740A-58CDE7293845}"/>
                </a:ext>
              </a:extLst>
            </p:cNvPr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2" name="Google Shape;6970;p88">
              <a:extLst>
                <a:ext uri="{FF2B5EF4-FFF2-40B4-BE49-F238E27FC236}">
                  <a16:creationId xmlns:a16="http://schemas.microsoft.com/office/drawing/2014/main" id="{64B2F350-2895-3E46-BBE5-FF7AFFD5F0CE}"/>
                </a:ext>
              </a:extLst>
            </p:cNvPr>
            <p:cNvSpPr/>
            <p:nvPr/>
          </p:nvSpPr>
          <p:spPr>
            <a:xfrm>
              <a:off x="-30974649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13" name="Google Shape;6760;p88">
            <a:extLst>
              <a:ext uri="{FF2B5EF4-FFF2-40B4-BE49-F238E27FC236}">
                <a16:creationId xmlns:a16="http://schemas.microsoft.com/office/drawing/2014/main" id="{5FE29378-83E4-D8B1-48BE-2B6401C54A0E}"/>
              </a:ext>
            </a:extLst>
          </p:cNvPr>
          <p:cNvGrpSpPr/>
          <p:nvPr/>
        </p:nvGrpSpPr>
        <p:grpSpPr>
          <a:xfrm>
            <a:off x="4202882" y="1247009"/>
            <a:ext cx="499953" cy="600563"/>
            <a:chOff x="-35814602" y="3202075"/>
            <a:chExt cx="242625" cy="291450"/>
          </a:xfrm>
          <a:solidFill>
            <a:srgbClr val="272F1D"/>
          </a:solidFill>
        </p:grpSpPr>
        <p:sp>
          <p:nvSpPr>
            <p:cNvPr id="214" name="Google Shape;6761;p88">
              <a:extLst>
                <a:ext uri="{FF2B5EF4-FFF2-40B4-BE49-F238E27FC236}">
                  <a16:creationId xmlns:a16="http://schemas.microsoft.com/office/drawing/2014/main" id="{C2021F79-67FF-817B-92FD-F4FC7859E7D1}"/>
                </a:ext>
              </a:extLst>
            </p:cNvPr>
            <p:cNvSpPr/>
            <p:nvPr/>
          </p:nvSpPr>
          <p:spPr>
            <a:xfrm>
              <a:off x="-35814602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5" name="Google Shape;6762;p88">
              <a:extLst>
                <a:ext uri="{FF2B5EF4-FFF2-40B4-BE49-F238E27FC236}">
                  <a16:creationId xmlns:a16="http://schemas.microsoft.com/office/drawing/2014/main" id="{AB2A06CC-2D28-748D-BEC7-0274DF11A66B}"/>
                </a:ext>
              </a:extLst>
            </p:cNvPr>
            <p:cNvSpPr/>
            <p:nvPr/>
          </p:nvSpPr>
          <p:spPr>
            <a:xfrm>
              <a:off x="-35814602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6" name="Google Shape;6763;p88">
              <a:extLst>
                <a:ext uri="{FF2B5EF4-FFF2-40B4-BE49-F238E27FC236}">
                  <a16:creationId xmlns:a16="http://schemas.microsoft.com/office/drawing/2014/main" id="{80023D48-209C-853E-D805-DCD083B8F008}"/>
                </a:ext>
              </a:extLst>
            </p:cNvPr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7" name="Google Shape;6764;p88">
              <a:extLst>
                <a:ext uri="{FF2B5EF4-FFF2-40B4-BE49-F238E27FC236}">
                  <a16:creationId xmlns:a16="http://schemas.microsoft.com/office/drawing/2014/main" id="{7E367C5D-BB46-2D1E-9366-4D74D74017A4}"/>
                </a:ext>
              </a:extLst>
            </p:cNvPr>
            <p:cNvSpPr/>
            <p:nvPr/>
          </p:nvSpPr>
          <p:spPr>
            <a:xfrm>
              <a:off x="-35703526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8" name="Google Shape;6765;p88">
              <a:extLst>
                <a:ext uri="{FF2B5EF4-FFF2-40B4-BE49-F238E27FC236}">
                  <a16:creationId xmlns:a16="http://schemas.microsoft.com/office/drawing/2014/main" id="{69D6CEB6-991F-B3B7-0292-59D868494154}"/>
                </a:ext>
              </a:extLst>
            </p:cNvPr>
            <p:cNvSpPr/>
            <p:nvPr/>
          </p:nvSpPr>
          <p:spPr>
            <a:xfrm>
              <a:off x="-35677549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9" name="Google Shape;6766;p88">
              <a:extLst>
                <a:ext uri="{FF2B5EF4-FFF2-40B4-BE49-F238E27FC236}">
                  <a16:creationId xmlns:a16="http://schemas.microsoft.com/office/drawing/2014/main" id="{AD0DB91F-8366-4C14-086E-F947BC7A6BB9}"/>
                </a:ext>
              </a:extLst>
            </p:cNvPr>
            <p:cNvSpPr/>
            <p:nvPr/>
          </p:nvSpPr>
          <p:spPr>
            <a:xfrm>
              <a:off x="-35746851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7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0" name="Google Shape;6767;p88">
              <a:extLst>
                <a:ext uri="{FF2B5EF4-FFF2-40B4-BE49-F238E27FC236}">
                  <a16:creationId xmlns:a16="http://schemas.microsoft.com/office/drawing/2014/main" id="{43C4390A-5567-36E4-4300-806EFC8440CA}"/>
                </a:ext>
              </a:extLst>
            </p:cNvPr>
            <p:cNvSpPr/>
            <p:nvPr/>
          </p:nvSpPr>
          <p:spPr>
            <a:xfrm>
              <a:off x="-35677549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21" name="Google Shape;6777;p88">
            <a:extLst>
              <a:ext uri="{FF2B5EF4-FFF2-40B4-BE49-F238E27FC236}">
                <a16:creationId xmlns:a16="http://schemas.microsoft.com/office/drawing/2014/main" id="{91CEC892-7891-75B3-191A-97B9A68A44B6}"/>
              </a:ext>
            </a:extLst>
          </p:cNvPr>
          <p:cNvGrpSpPr/>
          <p:nvPr/>
        </p:nvGrpSpPr>
        <p:grpSpPr>
          <a:xfrm>
            <a:off x="8170300" y="1211285"/>
            <a:ext cx="600561" cy="600563"/>
            <a:chOff x="-34003850" y="3227275"/>
            <a:chExt cx="291450" cy="291450"/>
          </a:xfrm>
          <a:solidFill>
            <a:srgbClr val="272F1D"/>
          </a:solidFill>
        </p:grpSpPr>
        <p:sp>
          <p:nvSpPr>
            <p:cNvPr id="222" name="Google Shape;6778;p88">
              <a:extLst>
                <a:ext uri="{FF2B5EF4-FFF2-40B4-BE49-F238E27FC236}">
                  <a16:creationId xmlns:a16="http://schemas.microsoft.com/office/drawing/2014/main" id="{FCC6661C-0474-B6CC-B5F4-EC3394C57A7D}"/>
                </a:ext>
              </a:extLst>
            </p:cNvPr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3" name="Google Shape;6779;p88">
              <a:extLst>
                <a:ext uri="{FF2B5EF4-FFF2-40B4-BE49-F238E27FC236}">
                  <a16:creationId xmlns:a16="http://schemas.microsoft.com/office/drawing/2014/main" id="{CBBDF06F-9F91-ECD6-1A09-126313A820B2}"/>
                </a:ext>
              </a:extLst>
            </p:cNvPr>
            <p:cNvSpPr/>
            <p:nvPr/>
          </p:nvSpPr>
          <p:spPr>
            <a:xfrm>
              <a:off x="-33866001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4" name="Google Shape;6780;p88">
              <a:extLst>
                <a:ext uri="{FF2B5EF4-FFF2-40B4-BE49-F238E27FC236}">
                  <a16:creationId xmlns:a16="http://schemas.microsoft.com/office/drawing/2014/main" id="{CBD0793F-5B5E-77F1-FE16-01D7E8AECC52}"/>
                </a:ext>
              </a:extLst>
            </p:cNvPr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5" name="Google Shape;6781;p88">
              <a:extLst>
                <a:ext uri="{FF2B5EF4-FFF2-40B4-BE49-F238E27FC236}">
                  <a16:creationId xmlns:a16="http://schemas.microsoft.com/office/drawing/2014/main" id="{DF10DDBB-3C56-CDAC-45C1-55583D55E751}"/>
                </a:ext>
              </a:extLst>
            </p:cNvPr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6" name="Google Shape;6782;p88">
              <a:extLst>
                <a:ext uri="{FF2B5EF4-FFF2-40B4-BE49-F238E27FC236}">
                  <a16:creationId xmlns:a16="http://schemas.microsoft.com/office/drawing/2014/main" id="{F6C95FF2-2740-E660-904E-A754360E2E66}"/>
                </a:ext>
              </a:extLst>
            </p:cNvPr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27" name="Google Shape;6827;p88">
            <a:extLst>
              <a:ext uri="{FF2B5EF4-FFF2-40B4-BE49-F238E27FC236}">
                <a16:creationId xmlns:a16="http://schemas.microsoft.com/office/drawing/2014/main" id="{D5A06A2D-EE05-241D-772E-781314460C8B}"/>
              </a:ext>
            </a:extLst>
          </p:cNvPr>
          <p:cNvGrpSpPr/>
          <p:nvPr/>
        </p:nvGrpSpPr>
        <p:grpSpPr>
          <a:xfrm>
            <a:off x="8926588" y="1221808"/>
            <a:ext cx="607053" cy="598915"/>
            <a:chOff x="-33645475" y="3228075"/>
            <a:chExt cx="294600" cy="290650"/>
          </a:xfrm>
          <a:solidFill>
            <a:srgbClr val="272F1D"/>
          </a:solidFill>
        </p:grpSpPr>
        <p:sp>
          <p:nvSpPr>
            <p:cNvPr id="228" name="Google Shape;6828;p88">
              <a:extLst>
                <a:ext uri="{FF2B5EF4-FFF2-40B4-BE49-F238E27FC236}">
                  <a16:creationId xmlns:a16="http://schemas.microsoft.com/office/drawing/2014/main" id="{9009822F-72A7-A6C9-BE7D-0B3BD1ACF3C0}"/>
                </a:ext>
              </a:extLst>
            </p:cNvPr>
            <p:cNvSpPr/>
            <p:nvPr/>
          </p:nvSpPr>
          <p:spPr>
            <a:xfrm>
              <a:off x="-33456451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9" name="Google Shape;6829;p88">
              <a:extLst>
                <a:ext uri="{FF2B5EF4-FFF2-40B4-BE49-F238E27FC236}">
                  <a16:creationId xmlns:a16="http://schemas.microsoft.com/office/drawing/2014/main" id="{EF36EAB1-E839-5469-A9C0-9555692E867A}"/>
                </a:ext>
              </a:extLst>
            </p:cNvPr>
            <p:cNvSpPr/>
            <p:nvPr/>
          </p:nvSpPr>
          <p:spPr>
            <a:xfrm>
              <a:off x="-33575374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0" name="Google Shape;6830;p88">
              <a:extLst>
                <a:ext uri="{FF2B5EF4-FFF2-40B4-BE49-F238E27FC236}">
                  <a16:creationId xmlns:a16="http://schemas.microsoft.com/office/drawing/2014/main" id="{4ADF59B8-138E-9620-1F95-AA3A9BC8FAB0}"/>
                </a:ext>
              </a:extLst>
            </p:cNvPr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1" name="Google Shape;6831;p88">
              <a:extLst>
                <a:ext uri="{FF2B5EF4-FFF2-40B4-BE49-F238E27FC236}">
                  <a16:creationId xmlns:a16="http://schemas.microsoft.com/office/drawing/2014/main" id="{C4C9EE66-A5DC-2455-B622-C5BED74E29A4}"/>
                </a:ext>
              </a:extLst>
            </p:cNvPr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2" name="Google Shape;6832;p88">
              <a:extLst>
                <a:ext uri="{FF2B5EF4-FFF2-40B4-BE49-F238E27FC236}">
                  <a16:creationId xmlns:a16="http://schemas.microsoft.com/office/drawing/2014/main" id="{EBA1E0CB-F194-1C41-17CD-F706CC801871}"/>
                </a:ext>
              </a:extLst>
            </p:cNvPr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3" name="Google Shape;6833;p88">
              <a:extLst>
                <a:ext uri="{FF2B5EF4-FFF2-40B4-BE49-F238E27FC236}">
                  <a16:creationId xmlns:a16="http://schemas.microsoft.com/office/drawing/2014/main" id="{67D3CACA-2BCF-84D2-216F-5E94DB18C89A}"/>
                </a:ext>
              </a:extLst>
            </p:cNvPr>
            <p:cNvSpPr/>
            <p:nvPr/>
          </p:nvSpPr>
          <p:spPr>
            <a:xfrm>
              <a:off x="-33455651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4" name="Google Shape;6834;p88">
              <a:extLst>
                <a:ext uri="{FF2B5EF4-FFF2-40B4-BE49-F238E27FC236}">
                  <a16:creationId xmlns:a16="http://schemas.microsoft.com/office/drawing/2014/main" id="{0CD28E67-DD4D-A4F0-95D7-FBC3CC7D9985}"/>
                </a:ext>
              </a:extLst>
            </p:cNvPr>
            <p:cNvSpPr/>
            <p:nvPr/>
          </p:nvSpPr>
          <p:spPr>
            <a:xfrm>
              <a:off x="-33456451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35" name="Google Shape;6873;p88">
            <a:extLst>
              <a:ext uri="{FF2B5EF4-FFF2-40B4-BE49-F238E27FC236}">
                <a16:creationId xmlns:a16="http://schemas.microsoft.com/office/drawing/2014/main" id="{68CC1C40-F186-6DD3-D9B6-22D42196CD47}"/>
              </a:ext>
            </a:extLst>
          </p:cNvPr>
          <p:cNvGrpSpPr/>
          <p:nvPr/>
        </p:nvGrpSpPr>
        <p:grpSpPr>
          <a:xfrm>
            <a:off x="5860160" y="1222521"/>
            <a:ext cx="581037" cy="600563"/>
            <a:chOff x="-35118325" y="3202075"/>
            <a:chExt cx="281975" cy="291450"/>
          </a:xfrm>
          <a:solidFill>
            <a:srgbClr val="272F1D"/>
          </a:solidFill>
        </p:grpSpPr>
        <p:sp>
          <p:nvSpPr>
            <p:cNvPr id="236" name="Google Shape;6874;p88">
              <a:extLst>
                <a:ext uri="{FF2B5EF4-FFF2-40B4-BE49-F238E27FC236}">
                  <a16:creationId xmlns:a16="http://schemas.microsoft.com/office/drawing/2014/main" id="{966A5466-5A9B-42B1-1695-7A2213C483A2}"/>
                </a:ext>
              </a:extLst>
            </p:cNvPr>
            <p:cNvSpPr/>
            <p:nvPr/>
          </p:nvSpPr>
          <p:spPr>
            <a:xfrm>
              <a:off x="-35008049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7" name="Google Shape;6875;p88">
              <a:extLst>
                <a:ext uri="{FF2B5EF4-FFF2-40B4-BE49-F238E27FC236}">
                  <a16:creationId xmlns:a16="http://schemas.microsoft.com/office/drawing/2014/main" id="{D54CCC35-53BE-5786-958D-D0D53951AAA9}"/>
                </a:ext>
              </a:extLst>
            </p:cNvPr>
            <p:cNvSpPr/>
            <p:nvPr/>
          </p:nvSpPr>
          <p:spPr>
            <a:xfrm>
              <a:off x="-34937976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8" name="Google Shape;6876;p88">
              <a:extLst>
                <a:ext uri="{FF2B5EF4-FFF2-40B4-BE49-F238E27FC236}">
                  <a16:creationId xmlns:a16="http://schemas.microsoft.com/office/drawing/2014/main" id="{B386AF14-2D43-0C81-CAE0-1F952F7F1052}"/>
                </a:ext>
              </a:extLst>
            </p:cNvPr>
            <p:cNvSpPr/>
            <p:nvPr/>
          </p:nvSpPr>
          <p:spPr>
            <a:xfrm>
              <a:off x="-35085251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9" name="Google Shape;6877;p88">
              <a:extLst>
                <a:ext uri="{FF2B5EF4-FFF2-40B4-BE49-F238E27FC236}">
                  <a16:creationId xmlns:a16="http://schemas.microsoft.com/office/drawing/2014/main" id="{A3BF68B6-EACF-BDEF-7CA6-534B38C4363A}"/>
                </a:ext>
              </a:extLst>
            </p:cNvPr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40" name="Google Shape;6884;p88">
            <a:extLst>
              <a:ext uri="{FF2B5EF4-FFF2-40B4-BE49-F238E27FC236}">
                <a16:creationId xmlns:a16="http://schemas.microsoft.com/office/drawing/2014/main" id="{86F65959-2172-1090-E09A-2767BE8A223C}"/>
              </a:ext>
            </a:extLst>
          </p:cNvPr>
          <p:cNvGrpSpPr/>
          <p:nvPr/>
        </p:nvGrpSpPr>
        <p:grpSpPr>
          <a:xfrm>
            <a:off x="9993552" y="1221808"/>
            <a:ext cx="571352" cy="601387"/>
            <a:chOff x="-33277649" y="3226875"/>
            <a:chExt cx="277275" cy="291850"/>
          </a:xfrm>
          <a:solidFill>
            <a:srgbClr val="272F1D"/>
          </a:solidFill>
        </p:grpSpPr>
        <p:sp>
          <p:nvSpPr>
            <p:cNvPr id="241" name="Google Shape;6885;p88">
              <a:extLst>
                <a:ext uri="{FF2B5EF4-FFF2-40B4-BE49-F238E27FC236}">
                  <a16:creationId xmlns:a16="http://schemas.microsoft.com/office/drawing/2014/main" id="{FC89E619-FB7C-2C8D-AC02-565FF38A61E4}"/>
                </a:ext>
              </a:extLst>
            </p:cNvPr>
            <p:cNvSpPr/>
            <p:nvPr/>
          </p:nvSpPr>
          <p:spPr>
            <a:xfrm>
              <a:off x="-33071299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2" name="Google Shape;6886;p88">
              <a:extLst>
                <a:ext uri="{FF2B5EF4-FFF2-40B4-BE49-F238E27FC236}">
                  <a16:creationId xmlns:a16="http://schemas.microsoft.com/office/drawing/2014/main" id="{22B4A13A-75DE-E23C-E891-964C0023C0DE}"/>
                </a:ext>
              </a:extLst>
            </p:cNvPr>
            <p:cNvSpPr/>
            <p:nvPr/>
          </p:nvSpPr>
          <p:spPr>
            <a:xfrm>
              <a:off x="-33157926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3" name="Google Shape;6887;p88">
              <a:extLst>
                <a:ext uri="{FF2B5EF4-FFF2-40B4-BE49-F238E27FC236}">
                  <a16:creationId xmlns:a16="http://schemas.microsoft.com/office/drawing/2014/main" id="{6156324F-E927-FF3F-BCE4-95FC0F28DD43}"/>
                </a:ext>
              </a:extLst>
            </p:cNvPr>
            <p:cNvSpPr/>
            <p:nvPr/>
          </p:nvSpPr>
          <p:spPr>
            <a:xfrm>
              <a:off x="-33175249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4" name="Google Shape;6888;p88">
              <a:extLst>
                <a:ext uri="{FF2B5EF4-FFF2-40B4-BE49-F238E27FC236}">
                  <a16:creationId xmlns:a16="http://schemas.microsoft.com/office/drawing/2014/main" id="{498EB22F-B099-5A87-6450-4C125B906439}"/>
                </a:ext>
              </a:extLst>
            </p:cNvPr>
            <p:cNvSpPr/>
            <p:nvPr/>
          </p:nvSpPr>
          <p:spPr>
            <a:xfrm>
              <a:off x="-33224874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5" name="Google Shape;6889;p88">
              <a:extLst>
                <a:ext uri="{FF2B5EF4-FFF2-40B4-BE49-F238E27FC236}">
                  <a16:creationId xmlns:a16="http://schemas.microsoft.com/office/drawing/2014/main" id="{D30C194B-CB6A-B6C8-48F6-CDB71694CAE9}"/>
                </a:ext>
              </a:extLst>
            </p:cNvPr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6" name="Google Shape;6890;p88">
              <a:extLst>
                <a:ext uri="{FF2B5EF4-FFF2-40B4-BE49-F238E27FC236}">
                  <a16:creationId xmlns:a16="http://schemas.microsoft.com/office/drawing/2014/main" id="{B75D346B-383E-BE55-1697-4131821761C2}"/>
                </a:ext>
              </a:extLst>
            </p:cNvPr>
            <p:cNvSpPr/>
            <p:nvPr/>
          </p:nvSpPr>
          <p:spPr>
            <a:xfrm>
              <a:off x="-33122499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7" name="Google Shape;6891;p88">
              <a:extLst>
                <a:ext uri="{FF2B5EF4-FFF2-40B4-BE49-F238E27FC236}">
                  <a16:creationId xmlns:a16="http://schemas.microsoft.com/office/drawing/2014/main" id="{56C85AA5-F75F-DC1E-AC10-B5D81BD5A81E}"/>
                </a:ext>
              </a:extLst>
            </p:cNvPr>
            <p:cNvSpPr/>
            <p:nvPr/>
          </p:nvSpPr>
          <p:spPr>
            <a:xfrm>
              <a:off x="-33277649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48" name="Google Shape;6922;p88">
            <a:extLst>
              <a:ext uri="{FF2B5EF4-FFF2-40B4-BE49-F238E27FC236}">
                <a16:creationId xmlns:a16="http://schemas.microsoft.com/office/drawing/2014/main" id="{C38EF586-078B-12B6-E170-D405B8881727}"/>
              </a:ext>
            </a:extLst>
          </p:cNvPr>
          <p:cNvGrpSpPr/>
          <p:nvPr/>
        </p:nvGrpSpPr>
        <p:grpSpPr>
          <a:xfrm>
            <a:off x="6627577" y="1222521"/>
            <a:ext cx="564811" cy="600563"/>
            <a:chOff x="-34755224" y="3202075"/>
            <a:chExt cx="274100" cy="291450"/>
          </a:xfrm>
          <a:solidFill>
            <a:srgbClr val="272F1D"/>
          </a:solidFill>
        </p:grpSpPr>
        <p:sp>
          <p:nvSpPr>
            <p:cNvPr id="249" name="Google Shape;6923;p88">
              <a:extLst>
                <a:ext uri="{FF2B5EF4-FFF2-40B4-BE49-F238E27FC236}">
                  <a16:creationId xmlns:a16="http://schemas.microsoft.com/office/drawing/2014/main" id="{E8751BF5-2BFB-74B9-5954-45626D8B9439}"/>
                </a:ext>
              </a:extLst>
            </p:cNvPr>
            <p:cNvSpPr/>
            <p:nvPr/>
          </p:nvSpPr>
          <p:spPr>
            <a:xfrm>
              <a:off x="-34703249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0" name="Google Shape;6924;p88">
              <a:extLst>
                <a:ext uri="{FF2B5EF4-FFF2-40B4-BE49-F238E27FC236}">
                  <a16:creationId xmlns:a16="http://schemas.microsoft.com/office/drawing/2014/main" id="{4DB4D2D3-98FA-5C18-42CF-F519ED748B39}"/>
                </a:ext>
              </a:extLst>
            </p:cNvPr>
            <p:cNvSpPr/>
            <p:nvPr/>
          </p:nvSpPr>
          <p:spPr>
            <a:xfrm>
              <a:off x="-34636301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1" name="Google Shape;6925;p88">
              <a:extLst>
                <a:ext uri="{FF2B5EF4-FFF2-40B4-BE49-F238E27FC236}">
                  <a16:creationId xmlns:a16="http://schemas.microsoft.com/office/drawing/2014/main" id="{51B6E011-88A9-2D1B-90B3-77AF2DE7281C}"/>
                </a:ext>
              </a:extLst>
            </p:cNvPr>
            <p:cNvSpPr/>
            <p:nvPr/>
          </p:nvSpPr>
          <p:spPr>
            <a:xfrm>
              <a:off x="-34752874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2" name="Google Shape;6926;p88">
              <a:extLst>
                <a:ext uri="{FF2B5EF4-FFF2-40B4-BE49-F238E27FC236}">
                  <a16:creationId xmlns:a16="http://schemas.microsoft.com/office/drawing/2014/main" id="{32FC1C8E-AE7A-E7E8-FFB1-D9235B13434D}"/>
                </a:ext>
              </a:extLst>
            </p:cNvPr>
            <p:cNvSpPr/>
            <p:nvPr/>
          </p:nvSpPr>
          <p:spPr>
            <a:xfrm>
              <a:off x="-34677251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3" name="Google Shape;6927;p88">
              <a:extLst>
                <a:ext uri="{FF2B5EF4-FFF2-40B4-BE49-F238E27FC236}">
                  <a16:creationId xmlns:a16="http://schemas.microsoft.com/office/drawing/2014/main" id="{2D93CF53-9977-47DF-B19C-68EB5C71F6E5}"/>
                </a:ext>
              </a:extLst>
            </p:cNvPr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4" name="Google Shape;6928;p88">
              <a:extLst>
                <a:ext uri="{FF2B5EF4-FFF2-40B4-BE49-F238E27FC236}">
                  <a16:creationId xmlns:a16="http://schemas.microsoft.com/office/drawing/2014/main" id="{B4FBD23E-ADED-29C0-84F7-4DF1BD6923D3}"/>
                </a:ext>
              </a:extLst>
            </p:cNvPr>
            <p:cNvSpPr/>
            <p:nvPr/>
          </p:nvSpPr>
          <p:spPr>
            <a:xfrm>
              <a:off x="-34755224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5" name="Google Shape;6929;p88">
              <a:extLst>
                <a:ext uri="{FF2B5EF4-FFF2-40B4-BE49-F238E27FC236}">
                  <a16:creationId xmlns:a16="http://schemas.microsoft.com/office/drawing/2014/main" id="{F89C6AD2-D2C3-BDEA-C284-3CD29C59A138}"/>
                </a:ext>
              </a:extLst>
            </p:cNvPr>
            <p:cNvSpPr/>
            <p:nvPr/>
          </p:nvSpPr>
          <p:spPr>
            <a:xfrm>
              <a:off x="-34754449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6" name="Google Shape;6981;p88">
            <a:extLst>
              <a:ext uri="{FF2B5EF4-FFF2-40B4-BE49-F238E27FC236}">
                <a16:creationId xmlns:a16="http://schemas.microsoft.com/office/drawing/2014/main" id="{F7EDA8AA-6F2B-1823-CD36-631E53259480}"/>
              </a:ext>
            </a:extLst>
          </p:cNvPr>
          <p:cNvGrpSpPr/>
          <p:nvPr/>
        </p:nvGrpSpPr>
        <p:grpSpPr>
          <a:xfrm>
            <a:off x="7353717" y="1222087"/>
            <a:ext cx="608651" cy="601439"/>
            <a:chOff x="-34408675" y="3202075"/>
            <a:chExt cx="295375" cy="291875"/>
          </a:xfrm>
          <a:solidFill>
            <a:srgbClr val="272F1D"/>
          </a:solidFill>
        </p:grpSpPr>
        <p:sp>
          <p:nvSpPr>
            <p:cNvPr id="257" name="Google Shape;6982;p88">
              <a:extLst>
                <a:ext uri="{FF2B5EF4-FFF2-40B4-BE49-F238E27FC236}">
                  <a16:creationId xmlns:a16="http://schemas.microsoft.com/office/drawing/2014/main" id="{1BD1719B-7BB7-5A5C-F0A0-471B9457C324}"/>
                </a:ext>
              </a:extLst>
            </p:cNvPr>
            <p:cNvSpPr/>
            <p:nvPr/>
          </p:nvSpPr>
          <p:spPr>
            <a:xfrm>
              <a:off x="-34274776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8" name="Google Shape;6983;p88">
              <a:extLst>
                <a:ext uri="{FF2B5EF4-FFF2-40B4-BE49-F238E27FC236}">
                  <a16:creationId xmlns:a16="http://schemas.microsoft.com/office/drawing/2014/main" id="{375E10EF-CB84-E9D5-6F52-F0F96FDBB433}"/>
                </a:ext>
              </a:extLst>
            </p:cNvPr>
            <p:cNvSpPr/>
            <p:nvPr/>
          </p:nvSpPr>
          <p:spPr>
            <a:xfrm>
              <a:off x="-34378751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9" name="Google Shape;6984;p88">
              <a:extLst>
                <a:ext uri="{FF2B5EF4-FFF2-40B4-BE49-F238E27FC236}">
                  <a16:creationId xmlns:a16="http://schemas.microsoft.com/office/drawing/2014/main" id="{03FE2258-4AB3-1A87-6A83-A851293C8E47}"/>
                </a:ext>
              </a:extLst>
            </p:cNvPr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0" name="Google Shape;6985;p88">
              <a:extLst>
                <a:ext uri="{FF2B5EF4-FFF2-40B4-BE49-F238E27FC236}">
                  <a16:creationId xmlns:a16="http://schemas.microsoft.com/office/drawing/2014/main" id="{5851B8CF-5B48-AD40-8791-A7DA1CF83910}"/>
                </a:ext>
              </a:extLst>
            </p:cNvPr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61" name="Google Shape;7015;p88">
            <a:extLst>
              <a:ext uri="{FF2B5EF4-FFF2-40B4-BE49-F238E27FC236}">
                <a16:creationId xmlns:a16="http://schemas.microsoft.com/office/drawing/2014/main" id="{9A4A3EC4-FE16-ED8D-5354-129C653D9337}"/>
              </a:ext>
            </a:extLst>
          </p:cNvPr>
          <p:cNvGrpSpPr/>
          <p:nvPr/>
        </p:nvGrpSpPr>
        <p:grpSpPr>
          <a:xfrm>
            <a:off x="10894401" y="2239460"/>
            <a:ext cx="664811" cy="661853"/>
            <a:chOff x="-30735200" y="3552550"/>
            <a:chExt cx="292225" cy="290925"/>
          </a:xfrm>
          <a:solidFill>
            <a:srgbClr val="272F1D"/>
          </a:solidFill>
        </p:grpSpPr>
        <p:sp>
          <p:nvSpPr>
            <p:cNvPr id="262" name="Google Shape;7016;p88">
              <a:extLst>
                <a:ext uri="{FF2B5EF4-FFF2-40B4-BE49-F238E27FC236}">
                  <a16:creationId xmlns:a16="http://schemas.microsoft.com/office/drawing/2014/main" id="{A798DFED-AA88-3DC0-5502-2A7F2E1BBC56}"/>
                </a:ext>
              </a:extLst>
            </p:cNvPr>
            <p:cNvSpPr/>
            <p:nvPr/>
          </p:nvSpPr>
          <p:spPr>
            <a:xfrm>
              <a:off x="-30613899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7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3" name="Google Shape;7017;p88">
              <a:extLst>
                <a:ext uri="{FF2B5EF4-FFF2-40B4-BE49-F238E27FC236}">
                  <a16:creationId xmlns:a16="http://schemas.microsoft.com/office/drawing/2014/main" id="{2818964B-A881-6E52-2881-245BC65460A3}"/>
                </a:ext>
              </a:extLst>
            </p:cNvPr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64" name="Google Shape;6799;p88">
            <a:extLst>
              <a:ext uri="{FF2B5EF4-FFF2-40B4-BE49-F238E27FC236}">
                <a16:creationId xmlns:a16="http://schemas.microsoft.com/office/drawing/2014/main" id="{21393493-DD48-1E5E-D662-2BA862E03AB0}"/>
              </a:ext>
            </a:extLst>
          </p:cNvPr>
          <p:cNvSpPr/>
          <p:nvPr/>
        </p:nvSpPr>
        <p:spPr>
          <a:xfrm>
            <a:off x="5795468" y="2277203"/>
            <a:ext cx="593619" cy="595197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265" name="Google Shape;6862;p88">
            <a:extLst>
              <a:ext uri="{FF2B5EF4-FFF2-40B4-BE49-F238E27FC236}">
                <a16:creationId xmlns:a16="http://schemas.microsoft.com/office/drawing/2014/main" id="{B34D7E0D-7195-2EF9-6E0B-2C9ABA2AC2B0}"/>
              </a:ext>
            </a:extLst>
          </p:cNvPr>
          <p:cNvGrpSpPr/>
          <p:nvPr/>
        </p:nvGrpSpPr>
        <p:grpSpPr>
          <a:xfrm>
            <a:off x="6543579" y="2275186"/>
            <a:ext cx="614444" cy="598967"/>
            <a:chOff x="-31817401" y="3910025"/>
            <a:chExt cx="301675" cy="294075"/>
          </a:xfrm>
          <a:solidFill>
            <a:srgbClr val="272F1D"/>
          </a:solidFill>
        </p:grpSpPr>
        <p:sp>
          <p:nvSpPr>
            <p:cNvPr id="266" name="Google Shape;6863;p88">
              <a:extLst>
                <a:ext uri="{FF2B5EF4-FFF2-40B4-BE49-F238E27FC236}">
                  <a16:creationId xmlns:a16="http://schemas.microsoft.com/office/drawing/2014/main" id="{9EA28CEC-33DB-F47B-F490-273B16EB999F}"/>
                </a:ext>
              </a:extLst>
            </p:cNvPr>
            <p:cNvSpPr/>
            <p:nvPr/>
          </p:nvSpPr>
          <p:spPr>
            <a:xfrm>
              <a:off x="-31817401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7" name="Google Shape;6864;p88">
              <a:extLst>
                <a:ext uri="{FF2B5EF4-FFF2-40B4-BE49-F238E27FC236}">
                  <a16:creationId xmlns:a16="http://schemas.microsoft.com/office/drawing/2014/main" id="{342E49B7-1C9A-52B8-A04F-44194332A296}"/>
                </a:ext>
              </a:extLst>
            </p:cNvPr>
            <p:cNvSpPr/>
            <p:nvPr/>
          </p:nvSpPr>
          <p:spPr>
            <a:xfrm>
              <a:off x="-31816601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8" name="Google Shape;6865;p88">
              <a:extLst>
                <a:ext uri="{FF2B5EF4-FFF2-40B4-BE49-F238E27FC236}">
                  <a16:creationId xmlns:a16="http://schemas.microsoft.com/office/drawing/2014/main" id="{F45CD0E5-5316-C8B9-F52E-70C5DE05A3B9}"/>
                </a:ext>
              </a:extLst>
            </p:cNvPr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69" name="Google Shape;6913;p88">
            <a:extLst>
              <a:ext uri="{FF2B5EF4-FFF2-40B4-BE49-F238E27FC236}">
                <a16:creationId xmlns:a16="http://schemas.microsoft.com/office/drawing/2014/main" id="{5BDB87CC-84B4-CA60-80F2-F48F9BB9930B}"/>
              </a:ext>
            </a:extLst>
          </p:cNvPr>
          <p:cNvGrpSpPr/>
          <p:nvPr/>
        </p:nvGrpSpPr>
        <p:grpSpPr>
          <a:xfrm>
            <a:off x="7300492" y="2275464"/>
            <a:ext cx="600035" cy="598405"/>
            <a:chOff x="-31455100" y="3909350"/>
            <a:chExt cx="294600" cy="293800"/>
          </a:xfrm>
          <a:solidFill>
            <a:srgbClr val="272F1D"/>
          </a:solidFill>
        </p:grpSpPr>
        <p:sp>
          <p:nvSpPr>
            <p:cNvPr id="270" name="Google Shape;6914;p88">
              <a:extLst>
                <a:ext uri="{FF2B5EF4-FFF2-40B4-BE49-F238E27FC236}">
                  <a16:creationId xmlns:a16="http://schemas.microsoft.com/office/drawing/2014/main" id="{FE3BD6EE-41F6-6B0D-480E-A7C3912D4C42}"/>
                </a:ext>
              </a:extLst>
            </p:cNvPr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1" name="Google Shape;6915;p88">
              <a:extLst>
                <a:ext uri="{FF2B5EF4-FFF2-40B4-BE49-F238E27FC236}">
                  <a16:creationId xmlns:a16="http://schemas.microsoft.com/office/drawing/2014/main" id="{4ED8141F-2549-4AAC-9F7C-AE895D8AD68D}"/>
                </a:ext>
              </a:extLst>
            </p:cNvPr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72" name="Google Shape;6947;p88">
            <a:extLst>
              <a:ext uri="{FF2B5EF4-FFF2-40B4-BE49-F238E27FC236}">
                <a16:creationId xmlns:a16="http://schemas.microsoft.com/office/drawing/2014/main" id="{214F71F3-4ABB-6488-D4D6-FDF732EC7223}"/>
              </a:ext>
            </a:extLst>
          </p:cNvPr>
          <p:cNvGrpSpPr/>
          <p:nvPr/>
        </p:nvGrpSpPr>
        <p:grpSpPr>
          <a:xfrm>
            <a:off x="4197135" y="2301045"/>
            <a:ext cx="595197" cy="596827"/>
            <a:chOff x="-32927950" y="3944800"/>
            <a:chExt cx="292225" cy="293025"/>
          </a:xfrm>
          <a:solidFill>
            <a:srgbClr val="272F1D"/>
          </a:solidFill>
        </p:grpSpPr>
        <p:sp>
          <p:nvSpPr>
            <p:cNvPr id="273" name="Google Shape;6948;p88">
              <a:extLst>
                <a:ext uri="{FF2B5EF4-FFF2-40B4-BE49-F238E27FC236}">
                  <a16:creationId xmlns:a16="http://schemas.microsoft.com/office/drawing/2014/main" id="{1CAC76A7-3223-696B-6139-1F17C616A451}"/>
                </a:ext>
              </a:extLst>
            </p:cNvPr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4" name="Google Shape;6949;p88">
              <a:extLst>
                <a:ext uri="{FF2B5EF4-FFF2-40B4-BE49-F238E27FC236}">
                  <a16:creationId xmlns:a16="http://schemas.microsoft.com/office/drawing/2014/main" id="{EAEB9F79-77BB-320C-49E3-265C2DE91B7F}"/>
                </a:ext>
              </a:extLst>
            </p:cNvPr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5" name="Google Shape;6950;p88">
              <a:extLst>
                <a:ext uri="{FF2B5EF4-FFF2-40B4-BE49-F238E27FC236}">
                  <a16:creationId xmlns:a16="http://schemas.microsoft.com/office/drawing/2014/main" id="{4DA68416-20C5-5792-D8BE-ACE68C4FBA9A}"/>
                </a:ext>
              </a:extLst>
            </p:cNvPr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6" name="Google Shape;6951;p88">
              <a:extLst>
                <a:ext uri="{FF2B5EF4-FFF2-40B4-BE49-F238E27FC236}">
                  <a16:creationId xmlns:a16="http://schemas.microsoft.com/office/drawing/2014/main" id="{6B3D93D6-A41C-0208-5FFA-88B06109384E}"/>
                </a:ext>
              </a:extLst>
            </p:cNvPr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7" name="Google Shape;6952;p88">
              <a:extLst>
                <a:ext uri="{FF2B5EF4-FFF2-40B4-BE49-F238E27FC236}">
                  <a16:creationId xmlns:a16="http://schemas.microsoft.com/office/drawing/2014/main" id="{4DA48565-CF70-831F-9559-8FF42241932A}"/>
                </a:ext>
              </a:extLst>
            </p:cNvPr>
            <p:cNvSpPr/>
            <p:nvPr/>
          </p:nvSpPr>
          <p:spPr>
            <a:xfrm>
              <a:off x="-32754674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8" name="Google Shape;6953;p88">
              <a:extLst>
                <a:ext uri="{FF2B5EF4-FFF2-40B4-BE49-F238E27FC236}">
                  <a16:creationId xmlns:a16="http://schemas.microsoft.com/office/drawing/2014/main" id="{1DD74ED9-C537-C1C2-633B-479A97EAFFF6}"/>
                </a:ext>
              </a:extLst>
            </p:cNvPr>
            <p:cNvSpPr/>
            <p:nvPr/>
          </p:nvSpPr>
          <p:spPr>
            <a:xfrm>
              <a:off x="-32687726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9" name="Google Shape;6954;p88">
              <a:extLst>
                <a:ext uri="{FF2B5EF4-FFF2-40B4-BE49-F238E27FC236}">
                  <a16:creationId xmlns:a16="http://schemas.microsoft.com/office/drawing/2014/main" id="{28C3DF70-3240-59EC-1820-06E2AC7F009F}"/>
                </a:ext>
              </a:extLst>
            </p:cNvPr>
            <p:cNvSpPr/>
            <p:nvPr/>
          </p:nvSpPr>
          <p:spPr>
            <a:xfrm>
              <a:off x="-32860199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0" name="Google Shape;6955;p88">
              <a:extLst>
                <a:ext uri="{FF2B5EF4-FFF2-40B4-BE49-F238E27FC236}">
                  <a16:creationId xmlns:a16="http://schemas.microsoft.com/office/drawing/2014/main" id="{861B51EA-4625-9C25-C400-AAF1F3ED142F}"/>
                </a:ext>
              </a:extLst>
            </p:cNvPr>
            <p:cNvSpPr/>
            <p:nvPr/>
          </p:nvSpPr>
          <p:spPr>
            <a:xfrm>
              <a:off x="-32755449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1" name="Google Shape;6956;p88">
              <a:extLst>
                <a:ext uri="{FF2B5EF4-FFF2-40B4-BE49-F238E27FC236}">
                  <a16:creationId xmlns:a16="http://schemas.microsoft.com/office/drawing/2014/main" id="{32FEB2FE-098E-9031-8BE3-DA942282A5FC}"/>
                </a:ext>
              </a:extLst>
            </p:cNvPr>
            <p:cNvSpPr/>
            <p:nvPr/>
          </p:nvSpPr>
          <p:spPr>
            <a:xfrm>
              <a:off x="-32686926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2" name="Google Shape;6971;p88">
            <a:extLst>
              <a:ext uri="{FF2B5EF4-FFF2-40B4-BE49-F238E27FC236}">
                <a16:creationId xmlns:a16="http://schemas.microsoft.com/office/drawing/2014/main" id="{B45A41DB-4B36-9877-E3F4-6D138C6B946C}"/>
              </a:ext>
            </a:extLst>
          </p:cNvPr>
          <p:cNvGrpSpPr/>
          <p:nvPr/>
        </p:nvGrpSpPr>
        <p:grpSpPr>
          <a:xfrm>
            <a:off x="8143665" y="2266959"/>
            <a:ext cx="593619" cy="593568"/>
            <a:chOff x="-31093575" y="3911725"/>
            <a:chExt cx="291450" cy="291425"/>
          </a:xfrm>
          <a:solidFill>
            <a:srgbClr val="272F1D"/>
          </a:solidFill>
        </p:grpSpPr>
        <p:sp>
          <p:nvSpPr>
            <p:cNvPr id="283" name="Google Shape;6972;p88">
              <a:extLst>
                <a:ext uri="{FF2B5EF4-FFF2-40B4-BE49-F238E27FC236}">
                  <a16:creationId xmlns:a16="http://schemas.microsoft.com/office/drawing/2014/main" id="{E940E6D9-8F26-023C-BEBD-5704BBB2DED9}"/>
                </a:ext>
              </a:extLst>
            </p:cNvPr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4" name="Google Shape;6973;p88">
              <a:extLst>
                <a:ext uri="{FF2B5EF4-FFF2-40B4-BE49-F238E27FC236}">
                  <a16:creationId xmlns:a16="http://schemas.microsoft.com/office/drawing/2014/main" id="{E0461B8F-356E-B83A-433B-930CA16D6BCE}"/>
                </a:ext>
              </a:extLst>
            </p:cNvPr>
            <p:cNvSpPr/>
            <p:nvPr/>
          </p:nvSpPr>
          <p:spPr>
            <a:xfrm>
              <a:off x="-31025824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5" name="Google Shape;7004;p88">
            <a:extLst>
              <a:ext uri="{FF2B5EF4-FFF2-40B4-BE49-F238E27FC236}">
                <a16:creationId xmlns:a16="http://schemas.microsoft.com/office/drawing/2014/main" id="{EDA27F3E-E776-7CB2-B920-28C5D0447070}"/>
              </a:ext>
            </a:extLst>
          </p:cNvPr>
          <p:cNvGrpSpPr/>
          <p:nvPr/>
        </p:nvGrpSpPr>
        <p:grpSpPr>
          <a:xfrm>
            <a:off x="5042042" y="2277271"/>
            <a:ext cx="625697" cy="594791"/>
            <a:chOff x="-32576675" y="3944600"/>
            <a:chExt cx="307200" cy="292025"/>
          </a:xfrm>
          <a:solidFill>
            <a:srgbClr val="272F1D"/>
          </a:solidFill>
        </p:grpSpPr>
        <p:sp>
          <p:nvSpPr>
            <p:cNvPr id="286" name="Google Shape;7005;p88">
              <a:extLst>
                <a:ext uri="{FF2B5EF4-FFF2-40B4-BE49-F238E27FC236}">
                  <a16:creationId xmlns:a16="http://schemas.microsoft.com/office/drawing/2014/main" id="{F3961737-4CD1-8CAE-2685-C8E449143192}"/>
                </a:ext>
              </a:extLst>
            </p:cNvPr>
            <p:cNvSpPr/>
            <p:nvPr/>
          </p:nvSpPr>
          <p:spPr>
            <a:xfrm>
              <a:off x="-32482951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7" name="Google Shape;7006;p88">
              <a:extLst>
                <a:ext uri="{FF2B5EF4-FFF2-40B4-BE49-F238E27FC236}">
                  <a16:creationId xmlns:a16="http://schemas.microsoft.com/office/drawing/2014/main" id="{7BFBB96A-471A-2DFA-7A94-0ACA37E07D4A}"/>
                </a:ext>
              </a:extLst>
            </p:cNvPr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8" name="Google Shape;7018;p88">
            <a:extLst>
              <a:ext uri="{FF2B5EF4-FFF2-40B4-BE49-F238E27FC236}">
                <a16:creationId xmlns:a16="http://schemas.microsoft.com/office/drawing/2014/main" id="{92BBEC60-926E-8582-C500-C3C78B26253C}"/>
              </a:ext>
            </a:extLst>
          </p:cNvPr>
          <p:cNvGrpSpPr/>
          <p:nvPr/>
        </p:nvGrpSpPr>
        <p:grpSpPr>
          <a:xfrm>
            <a:off x="8973796" y="2276317"/>
            <a:ext cx="595197" cy="593619"/>
            <a:chOff x="-30735200" y="3910925"/>
            <a:chExt cx="292225" cy="291450"/>
          </a:xfrm>
          <a:solidFill>
            <a:srgbClr val="272F1D"/>
          </a:solidFill>
        </p:grpSpPr>
        <p:sp>
          <p:nvSpPr>
            <p:cNvPr id="289" name="Google Shape;7019;p88">
              <a:extLst>
                <a:ext uri="{FF2B5EF4-FFF2-40B4-BE49-F238E27FC236}">
                  <a16:creationId xmlns:a16="http://schemas.microsoft.com/office/drawing/2014/main" id="{0314EF36-0F46-1F90-D44C-994CE40C64A9}"/>
                </a:ext>
              </a:extLst>
            </p:cNvPr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0" name="Google Shape;7020;p88">
              <a:extLst>
                <a:ext uri="{FF2B5EF4-FFF2-40B4-BE49-F238E27FC236}">
                  <a16:creationId xmlns:a16="http://schemas.microsoft.com/office/drawing/2014/main" id="{36FB8708-E549-6DE7-DC36-F40273CDA9BB}"/>
                </a:ext>
              </a:extLst>
            </p:cNvPr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91" name="Google Shape;5917;p86">
            <a:extLst>
              <a:ext uri="{FF2B5EF4-FFF2-40B4-BE49-F238E27FC236}">
                <a16:creationId xmlns:a16="http://schemas.microsoft.com/office/drawing/2014/main" id="{F6CB2955-A0E0-8DEC-7A73-006AD40FAE4D}"/>
              </a:ext>
            </a:extLst>
          </p:cNvPr>
          <p:cNvSpPr/>
          <p:nvPr/>
        </p:nvSpPr>
        <p:spPr>
          <a:xfrm>
            <a:off x="5786365" y="3436130"/>
            <a:ext cx="601377" cy="617564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sp>
        <p:nvSpPr>
          <p:cNvPr id="292" name="Google Shape;5955;p86">
            <a:extLst>
              <a:ext uri="{FF2B5EF4-FFF2-40B4-BE49-F238E27FC236}">
                <a16:creationId xmlns:a16="http://schemas.microsoft.com/office/drawing/2014/main" id="{A3C89CDE-198A-E109-6536-20E8AAB7AE8D}"/>
              </a:ext>
            </a:extLst>
          </p:cNvPr>
          <p:cNvSpPr/>
          <p:nvPr/>
        </p:nvSpPr>
        <p:spPr>
          <a:xfrm>
            <a:off x="6505833" y="3532661"/>
            <a:ext cx="612007" cy="521024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293" name="Google Shape;5983;p86">
            <a:extLst>
              <a:ext uri="{FF2B5EF4-FFF2-40B4-BE49-F238E27FC236}">
                <a16:creationId xmlns:a16="http://schemas.microsoft.com/office/drawing/2014/main" id="{063ABA29-9BB2-033B-4CE5-A9BCA4D403F2}"/>
              </a:ext>
            </a:extLst>
          </p:cNvPr>
          <p:cNvGrpSpPr/>
          <p:nvPr/>
        </p:nvGrpSpPr>
        <p:grpSpPr>
          <a:xfrm>
            <a:off x="7369112" y="3452313"/>
            <a:ext cx="615051" cy="616007"/>
            <a:chOff x="-38538975" y="3954250"/>
            <a:chExt cx="318225" cy="316650"/>
          </a:xfrm>
          <a:solidFill>
            <a:srgbClr val="272F1D"/>
          </a:solidFill>
        </p:grpSpPr>
        <p:sp>
          <p:nvSpPr>
            <p:cNvPr id="294" name="Google Shape;5984;p86">
              <a:extLst>
                <a:ext uri="{FF2B5EF4-FFF2-40B4-BE49-F238E27FC236}">
                  <a16:creationId xmlns:a16="http://schemas.microsoft.com/office/drawing/2014/main" id="{1EF80516-0BE8-79E5-1926-A77B47079364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5" name="Google Shape;5985;p86">
              <a:extLst>
                <a:ext uri="{FF2B5EF4-FFF2-40B4-BE49-F238E27FC236}">
                  <a16:creationId xmlns:a16="http://schemas.microsoft.com/office/drawing/2014/main" id="{E1D8BAA9-B467-BC8C-499B-1CEB6511437B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6" name="Google Shape;5986;p86">
            <a:extLst>
              <a:ext uri="{FF2B5EF4-FFF2-40B4-BE49-F238E27FC236}">
                <a16:creationId xmlns:a16="http://schemas.microsoft.com/office/drawing/2014/main" id="{4F6EA759-D46A-397F-961E-363FAA5A1898}"/>
              </a:ext>
            </a:extLst>
          </p:cNvPr>
          <p:cNvGrpSpPr/>
          <p:nvPr/>
        </p:nvGrpSpPr>
        <p:grpSpPr>
          <a:xfrm>
            <a:off x="9805137" y="3428807"/>
            <a:ext cx="621091" cy="619071"/>
            <a:chOff x="-37385101" y="3949908"/>
            <a:chExt cx="321350" cy="318225"/>
          </a:xfrm>
          <a:solidFill>
            <a:srgbClr val="272F1D"/>
          </a:solidFill>
        </p:grpSpPr>
        <p:sp>
          <p:nvSpPr>
            <p:cNvPr id="297" name="Google Shape;5987;p86">
              <a:extLst>
                <a:ext uri="{FF2B5EF4-FFF2-40B4-BE49-F238E27FC236}">
                  <a16:creationId xmlns:a16="http://schemas.microsoft.com/office/drawing/2014/main" id="{CC61D4B6-2E72-53AE-76A7-46B96BDAFEBE}"/>
                </a:ext>
              </a:extLst>
            </p:cNvPr>
            <p:cNvSpPr/>
            <p:nvPr/>
          </p:nvSpPr>
          <p:spPr>
            <a:xfrm>
              <a:off x="-37190576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5988;p86">
              <a:extLst>
                <a:ext uri="{FF2B5EF4-FFF2-40B4-BE49-F238E27FC236}">
                  <a16:creationId xmlns:a16="http://schemas.microsoft.com/office/drawing/2014/main" id="{BAD49C72-6415-33EF-B8B0-60AEFB114A83}"/>
                </a:ext>
              </a:extLst>
            </p:cNvPr>
            <p:cNvSpPr/>
            <p:nvPr/>
          </p:nvSpPr>
          <p:spPr>
            <a:xfrm>
              <a:off x="-37385101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9" name="Google Shape;6005;p86">
            <a:extLst>
              <a:ext uri="{FF2B5EF4-FFF2-40B4-BE49-F238E27FC236}">
                <a16:creationId xmlns:a16="http://schemas.microsoft.com/office/drawing/2014/main" id="{50DE77A5-68FA-1EA2-AC0A-16077E7E6F67}"/>
              </a:ext>
            </a:extLst>
          </p:cNvPr>
          <p:cNvGrpSpPr/>
          <p:nvPr/>
        </p:nvGrpSpPr>
        <p:grpSpPr>
          <a:xfrm>
            <a:off x="6535131" y="4660387"/>
            <a:ext cx="541719" cy="545216"/>
            <a:chOff x="-40011049" y="3972375"/>
            <a:chExt cx="316650" cy="316625"/>
          </a:xfrm>
          <a:solidFill>
            <a:srgbClr val="272F1D"/>
          </a:solidFill>
        </p:grpSpPr>
        <p:sp>
          <p:nvSpPr>
            <p:cNvPr id="300" name="Google Shape;6006;p86">
              <a:extLst>
                <a:ext uri="{FF2B5EF4-FFF2-40B4-BE49-F238E27FC236}">
                  <a16:creationId xmlns:a16="http://schemas.microsoft.com/office/drawing/2014/main" id="{FA7F6168-3D74-4113-782E-DFE880CC6C48}"/>
                </a:ext>
              </a:extLst>
            </p:cNvPr>
            <p:cNvSpPr/>
            <p:nvPr/>
          </p:nvSpPr>
          <p:spPr>
            <a:xfrm>
              <a:off x="-40011049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1" name="Google Shape;6007;p86">
              <a:extLst>
                <a:ext uri="{FF2B5EF4-FFF2-40B4-BE49-F238E27FC236}">
                  <a16:creationId xmlns:a16="http://schemas.microsoft.com/office/drawing/2014/main" id="{08BCAB6D-7F47-94AD-0A55-3C0585212C82}"/>
                </a:ext>
              </a:extLst>
            </p:cNvPr>
            <p:cNvSpPr/>
            <p:nvPr/>
          </p:nvSpPr>
          <p:spPr>
            <a:xfrm>
              <a:off x="-39950399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02" name="Google Shape;6020;p86">
            <a:extLst>
              <a:ext uri="{FF2B5EF4-FFF2-40B4-BE49-F238E27FC236}">
                <a16:creationId xmlns:a16="http://schemas.microsoft.com/office/drawing/2014/main" id="{1AE58836-2117-761B-1FDD-483938CB00EB}"/>
              </a:ext>
            </a:extLst>
          </p:cNvPr>
          <p:cNvGrpSpPr/>
          <p:nvPr/>
        </p:nvGrpSpPr>
        <p:grpSpPr>
          <a:xfrm>
            <a:off x="8197749" y="3444013"/>
            <a:ext cx="363891" cy="616007"/>
            <a:chOff x="-38109727" y="3955025"/>
            <a:chExt cx="188275" cy="316650"/>
          </a:xfrm>
          <a:solidFill>
            <a:srgbClr val="272F1D"/>
          </a:solidFill>
        </p:grpSpPr>
        <p:sp>
          <p:nvSpPr>
            <p:cNvPr id="303" name="Google Shape;6021;p86">
              <a:extLst>
                <a:ext uri="{FF2B5EF4-FFF2-40B4-BE49-F238E27FC236}">
                  <a16:creationId xmlns:a16="http://schemas.microsoft.com/office/drawing/2014/main" id="{C637E083-CF66-EADC-B8BA-04DCFD27FBDF}"/>
                </a:ext>
              </a:extLst>
            </p:cNvPr>
            <p:cNvSpPr/>
            <p:nvPr/>
          </p:nvSpPr>
          <p:spPr>
            <a:xfrm>
              <a:off x="-38109727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4" name="Google Shape;6022;p86">
              <a:extLst>
                <a:ext uri="{FF2B5EF4-FFF2-40B4-BE49-F238E27FC236}">
                  <a16:creationId xmlns:a16="http://schemas.microsoft.com/office/drawing/2014/main" id="{E412496F-A781-0C93-DCA1-ACD7D16F9733}"/>
                </a:ext>
              </a:extLst>
            </p:cNvPr>
            <p:cNvSpPr/>
            <p:nvPr/>
          </p:nvSpPr>
          <p:spPr>
            <a:xfrm>
              <a:off x="-38067199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05" name="Google Shape;6038;p86">
            <a:extLst>
              <a:ext uri="{FF2B5EF4-FFF2-40B4-BE49-F238E27FC236}">
                <a16:creationId xmlns:a16="http://schemas.microsoft.com/office/drawing/2014/main" id="{DE05CA9D-FF11-C3F2-9020-787394489E0C}"/>
              </a:ext>
            </a:extLst>
          </p:cNvPr>
          <p:cNvGrpSpPr/>
          <p:nvPr/>
        </p:nvGrpSpPr>
        <p:grpSpPr>
          <a:xfrm>
            <a:off x="5061407" y="3472662"/>
            <a:ext cx="605919" cy="616785"/>
            <a:chOff x="-39647174" y="3972000"/>
            <a:chExt cx="313500" cy="317050"/>
          </a:xfrm>
          <a:solidFill>
            <a:srgbClr val="272F1D"/>
          </a:solidFill>
        </p:grpSpPr>
        <p:sp>
          <p:nvSpPr>
            <p:cNvPr id="306" name="Google Shape;6039;p86">
              <a:extLst>
                <a:ext uri="{FF2B5EF4-FFF2-40B4-BE49-F238E27FC236}">
                  <a16:creationId xmlns:a16="http://schemas.microsoft.com/office/drawing/2014/main" id="{5711CD15-17B8-957F-F794-0380544B34B9}"/>
                </a:ext>
              </a:extLst>
            </p:cNvPr>
            <p:cNvSpPr/>
            <p:nvPr/>
          </p:nvSpPr>
          <p:spPr>
            <a:xfrm>
              <a:off x="-39647174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7" name="Google Shape;6040;p86">
              <a:extLst>
                <a:ext uri="{FF2B5EF4-FFF2-40B4-BE49-F238E27FC236}">
                  <a16:creationId xmlns:a16="http://schemas.microsoft.com/office/drawing/2014/main" id="{406BF243-2998-5E92-DDE5-4EC0A7CFBA63}"/>
                </a:ext>
              </a:extLst>
            </p:cNvPr>
            <p:cNvSpPr/>
            <p:nvPr/>
          </p:nvSpPr>
          <p:spPr>
            <a:xfrm>
              <a:off x="-39588873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8" name="Google Shape;6041;p86">
              <a:extLst>
                <a:ext uri="{FF2B5EF4-FFF2-40B4-BE49-F238E27FC236}">
                  <a16:creationId xmlns:a16="http://schemas.microsoft.com/office/drawing/2014/main" id="{2F42756C-03F9-C92C-0A8D-2C5C5ECEBAD3}"/>
                </a:ext>
              </a:extLst>
            </p:cNvPr>
            <p:cNvSpPr/>
            <p:nvPr/>
          </p:nvSpPr>
          <p:spPr>
            <a:xfrm>
              <a:off x="-39398274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09" name="Google Shape;6048;p86">
            <a:extLst>
              <a:ext uri="{FF2B5EF4-FFF2-40B4-BE49-F238E27FC236}">
                <a16:creationId xmlns:a16="http://schemas.microsoft.com/office/drawing/2014/main" id="{4DE19A52-74BC-0F8E-FFA7-EF41F4019203}"/>
              </a:ext>
            </a:extLst>
          </p:cNvPr>
          <p:cNvGrpSpPr/>
          <p:nvPr/>
        </p:nvGrpSpPr>
        <p:grpSpPr>
          <a:xfrm>
            <a:off x="8940377" y="3435035"/>
            <a:ext cx="608963" cy="619071"/>
            <a:chOff x="-37804927" y="3953450"/>
            <a:chExt cx="315075" cy="318225"/>
          </a:xfrm>
          <a:solidFill>
            <a:srgbClr val="272F1D"/>
          </a:solidFill>
        </p:grpSpPr>
        <p:sp>
          <p:nvSpPr>
            <p:cNvPr id="310" name="Google Shape;6049;p86">
              <a:extLst>
                <a:ext uri="{FF2B5EF4-FFF2-40B4-BE49-F238E27FC236}">
                  <a16:creationId xmlns:a16="http://schemas.microsoft.com/office/drawing/2014/main" id="{257BD384-7618-C972-BDEC-EC335B0241C8}"/>
                </a:ext>
              </a:extLst>
            </p:cNvPr>
            <p:cNvSpPr/>
            <p:nvPr/>
          </p:nvSpPr>
          <p:spPr>
            <a:xfrm>
              <a:off x="-37614299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1" name="Google Shape;6050;p86">
              <a:extLst>
                <a:ext uri="{FF2B5EF4-FFF2-40B4-BE49-F238E27FC236}">
                  <a16:creationId xmlns:a16="http://schemas.microsoft.com/office/drawing/2014/main" id="{69566DDB-74CE-7236-5024-AB6682C4AC83}"/>
                </a:ext>
              </a:extLst>
            </p:cNvPr>
            <p:cNvSpPr/>
            <p:nvPr/>
          </p:nvSpPr>
          <p:spPr>
            <a:xfrm>
              <a:off x="-37761599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2" name="Google Shape;6051;p86">
              <a:extLst>
                <a:ext uri="{FF2B5EF4-FFF2-40B4-BE49-F238E27FC236}">
                  <a16:creationId xmlns:a16="http://schemas.microsoft.com/office/drawing/2014/main" id="{4B8438ED-C65D-A7D1-DA1E-FEA8344B68BB}"/>
                </a:ext>
              </a:extLst>
            </p:cNvPr>
            <p:cNvSpPr/>
            <p:nvPr/>
          </p:nvSpPr>
          <p:spPr>
            <a:xfrm>
              <a:off x="-37804927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13" name="Google Shape;5717;p85">
            <a:extLst>
              <a:ext uri="{FF2B5EF4-FFF2-40B4-BE49-F238E27FC236}">
                <a16:creationId xmlns:a16="http://schemas.microsoft.com/office/drawing/2014/main" id="{99995CBB-6BF0-2A6F-AD0B-629228EBEA6B}"/>
              </a:ext>
            </a:extLst>
          </p:cNvPr>
          <p:cNvGrpSpPr/>
          <p:nvPr/>
        </p:nvGrpSpPr>
        <p:grpSpPr>
          <a:xfrm>
            <a:off x="7423788" y="4698063"/>
            <a:ext cx="656485" cy="517252"/>
            <a:chOff x="5629975" y="3255775"/>
            <a:chExt cx="504500" cy="397500"/>
          </a:xfrm>
          <a:solidFill>
            <a:srgbClr val="272F1D"/>
          </a:solidFill>
        </p:grpSpPr>
        <p:sp>
          <p:nvSpPr>
            <p:cNvPr id="314" name="Google Shape;5718;p85">
              <a:extLst>
                <a:ext uri="{FF2B5EF4-FFF2-40B4-BE49-F238E27FC236}">
                  <a16:creationId xmlns:a16="http://schemas.microsoft.com/office/drawing/2014/main" id="{39367A6A-CFD7-7F25-744C-948C1189CDFB}"/>
                </a:ext>
              </a:extLst>
            </p:cNvPr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15" name="Google Shape;5719;p85">
              <a:extLst>
                <a:ext uri="{FF2B5EF4-FFF2-40B4-BE49-F238E27FC236}">
                  <a16:creationId xmlns:a16="http://schemas.microsoft.com/office/drawing/2014/main" id="{1507FA60-B3F0-609D-4851-D3ED434BFCDC}"/>
                </a:ext>
              </a:extLst>
            </p:cNvPr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16" name="Google Shape;5720;p85">
              <a:extLst>
                <a:ext uri="{FF2B5EF4-FFF2-40B4-BE49-F238E27FC236}">
                  <a16:creationId xmlns:a16="http://schemas.microsoft.com/office/drawing/2014/main" id="{8B6F8A4D-C237-2DE4-922F-3018AEBA00FE}"/>
                </a:ext>
              </a:extLst>
            </p:cNvPr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17" name="Google Shape;5721;p85">
              <a:extLst>
                <a:ext uri="{FF2B5EF4-FFF2-40B4-BE49-F238E27FC236}">
                  <a16:creationId xmlns:a16="http://schemas.microsoft.com/office/drawing/2014/main" id="{4D2B7D8F-FD48-F3FC-1460-2922DEEA4D4B}"/>
                </a:ext>
              </a:extLst>
            </p:cNvPr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18" name="Google Shape;5722;p85">
              <a:extLst>
                <a:ext uri="{FF2B5EF4-FFF2-40B4-BE49-F238E27FC236}">
                  <a16:creationId xmlns:a16="http://schemas.microsoft.com/office/drawing/2014/main" id="{9FEAB8EE-0DA8-6C80-C7BF-8D1C885908E7}"/>
                </a:ext>
              </a:extLst>
            </p:cNvPr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319" name="Google Shape;5723;p85">
            <a:extLst>
              <a:ext uri="{FF2B5EF4-FFF2-40B4-BE49-F238E27FC236}">
                <a16:creationId xmlns:a16="http://schemas.microsoft.com/office/drawing/2014/main" id="{C2726324-D2FE-AE2B-480B-0CBE7BE94885}"/>
              </a:ext>
            </a:extLst>
          </p:cNvPr>
          <p:cNvGrpSpPr/>
          <p:nvPr/>
        </p:nvGrpSpPr>
        <p:grpSpPr>
          <a:xfrm>
            <a:off x="4103927" y="3461125"/>
            <a:ext cx="741943" cy="609831"/>
            <a:chOff x="6234950" y="3255925"/>
            <a:chExt cx="483250" cy="397200"/>
          </a:xfrm>
          <a:solidFill>
            <a:srgbClr val="272F1D"/>
          </a:solidFill>
        </p:grpSpPr>
        <p:sp>
          <p:nvSpPr>
            <p:cNvPr id="320" name="Google Shape;5724;p85">
              <a:extLst>
                <a:ext uri="{FF2B5EF4-FFF2-40B4-BE49-F238E27FC236}">
                  <a16:creationId xmlns:a16="http://schemas.microsoft.com/office/drawing/2014/main" id="{7E7E01FA-0774-C1E3-A83A-54B0652C6081}"/>
                </a:ext>
              </a:extLst>
            </p:cNvPr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21" name="Google Shape;5725;p85">
              <a:extLst>
                <a:ext uri="{FF2B5EF4-FFF2-40B4-BE49-F238E27FC236}">
                  <a16:creationId xmlns:a16="http://schemas.microsoft.com/office/drawing/2014/main" id="{E7CA4FDD-BEC7-A50A-78A2-F14E080DD889}"/>
                </a:ext>
              </a:extLst>
            </p:cNvPr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22" name="Google Shape;5726;p85">
              <a:extLst>
                <a:ext uri="{FF2B5EF4-FFF2-40B4-BE49-F238E27FC236}">
                  <a16:creationId xmlns:a16="http://schemas.microsoft.com/office/drawing/2014/main" id="{83AFA587-F455-4054-634E-AF2BA255B236}"/>
                </a:ext>
              </a:extLst>
            </p:cNvPr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23" name="Google Shape;5727;p85">
              <a:extLst>
                <a:ext uri="{FF2B5EF4-FFF2-40B4-BE49-F238E27FC236}">
                  <a16:creationId xmlns:a16="http://schemas.microsoft.com/office/drawing/2014/main" id="{9025FB16-7915-5DC2-59DE-FF4DDBA7817D}"/>
                </a:ext>
              </a:extLst>
            </p:cNvPr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24" name="Google Shape;5728;p85">
              <a:extLst>
                <a:ext uri="{FF2B5EF4-FFF2-40B4-BE49-F238E27FC236}">
                  <a16:creationId xmlns:a16="http://schemas.microsoft.com/office/drawing/2014/main" id="{A659DED0-4A7F-F666-0AA0-5EE8409D4377}"/>
                </a:ext>
              </a:extLst>
            </p:cNvPr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25" name="Google Shape;5729;p85">
              <a:extLst>
                <a:ext uri="{FF2B5EF4-FFF2-40B4-BE49-F238E27FC236}">
                  <a16:creationId xmlns:a16="http://schemas.microsoft.com/office/drawing/2014/main" id="{D0442671-2459-A33E-9559-CFCC158DAA18}"/>
                </a:ext>
              </a:extLst>
            </p:cNvPr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190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>
            <a:extLst>
              <a:ext uri="{FF2B5EF4-FFF2-40B4-BE49-F238E27FC236}">
                <a16:creationId xmlns:a16="http://schemas.microsoft.com/office/drawing/2014/main" id="{77D7EE22-650C-96C0-BE8C-FD8CD18F86D6}"/>
              </a:ext>
            </a:extLst>
          </p:cNvPr>
          <p:cNvGrpSpPr/>
          <p:nvPr/>
        </p:nvGrpSpPr>
        <p:grpSpPr>
          <a:xfrm>
            <a:off x="1" y="5989320"/>
            <a:ext cx="12192000" cy="868680"/>
            <a:chOff x="32671" y="5827976"/>
            <a:chExt cx="12159329" cy="1030024"/>
          </a:xfrm>
        </p:grpSpPr>
        <p:sp>
          <p:nvSpPr>
            <p:cNvPr id="37" name="Freeform 59">
              <a:extLst>
                <a:ext uri="{FF2B5EF4-FFF2-40B4-BE49-F238E27FC236}">
                  <a16:creationId xmlns:a16="http://schemas.microsoft.com/office/drawing/2014/main" id="{7F84FCB2-6AAB-A50E-0C52-118D7DB016C2}"/>
                </a:ext>
              </a:extLst>
            </p:cNvPr>
            <p:cNvSpPr/>
            <p:nvPr userDrawn="1"/>
          </p:nvSpPr>
          <p:spPr bwMode="auto">
            <a:xfrm>
              <a:off x="32671" y="5827976"/>
              <a:ext cx="7840514" cy="1030024"/>
            </a:xfrm>
            <a:custGeom>
              <a:avLst/>
              <a:gdLst>
                <a:gd name="T0" fmla="*/ 0 w 2470"/>
                <a:gd name="T1" fmla="*/ 22 h 343"/>
                <a:gd name="T2" fmla="*/ 268 w 2470"/>
                <a:gd name="T3" fmla="*/ 30 h 343"/>
                <a:gd name="T4" fmla="*/ 473 w 2470"/>
                <a:gd name="T5" fmla="*/ 41 h 343"/>
                <a:gd name="T6" fmla="*/ 466 w 2470"/>
                <a:gd name="T7" fmla="*/ 24 h 343"/>
                <a:gd name="T8" fmla="*/ 466 w 2470"/>
                <a:gd name="T9" fmla="*/ 0 h 343"/>
                <a:gd name="T10" fmla="*/ 484 w 2470"/>
                <a:gd name="T11" fmla="*/ 19 h 343"/>
                <a:gd name="T12" fmla="*/ 493 w 2470"/>
                <a:gd name="T13" fmla="*/ 37 h 343"/>
                <a:gd name="T14" fmla="*/ 509 w 2470"/>
                <a:gd name="T15" fmla="*/ 20 h 343"/>
                <a:gd name="T16" fmla="*/ 530 w 2470"/>
                <a:gd name="T17" fmla="*/ 7 h 343"/>
                <a:gd name="T18" fmla="*/ 531 w 2470"/>
                <a:gd name="T19" fmla="*/ 21 h 343"/>
                <a:gd name="T20" fmla="*/ 518 w 2470"/>
                <a:gd name="T21" fmla="*/ 40 h 343"/>
                <a:gd name="T22" fmla="*/ 890 w 2470"/>
                <a:gd name="T23" fmla="*/ 63 h 343"/>
                <a:gd name="T24" fmla="*/ 1354 w 2470"/>
                <a:gd name="T25" fmla="*/ 101 h 343"/>
                <a:gd name="T26" fmla="*/ 1354 w 2470"/>
                <a:gd name="T27" fmla="*/ 82 h 343"/>
                <a:gd name="T28" fmla="*/ 1361 w 2470"/>
                <a:gd name="T29" fmla="*/ 65 h 343"/>
                <a:gd name="T30" fmla="*/ 1368 w 2470"/>
                <a:gd name="T31" fmla="*/ 79 h 343"/>
                <a:gd name="T32" fmla="*/ 1372 w 2470"/>
                <a:gd name="T33" fmla="*/ 95 h 343"/>
                <a:gd name="T34" fmla="*/ 1410 w 2470"/>
                <a:gd name="T35" fmla="*/ 78 h 343"/>
                <a:gd name="T36" fmla="*/ 1455 w 2470"/>
                <a:gd name="T37" fmla="*/ 68 h 343"/>
                <a:gd name="T38" fmla="*/ 1428 w 2470"/>
                <a:gd name="T39" fmla="*/ 91 h 343"/>
                <a:gd name="T40" fmla="*/ 1401 w 2470"/>
                <a:gd name="T41" fmla="*/ 106 h 343"/>
                <a:gd name="T42" fmla="*/ 1430 w 2470"/>
                <a:gd name="T43" fmla="*/ 110 h 343"/>
                <a:gd name="T44" fmla="*/ 1459 w 2470"/>
                <a:gd name="T45" fmla="*/ 113 h 343"/>
                <a:gd name="T46" fmla="*/ 1457 w 2470"/>
                <a:gd name="T47" fmla="*/ 104 h 343"/>
                <a:gd name="T48" fmla="*/ 1466 w 2470"/>
                <a:gd name="T49" fmla="*/ 93 h 343"/>
                <a:gd name="T50" fmla="*/ 1473 w 2470"/>
                <a:gd name="T51" fmla="*/ 105 h 343"/>
                <a:gd name="T52" fmla="*/ 1477 w 2470"/>
                <a:gd name="T53" fmla="*/ 116 h 343"/>
                <a:gd name="T54" fmla="*/ 1488 w 2470"/>
                <a:gd name="T55" fmla="*/ 117 h 343"/>
                <a:gd name="T56" fmla="*/ 1510 w 2470"/>
                <a:gd name="T57" fmla="*/ 99 h 343"/>
                <a:gd name="T58" fmla="*/ 1549 w 2470"/>
                <a:gd name="T59" fmla="*/ 78 h 343"/>
                <a:gd name="T60" fmla="*/ 1531 w 2470"/>
                <a:gd name="T61" fmla="*/ 103 h 343"/>
                <a:gd name="T62" fmla="*/ 1515 w 2470"/>
                <a:gd name="T63" fmla="*/ 120 h 343"/>
                <a:gd name="T64" fmla="*/ 1559 w 2470"/>
                <a:gd name="T65" fmla="*/ 126 h 343"/>
                <a:gd name="T66" fmla="*/ 1579 w 2470"/>
                <a:gd name="T67" fmla="*/ 112 h 343"/>
                <a:gd name="T68" fmla="*/ 1601 w 2470"/>
                <a:gd name="T69" fmla="*/ 103 h 343"/>
                <a:gd name="T70" fmla="*/ 1592 w 2470"/>
                <a:gd name="T71" fmla="*/ 116 h 343"/>
                <a:gd name="T72" fmla="*/ 1580 w 2470"/>
                <a:gd name="T73" fmla="*/ 128 h 343"/>
                <a:gd name="T74" fmla="*/ 1761 w 2470"/>
                <a:gd name="T75" fmla="*/ 157 h 343"/>
                <a:gd name="T76" fmla="*/ 1951 w 2470"/>
                <a:gd name="T77" fmla="*/ 192 h 343"/>
                <a:gd name="T78" fmla="*/ 2207 w 2470"/>
                <a:gd name="T79" fmla="*/ 254 h 343"/>
                <a:gd name="T80" fmla="*/ 2470 w 2470"/>
                <a:gd name="T81" fmla="*/ 343 h 343"/>
                <a:gd name="T82" fmla="*/ 2433 w 2470"/>
                <a:gd name="T83" fmla="*/ 343 h 343"/>
                <a:gd name="T84" fmla="*/ 0 w 2470"/>
                <a:gd name="T85" fmla="*/ 343 h 343"/>
                <a:gd name="T86" fmla="*/ 0 w 2470"/>
                <a:gd name="T87" fmla="*/ 2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70" h="343">
                  <a:moveTo>
                    <a:pt x="0" y="22"/>
                  </a:moveTo>
                  <a:cubicBezTo>
                    <a:pt x="86" y="23"/>
                    <a:pt x="175" y="26"/>
                    <a:pt x="268" y="30"/>
                  </a:cubicBezTo>
                  <a:cubicBezTo>
                    <a:pt x="338" y="33"/>
                    <a:pt x="407" y="37"/>
                    <a:pt x="473" y="41"/>
                  </a:cubicBezTo>
                  <a:cubicBezTo>
                    <a:pt x="470" y="37"/>
                    <a:pt x="468" y="31"/>
                    <a:pt x="466" y="24"/>
                  </a:cubicBezTo>
                  <a:cubicBezTo>
                    <a:pt x="464" y="15"/>
                    <a:pt x="465" y="6"/>
                    <a:pt x="466" y="0"/>
                  </a:cubicBezTo>
                  <a:cubicBezTo>
                    <a:pt x="472" y="5"/>
                    <a:pt x="478" y="11"/>
                    <a:pt x="484" y="19"/>
                  </a:cubicBezTo>
                  <a:cubicBezTo>
                    <a:pt x="488" y="25"/>
                    <a:pt x="491" y="32"/>
                    <a:pt x="493" y="37"/>
                  </a:cubicBezTo>
                  <a:cubicBezTo>
                    <a:pt x="496" y="32"/>
                    <a:pt x="501" y="26"/>
                    <a:pt x="509" y="20"/>
                  </a:cubicBezTo>
                  <a:cubicBezTo>
                    <a:pt x="516" y="14"/>
                    <a:pt x="524" y="10"/>
                    <a:pt x="530" y="7"/>
                  </a:cubicBezTo>
                  <a:cubicBezTo>
                    <a:pt x="531" y="10"/>
                    <a:pt x="532" y="15"/>
                    <a:pt x="531" y="21"/>
                  </a:cubicBezTo>
                  <a:cubicBezTo>
                    <a:pt x="529" y="31"/>
                    <a:pt x="522" y="37"/>
                    <a:pt x="518" y="40"/>
                  </a:cubicBezTo>
                  <a:cubicBezTo>
                    <a:pt x="639" y="46"/>
                    <a:pt x="763" y="54"/>
                    <a:pt x="890" y="63"/>
                  </a:cubicBezTo>
                  <a:cubicBezTo>
                    <a:pt x="1049" y="74"/>
                    <a:pt x="1204" y="87"/>
                    <a:pt x="1354" y="101"/>
                  </a:cubicBezTo>
                  <a:cubicBezTo>
                    <a:pt x="1353" y="96"/>
                    <a:pt x="1352" y="90"/>
                    <a:pt x="1354" y="82"/>
                  </a:cubicBezTo>
                  <a:cubicBezTo>
                    <a:pt x="1356" y="75"/>
                    <a:pt x="1359" y="70"/>
                    <a:pt x="1361" y="65"/>
                  </a:cubicBezTo>
                  <a:cubicBezTo>
                    <a:pt x="1363" y="69"/>
                    <a:pt x="1366" y="74"/>
                    <a:pt x="1368" y="79"/>
                  </a:cubicBezTo>
                  <a:cubicBezTo>
                    <a:pt x="1370" y="84"/>
                    <a:pt x="1371" y="90"/>
                    <a:pt x="1372" y="95"/>
                  </a:cubicBezTo>
                  <a:cubicBezTo>
                    <a:pt x="1381" y="90"/>
                    <a:pt x="1393" y="83"/>
                    <a:pt x="1410" y="78"/>
                  </a:cubicBezTo>
                  <a:cubicBezTo>
                    <a:pt x="1427" y="72"/>
                    <a:pt x="1444" y="69"/>
                    <a:pt x="1455" y="68"/>
                  </a:cubicBezTo>
                  <a:cubicBezTo>
                    <a:pt x="1449" y="75"/>
                    <a:pt x="1441" y="83"/>
                    <a:pt x="1428" y="91"/>
                  </a:cubicBezTo>
                  <a:cubicBezTo>
                    <a:pt x="1419" y="98"/>
                    <a:pt x="1409" y="103"/>
                    <a:pt x="1401" y="106"/>
                  </a:cubicBezTo>
                  <a:cubicBezTo>
                    <a:pt x="1410" y="107"/>
                    <a:pt x="1420" y="108"/>
                    <a:pt x="1430" y="110"/>
                  </a:cubicBezTo>
                  <a:cubicBezTo>
                    <a:pt x="1440" y="111"/>
                    <a:pt x="1449" y="112"/>
                    <a:pt x="1459" y="113"/>
                  </a:cubicBezTo>
                  <a:cubicBezTo>
                    <a:pt x="1458" y="111"/>
                    <a:pt x="1456" y="108"/>
                    <a:pt x="1457" y="104"/>
                  </a:cubicBezTo>
                  <a:cubicBezTo>
                    <a:pt x="1459" y="98"/>
                    <a:pt x="1464" y="94"/>
                    <a:pt x="1466" y="93"/>
                  </a:cubicBezTo>
                  <a:cubicBezTo>
                    <a:pt x="1468" y="96"/>
                    <a:pt x="1471" y="100"/>
                    <a:pt x="1473" y="105"/>
                  </a:cubicBezTo>
                  <a:cubicBezTo>
                    <a:pt x="1475" y="109"/>
                    <a:pt x="1476" y="112"/>
                    <a:pt x="1477" y="116"/>
                  </a:cubicBezTo>
                  <a:cubicBezTo>
                    <a:pt x="1481" y="116"/>
                    <a:pt x="1485" y="116"/>
                    <a:pt x="1488" y="117"/>
                  </a:cubicBezTo>
                  <a:cubicBezTo>
                    <a:pt x="1494" y="111"/>
                    <a:pt x="1501" y="105"/>
                    <a:pt x="1510" y="99"/>
                  </a:cubicBezTo>
                  <a:cubicBezTo>
                    <a:pt x="1524" y="89"/>
                    <a:pt x="1538" y="82"/>
                    <a:pt x="1549" y="78"/>
                  </a:cubicBezTo>
                  <a:cubicBezTo>
                    <a:pt x="1544" y="85"/>
                    <a:pt x="1538" y="94"/>
                    <a:pt x="1531" y="103"/>
                  </a:cubicBezTo>
                  <a:cubicBezTo>
                    <a:pt x="1525" y="109"/>
                    <a:pt x="1520" y="115"/>
                    <a:pt x="1515" y="120"/>
                  </a:cubicBezTo>
                  <a:cubicBezTo>
                    <a:pt x="1529" y="122"/>
                    <a:pt x="1544" y="124"/>
                    <a:pt x="1559" y="126"/>
                  </a:cubicBezTo>
                  <a:cubicBezTo>
                    <a:pt x="1563" y="122"/>
                    <a:pt x="1570" y="117"/>
                    <a:pt x="1579" y="112"/>
                  </a:cubicBezTo>
                  <a:cubicBezTo>
                    <a:pt x="1587" y="108"/>
                    <a:pt x="1595" y="105"/>
                    <a:pt x="1601" y="103"/>
                  </a:cubicBezTo>
                  <a:cubicBezTo>
                    <a:pt x="1599" y="107"/>
                    <a:pt x="1596" y="112"/>
                    <a:pt x="1592" y="116"/>
                  </a:cubicBezTo>
                  <a:cubicBezTo>
                    <a:pt x="1588" y="121"/>
                    <a:pt x="1583" y="125"/>
                    <a:pt x="1580" y="128"/>
                  </a:cubicBezTo>
                  <a:cubicBezTo>
                    <a:pt x="1627" y="135"/>
                    <a:pt x="1689" y="144"/>
                    <a:pt x="1761" y="157"/>
                  </a:cubicBezTo>
                  <a:cubicBezTo>
                    <a:pt x="1810" y="165"/>
                    <a:pt x="1873" y="176"/>
                    <a:pt x="1951" y="192"/>
                  </a:cubicBezTo>
                  <a:cubicBezTo>
                    <a:pt x="2008" y="204"/>
                    <a:pt x="2097" y="222"/>
                    <a:pt x="2207" y="254"/>
                  </a:cubicBezTo>
                  <a:cubicBezTo>
                    <a:pt x="2278" y="274"/>
                    <a:pt x="2369" y="303"/>
                    <a:pt x="2470" y="343"/>
                  </a:cubicBezTo>
                  <a:cubicBezTo>
                    <a:pt x="2458" y="343"/>
                    <a:pt x="2446" y="343"/>
                    <a:pt x="2433" y="343"/>
                  </a:cubicBezTo>
                  <a:cubicBezTo>
                    <a:pt x="1622" y="343"/>
                    <a:pt x="811" y="343"/>
                    <a:pt x="0" y="343"/>
                  </a:cubicBezTo>
                  <a:cubicBezTo>
                    <a:pt x="0" y="236"/>
                    <a:pt x="0" y="129"/>
                    <a:pt x="0" y="22"/>
                  </a:cubicBezTo>
                  <a:close/>
                </a:path>
              </a:pathLst>
            </a:custGeom>
            <a:solidFill>
              <a:srgbClr val="9EC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60">
              <a:extLst>
                <a:ext uri="{FF2B5EF4-FFF2-40B4-BE49-F238E27FC236}">
                  <a16:creationId xmlns:a16="http://schemas.microsoft.com/office/drawing/2014/main" id="{D0425284-E70D-48C8-76D8-79DD4D204AB2}"/>
                </a:ext>
              </a:extLst>
            </p:cNvPr>
            <p:cNvSpPr/>
            <p:nvPr userDrawn="1"/>
          </p:nvSpPr>
          <p:spPr bwMode="auto">
            <a:xfrm>
              <a:off x="6050264" y="5957498"/>
              <a:ext cx="6141736" cy="900498"/>
            </a:xfrm>
            <a:custGeom>
              <a:avLst/>
              <a:gdLst>
                <a:gd name="T0" fmla="*/ 0 w 1935"/>
                <a:gd name="T1" fmla="*/ 143 h 301"/>
                <a:gd name="T2" fmla="*/ 120 w 1935"/>
                <a:gd name="T3" fmla="*/ 120 h 301"/>
                <a:gd name="T4" fmla="*/ 349 w 1935"/>
                <a:gd name="T5" fmla="*/ 85 h 301"/>
                <a:gd name="T6" fmla="*/ 335 w 1935"/>
                <a:gd name="T7" fmla="*/ 65 h 301"/>
                <a:gd name="T8" fmla="*/ 331 w 1935"/>
                <a:gd name="T9" fmla="*/ 41 h 301"/>
                <a:gd name="T10" fmla="*/ 355 w 1935"/>
                <a:gd name="T11" fmla="*/ 59 h 301"/>
                <a:gd name="T12" fmla="*/ 367 w 1935"/>
                <a:gd name="T13" fmla="*/ 76 h 301"/>
                <a:gd name="T14" fmla="*/ 376 w 1935"/>
                <a:gd name="T15" fmla="*/ 54 h 301"/>
                <a:gd name="T16" fmla="*/ 391 w 1935"/>
                <a:gd name="T17" fmla="*/ 35 h 301"/>
                <a:gd name="T18" fmla="*/ 396 w 1935"/>
                <a:gd name="T19" fmla="*/ 61 h 301"/>
                <a:gd name="T20" fmla="*/ 387 w 1935"/>
                <a:gd name="T21" fmla="*/ 80 h 301"/>
                <a:gd name="T22" fmla="*/ 486 w 1935"/>
                <a:gd name="T23" fmla="*/ 67 h 301"/>
                <a:gd name="T24" fmla="*/ 588 w 1935"/>
                <a:gd name="T25" fmla="*/ 57 h 301"/>
                <a:gd name="T26" fmla="*/ 567 w 1935"/>
                <a:gd name="T27" fmla="*/ 43 h 301"/>
                <a:gd name="T28" fmla="*/ 553 w 1935"/>
                <a:gd name="T29" fmla="*/ 31 h 301"/>
                <a:gd name="T30" fmla="*/ 587 w 1935"/>
                <a:gd name="T31" fmla="*/ 40 h 301"/>
                <a:gd name="T32" fmla="*/ 610 w 1935"/>
                <a:gd name="T33" fmla="*/ 54 h 301"/>
                <a:gd name="T34" fmla="*/ 633 w 1935"/>
                <a:gd name="T35" fmla="*/ 52 h 301"/>
                <a:gd name="T36" fmla="*/ 616 w 1935"/>
                <a:gd name="T37" fmla="*/ 29 h 301"/>
                <a:gd name="T38" fmla="*/ 603 w 1935"/>
                <a:gd name="T39" fmla="*/ 0 h 301"/>
                <a:gd name="T40" fmla="*/ 635 w 1935"/>
                <a:gd name="T41" fmla="*/ 24 h 301"/>
                <a:gd name="T42" fmla="*/ 657 w 1935"/>
                <a:gd name="T43" fmla="*/ 50 h 301"/>
                <a:gd name="T44" fmla="*/ 942 w 1935"/>
                <a:gd name="T45" fmla="*/ 28 h 301"/>
                <a:gd name="T46" fmla="*/ 1125 w 1935"/>
                <a:gd name="T47" fmla="*/ 14 h 301"/>
                <a:gd name="T48" fmla="*/ 1306 w 1935"/>
                <a:gd name="T49" fmla="*/ 4 h 301"/>
                <a:gd name="T50" fmla="*/ 1935 w 1935"/>
                <a:gd name="T51" fmla="*/ 1 h 301"/>
                <a:gd name="T52" fmla="*/ 1935 w 1935"/>
                <a:gd name="T53" fmla="*/ 301 h 301"/>
                <a:gd name="T54" fmla="*/ 564 w 1935"/>
                <a:gd name="T55" fmla="*/ 301 h 301"/>
                <a:gd name="T56" fmla="*/ 374 w 1935"/>
                <a:gd name="T57" fmla="*/ 235 h 301"/>
                <a:gd name="T58" fmla="*/ 0 w 1935"/>
                <a:gd name="T59" fmla="*/ 14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35" h="301">
                  <a:moveTo>
                    <a:pt x="0" y="143"/>
                  </a:moveTo>
                  <a:cubicBezTo>
                    <a:pt x="39" y="134"/>
                    <a:pt x="77" y="128"/>
                    <a:pt x="120" y="120"/>
                  </a:cubicBezTo>
                  <a:cubicBezTo>
                    <a:pt x="200" y="106"/>
                    <a:pt x="277" y="94"/>
                    <a:pt x="349" y="85"/>
                  </a:cubicBezTo>
                  <a:cubicBezTo>
                    <a:pt x="345" y="80"/>
                    <a:pt x="339" y="74"/>
                    <a:pt x="335" y="65"/>
                  </a:cubicBezTo>
                  <a:cubicBezTo>
                    <a:pt x="331" y="55"/>
                    <a:pt x="330" y="47"/>
                    <a:pt x="331" y="41"/>
                  </a:cubicBezTo>
                  <a:cubicBezTo>
                    <a:pt x="338" y="45"/>
                    <a:pt x="347" y="50"/>
                    <a:pt x="355" y="59"/>
                  </a:cubicBezTo>
                  <a:cubicBezTo>
                    <a:pt x="361" y="65"/>
                    <a:pt x="365" y="71"/>
                    <a:pt x="367" y="76"/>
                  </a:cubicBezTo>
                  <a:cubicBezTo>
                    <a:pt x="368" y="70"/>
                    <a:pt x="371" y="62"/>
                    <a:pt x="376" y="54"/>
                  </a:cubicBezTo>
                  <a:cubicBezTo>
                    <a:pt x="381" y="46"/>
                    <a:pt x="386" y="39"/>
                    <a:pt x="391" y="35"/>
                  </a:cubicBezTo>
                  <a:cubicBezTo>
                    <a:pt x="394" y="40"/>
                    <a:pt x="397" y="49"/>
                    <a:pt x="396" y="61"/>
                  </a:cubicBezTo>
                  <a:cubicBezTo>
                    <a:pt x="394" y="69"/>
                    <a:pt x="390" y="76"/>
                    <a:pt x="387" y="80"/>
                  </a:cubicBezTo>
                  <a:cubicBezTo>
                    <a:pt x="419" y="76"/>
                    <a:pt x="453" y="71"/>
                    <a:pt x="486" y="67"/>
                  </a:cubicBezTo>
                  <a:cubicBezTo>
                    <a:pt x="521" y="63"/>
                    <a:pt x="555" y="60"/>
                    <a:pt x="588" y="57"/>
                  </a:cubicBezTo>
                  <a:cubicBezTo>
                    <a:pt x="581" y="53"/>
                    <a:pt x="574" y="49"/>
                    <a:pt x="567" y="43"/>
                  </a:cubicBezTo>
                  <a:cubicBezTo>
                    <a:pt x="562" y="39"/>
                    <a:pt x="557" y="35"/>
                    <a:pt x="553" y="31"/>
                  </a:cubicBezTo>
                  <a:cubicBezTo>
                    <a:pt x="561" y="32"/>
                    <a:pt x="573" y="34"/>
                    <a:pt x="587" y="40"/>
                  </a:cubicBezTo>
                  <a:cubicBezTo>
                    <a:pt x="598" y="45"/>
                    <a:pt x="606" y="50"/>
                    <a:pt x="610" y="54"/>
                  </a:cubicBezTo>
                  <a:cubicBezTo>
                    <a:pt x="618" y="53"/>
                    <a:pt x="625" y="53"/>
                    <a:pt x="633" y="52"/>
                  </a:cubicBezTo>
                  <a:cubicBezTo>
                    <a:pt x="627" y="46"/>
                    <a:pt x="621" y="38"/>
                    <a:pt x="616" y="29"/>
                  </a:cubicBezTo>
                  <a:cubicBezTo>
                    <a:pt x="609" y="18"/>
                    <a:pt x="606" y="9"/>
                    <a:pt x="603" y="0"/>
                  </a:cubicBezTo>
                  <a:cubicBezTo>
                    <a:pt x="613" y="6"/>
                    <a:pt x="624" y="14"/>
                    <a:pt x="635" y="24"/>
                  </a:cubicBezTo>
                  <a:cubicBezTo>
                    <a:pt x="645" y="33"/>
                    <a:pt x="652" y="43"/>
                    <a:pt x="657" y="50"/>
                  </a:cubicBezTo>
                  <a:cubicBezTo>
                    <a:pt x="777" y="41"/>
                    <a:pt x="874" y="33"/>
                    <a:pt x="942" y="28"/>
                  </a:cubicBezTo>
                  <a:cubicBezTo>
                    <a:pt x="1012" y="22"/>
                    <a:pt x="1055" y="19"/>
                    <a:pt x="1125" y="14"/>
                  </a:cubicBezTo>
                  <a:cubicBezTo>
                    <a:pt x="1205" y="9"/>
                    <a:pt x="1279" y="5"/>
                    <a:pt x="1306" y="4"/>
                  </a:cubicBezTo>
                  <a:cubicBezTo>
                    <a:pt x="1334" y="3"/>
                    <a:pt x="1917" y="2"/>
                    <a:pt x="1935" y="1"/>
                  </a:cubicBezTo>
                  <a:cubicBezTo>
                    <a:pt x="1935" y="101"/>
                    <a:pt x="1935" y="201"/>
                    <a:pt x="1935" y="301"/>
                  </a:cubicBezTo>
                  <a:cubicBezTo>
                    <a:pt x="1615" y="300"/>
                    <a:pt x="884" y="301"/>
                    <a:pt x="564" y="301"/>
                  </a:cubicBezTo>
                  <a:cubicBezTo>
                    <a:pt x="541" y="286"/>
                    <a:pt x="406" y="245"/>
                    <a:pt x="374" y="235"/>
                  </a:cubicBezTo>
                  <a:cubicBezTo>
                    <a:pt x="229" y="185"/>
                    <a:pt x="97" y="160"/>
                    <a:pt x="0" y="143"/>
                  </a:cubicBezTo>
                  <a:close/>
                </a:path>
              </a:pathLst>
            </a:custGeom>
            <a:solidFill>
              <a:srgbClr val="8DB8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Oval 61">
              <a:extLst>
                <a:ext uri="{FF2B5EF4-FFF2-40B4-BE49-F238E27FC236}">
                  <a16:creationId xmlns:a16="http://schemas.microsoft.com/office/drawing/2014/main" id="{FE301C2C-D9D0-FD8E-350A-6B94E47DFF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100" y="6296729"/>
              <a:ext cx="1528900" cy="129526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Oval 62">
              <a:extLst>
                <a:ext uri="{FF2B5EF4-FFF2-40B4-BE49-F238E27FC236}">
                  <a16:creationId xmlns:a16="http://schemas.microsoft.com/office/drawing/2014/main" id="{B74F0243-46D0-A2CD-F986-8768E65F46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80838" y="6444756"/>
              <a:ext cx="1633441" cy="185034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Oval 63">
              <a:extLst>
                <a:ext uri="{FF2B5EF4-FFF2-40B4-BE49-F238E27FC236}">
                  <a16:creationId xmlns:a16="http://schemas.microsoft.com/office/drawing/2014/main" id="{94FDD666-850E-83A4-49CD-59B352C1A5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8849" y="6494098"/>
              <a:ext cx="1457031" cy="135692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Oval 64">
              <a:extLst>
                <a:ext uri="{FF2B5EF4-FFF2-40B4-BE49-F238E27FC236}">
                  <a16:creationId xmlns:a16="http://schemas.microsoft.com/office/drawing/2014/main" id="{CD20DBDD-2F7B-65EF-1908-41D51ECF7CD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06189" y="6358407"/>
              <a:ext cx="1620373" cy="17886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Oval 65">
              <a:extLst>
                <a:ext uri="{FF2B5EF4-FFF2-40B4-BE49-F238E27FC236}">
                  <a16:creationId xmlns:a16="http://schemas.microsoft.com/office/drawing/2014/main" id="{2BC03B5B-DDC1-E448-35C3-BE7E91E825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27668" y="6469427"/>
              <a:ext cx="1457031" cy="148027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66">
              <a:extLst>
                <a:ext uri="{FF2B5EF4-FFF2-40B4-BE49-F238E27FC236}">
                  <a16:creationId xmlns:a16="http://schemas.microsoft.com/office/drawing/2014/main" id="{E8D91B51-491D-7F13-0233-C057E0D0951C}"/>
                </a:ext>
              </a:extLst>
            </p:cNvPr>
            <p:cNvSpPr/>
            <p:nvPr userDrawn="1"/>
          </p:nvSpPr>
          <p:spPr bwMode="auto">
            <a:xfrm>
              <a:off x="1888259" y="6136366"/>
              <a:ext cx="130675" cy="141861"/>
            </a:xfrm>
            <a:custGeom>
              <a:avLst/>
              <a:gdLst>
                <a:gd name="T0" fmla="*/ 3 w 40"/>
                <a:gd name="T1" fmla="*/ 47 h 47"/>
                <a:gd name="T2" fmla="*/ 4 w 40"/>
                <a:gd name="T3" fmla="*/ 27 h 47"/>
                <a:gd name="T4" fmla="*/ 40 w 40"/>
                <a:gd name="T5" fmla="*/ 0 h 47"/>
                <a:gd name="T6" fmla="*/ 32 w 40"/>
                <a:gd name="T7" fmla="*/ 24 h 47"/>
                <a:gd name="T8" fmla="*/ 3 w 4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3" y="47"/>
                  </a:moveTo>
                  <a:cubicBezTo>
                    <a:pt x="2" y="43"/>
                    <a:pt x="0" y="35"/>
                    <a:pt x="4" y="27"/>
                  </a:cubicBezTo>
                  <a:cubicBezTo>
                    <a:pt x="12" y="9"/>
                    <a:pt x="36" y="1"/>
                    <a:pt x="40" y="0"/>
                  </a:cubicBezTo>
                  <a:cubicBezTo>
                    <a:pt x="40" y="5"/>
                    <a:pt x="39" y="14"/>
                    <a:pt x="32" y="24"/>
                  </a:cubicBezTo>
                  <a:cubicBezTo>
                    <a:pt x="23" y="36"/>
                    <a:pt x="10" y="44"/>
                    <a:pt x="3" y="47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67">
              <a:extLst>
                <a:ext uri="{FF2B5EF4-FFF2-40B4-BE49-F238E27FC236}">
                  <a16:creationId xmlns:a16="http://schemas.microsoft.com/office/drawing/2014/main" id="{F30677B4-B8D6-BBBE-58AE-227927300B49}"/>
                </a:ext>
              </a:extLst>
            </p:cNvPr>
            <p:cNvSpPr/>
            <p:nvPr userDrawn="1"/>
          </p:nvSpPr>
          <p:spPr bwMode="auto">
            <a:xfrm>
              <a:off x="104540" y="6475593"/>
              <a:ext cx="163346" cy="185034"/>
            </a:xfrm>
            <a:custGeom>
              <a:avLst/>
              <a:gdLst>
                <a:gd name="T0" fmla="*/ 0 w 50"/>
                <a:gd name="T1" fmla="*/ 63 h 63"/>
                <a:gd name="T2" fmla="*/ 15 w 50"/>
                <a:gd name="T3" fmla="*/ 30 h 63"/>
                <a:gd name="T4" fmla="*/ 49 w 50"/>
                <a:gd name="T5" fmla="*/ 0 h 63"/>
                <a:gd name="T6" fmla="*/ 36 w 50"/>
                <a:gd name="T7" fmla="*/ 37 h 63"/>
                <a:gd name="T8" fmla="*/ 0 w 50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2">
                  <a:moveTo>
                    <a:pt x="0" y="63"/>
                  </a:moveTo>
                  <a:cubicBezTo>
                    <a:pt x="1" y="55"/>
                    <a:pt x="5" y="43"/>
                    <a:pt x="15" y="30"/>
                  </a:cubicBezTo>
                  <a:cubicBezTo>
                    <a:pt x="26" y="15"/>
                    <a:pt x="40" y="6"/>
                    <a:pt x="49" y="0"/>
                  </a:cubicBezTo>
                  <a:cubicBezTo>
                    <a:pt x="50" y="7"/>
                    <a:pt x="49" y="21"/>
                    <a:pt x="36" y="37"/>
                  </a:cubicBezTo>
                  <a:cubicBezTo>
                    <a:pt x="24" y="52"/>
                    <a:pt x="8" y="60"/>
                    <a:pt x="0" y="63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68">
              <a:extLst>
                <a:ext uri="{FF2B5EF4-FFF2-40B4-BE49-F238E27FC236}">
                  <a16:creationId xmlns:a16="http://schemas.microsoft.com/office/drawing/2014/main" id="{F7D20B03-5B38-D64A-4146-99B741F83A08}"/>
                </a:ext>
              </a:extLst>
            </p:cNvPr>
            <p:cNvSpPr/>
            <p:nvPr userDrawn="1"/>
          </p:nvSpPr>
          <p:spPr bwMode="auto">
            <a:xfrm>
              <a:off x="1960129" y="6469427"/>
              <a:ext cx="202549" cy="185034"/>
            </a:xfrm>
            <a:custGeom>
              <a:avLst/>
              <a:gdLst>
                <a:gd name="T0" fmla="*/ 0 w 65"/>
                <a:gd name="T1" fmla="*/ 0 h 63"/>
                <a:gd name="T2" fmla="*/ 28 w 65"/>
                <a:gd name="T3" fmla="*/ 39 h 63"/>
                <a:gd name="T4" fmla="*/ 52 w 65"/>
                <a:gd name="T5" fmla="*/ 63 h 63"/>
                <a:gd name="T6" fmla="*/ 62 w 65"/>
                <a:gd name="T7" fmla="*/ 40 h 63"/>
                <a:gd name="T8" fmla="*/ 42 w 65"/>
                <a:gd name="T9" fmla="*/ 19 h 63"/>
                <a:gd name="T10" fmla="*/ 0 w 65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2">
                  <a:moveTo>
                    <a:pt x="0" y="0"/>
                  </a:moveTo>
                  <a:cubicBezTo>
                    <a:pt x="7" y="12"/>
                    <a:pt x="16" y="25"/>
                    <a:pt x="28" y="39"/>
                  </a:cubicBezTo>
                  <a:cubicBezTo>
                    <a:pt x="36" y="48"/>
                    <a:pt x="44" y="56"/>
                    <a:pt x="52" y="63"/>
                  </a:cubicBezTo>
                  <a:cubicBezTo>
                    <a:pt x="55" y="60"/>
                    <a:pt x="65" y="51"/>
                    <a:pt x="62" y="40"/>
                  </a:cubicBezTo>
                  <a:cubicBezTo>
                    <a:pt x="61" y="31"/>
                    <a:pt x="53" y="26"/>
                    <a:pt x="42" y="19"/>
                  </a:cubicBezTo>
                  <a:cubicBezTo>
                    <a:pt x="34" y="14"/>
                    <a:pt x="21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69">
              <a:extLst>
                <a:ext uri="{FF2B5EF4-FFF2-40B4-BE49-F238E27FC236}">
                  <a16:creationId xmlns:a16="http://schemas.microsoft.com/office/drawing/2014/main" id="{A6B16802-662D-70F6-EA75-89D02E1B3F7E}"/>
                </a:ext>
              </a:extLst>
            </p:cNvPr>
            <p:cNvSpPr/>
            <p:nvPr userDrawn="1"/>
          </p:nvSpPr>
          <p:spPr bwMode="auto">
            <a:xfrm>
              <a:off x="2123475" y="6574277"/>
              <a:ext cx="320156" cy="154197"/>
            </a:xfrm>
            <a:custGeom>
              <a:avLst/>
              <a:gdLst>
                <a:gd name="T0" fmla="*/ 0 w 101"/>
                <a:gd name="T1" fmla="*/ 50 h 50"/>
                <a:gd name="T2" fmla="*/ 14 w 101"/>
                <a:gd name="T3" fmla="*/ 28 h 50"/>
                <a:gd name="T4" fmla="*/ 41 w 101"/>
                <a:gd name="T5" fmla="*/ 15 h 50"/>
                <a:gd name="T6" fmla="*/ 101 w 101"/>
                <a:gd name="T7" fmla="*/ 0 h 50"/>
                <a:gd name="T8" fmla="*/ 61 w 101"/>
                <a:gd name="T9" fmla="*/ 31 h 50"/>
                <a:gd name="T10" fmla="*/ 0 w 101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50">
                  <a:moveTo>
                    <a:pt x="0" y="50"/>
                  </a:moveTo>
                  <a:cubicBezTo>
                    <a:pt x="1" y="45"/>
                    <a:pt x="4" y="36"/>
                    <a:pt x="14" y="28"/>
                  </a:cubicBezTo>
                  <a:cubicBezTo>
                    <a:pt x="20" y="23"/>
                    <a:pt x="27" y="19"/>
                    <a:pt x="41" y="15"/>
                  </a:cubicBezTo>
                  <a:cubicBezTo>
                    <a:pt x="54" y="10"/>
                    <a:pt x="74" y="4"/>
                    <a:pt x="101" y="0"/>
                  </a:cubicBezTo>
                  <a:cubicBezTo>
                    <a:pt x="94" y="7"/>
                    <a:pt x="82" y="20"/>
                    <a:pt x="61" y="31"/>
                  </a:cubicBezTo>
                  <a:cubicBezTo>
                    <a:pt x="37" y="43"/>
                    <a:pt x="13" y="48"/>
                    <a:pt x="0" y="5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70">
              <a:extLst>
                <a:ext uri="{FF2B5EF4-FFF2-40B4-BE49-F238E27FC236}">
                  <a16:creationId xmlns:a16="http://schemas.microsoft.com/office/drawing/2014/main" id="{FABA1290-7DA2-598C-3E96-7135AF6D74DF}"/>
                </a:ext>
              </a:extLst>
            </p:cNvPr>
            <p:cNvSpPr/>
            <p:nvPr userDrawn="1"/>
          </p:nvSpPr>
          <p:spPr bwMode="auto">
            <a:xfrm>
              <a:off x="4429891" y="6463257"/>
              <a:ext cx="78405" cy="154197"/>
            </a:xfrm>
            <a:custGeom>
              <a:avLst/>
              <a:gdLst>
                <a:gd name="T0" fmla="*/ 11 w 24"/>
                <a:gd name="T1" fmla="*/ 0 h 51"/>
                <a:gd name="T2" fmla="*/ 4 w 24"/>
                <a:gd name="T3" fmla="*/ 18 h 51"/>
                <a:gd name="T4" fmla="*/ 6 w 24"/>
                <a:gd name="T5" fmla="*/ 42 h 51"/>
                <a:gd name="T6" fmla="*/ 24 w 24"/>
                <a:gd name="T7" fmla="*/ 51 h 51"/>
                <a:gd name="T8" fmla="*/ 22 w 24"/>
                <a:gd name="T9" fmla="*/ 26 h 51"/>
                <a:gd name="T10" fmla="*/ 11 w 24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cubicBezTo>
                    <a:pt x="9" y="4"/>
                    <a:pt x="6" y="10"/>
                    <a:pt x="4" y="18"/>
                  </a:cubicBezTo>
                  <a:cubicBezTo>
                    <a:pt x="2" y="28"/>
                    <a:pt x="0" y="35"/>
                    <a:pt x="6" y="42"/>
                  </a:cubicBezTo>
                  <a:cubicBezTo>
                    <a:pt x="8" y="44"/>
                    <a:pt x="13" y="48"/>
                    <a:pt x="24" y="51"/>
                  </a:cubicBezTo>
                  <a:cubicBezTo>
                    <a:pt x="24" y="44"/>
                    <a:pt x="24" y="36"/>
                    <a:pt x="22" y="26"/>
                  </a:cubicBezTo>
                  <a:cubicBezTo>
                    <a:pt x="19" y="16"/>
                    <a:pt x="15" y="7"/>
                    <a:pt x="1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71">
              <a:extLst>
                <a:ext uri="{FF2B5EF4-FFF2-40B4-BE49-F238E27FC236}">
                  <a16:creationId xmlns:a16="http://schemas.microsoft.com/office/drawing/2014/main" id="{0B0EC7B6-11D0-07EC-C03A-7E869225579D}"/>
                </a:ext>
              </a:extLst>
            </p:cNvPr>
            <p:cNvSpPr/>
            <p:nvPr userDrawn="1"/>
          </p:nvSpPr>
          <p:spPr bwMode="auto">
            <a:xfrm>
              <a:off x="4567102" y="6506434"/>
              <a:ext cx="169878" cy="135692"/>
            </a:xfrm>
            <a:custGeom>
              <a:avLst/>
              <a:gdLst>
                <a:gd name="T0" fmla="*/ 49 w 53"/>
                <a:gd name="T1" fmla="*/ 2 h 45"/>
                <a:gd name="T2" fmla="*/ 16 w 53"/>
                <a:gd name="T3" fmla="*/ 18 h 45"/>
                <a:gd name="T4" fmla="*/ 3 w 53"/>
                <a:gd name="T5" fmla="*/ 29 h 45"/>
                <a:gd name="T6" fmla="*/ 7 w 53"/>
                <a:gd name="T7" fmla="*/ 45 h 45"/>
                <a:gd name="T8" fmla="*/ 27 w 53"/>
                <a:gd name="T9" fmla="*/ 30 h 45"/>
                <a:gd name="T10" fmla="*/ 49 w 53"/>
                <a:gd name="T1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9" y="2"/>
                  </a:moveTo>
                  <a:cubicBezTo>
                    <a:pt x="46" y="0"/>
                    <a:pt x="27" y="11"/>
                    <a:pt x="16" y="18"/>
                  </a:cubicBezTo>
                  <a:cubicBezTo>
                    <a:pt x="7" y="23"/>
                    <a:pt x="4" y="25"/>
                    <a:pt x="3" y="29"/>
                  </a:cubicBezTo>
                  <a:cubicBezTo>
                    <a:pt x="0" y="36"/>
                    <a:pt x="5" y="42"/>
                    <a:pt x="7" y="45"/>
                  </a:cubicBezTo>
                  <a:cubicBezTo>
                    <a:pt x="12" y="41"/>
                    <a:pt x="19" y="36"/>
                    <a:pt x="27" y="30"/>
                  </a:cubicBezTo>
                  <a:cubicBezTo>
                    <a:pt x="36" y="21"/>
                    <a:pt x="53" y="5"/>
                    <a:pt x="49" y="2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72">
              <a:extLst>
                <a:ext uri="{FF2B5EF4-FFF2-40B4-BE49-F238E27FC236}">
                  <a16:creationId xmlns:a16="http://schemas.microsoft.com/office/drawing/2014/main" id="{9BCF2F04-7F30-7E64-D57A-BBA150EF9134}"/>
                </a:ext>
              </a:extLst>
            </p:cNvPr>
            <p:cNvSpPr/>
            <p:nvPr userDrawn="1"/>
          </p:nvSpPr>
          <p:spPr bwMode="auto">
            <a:xfrm>
              <a:off x="6442289" y="6512599"/>
              <a:ext cx="156810" cy="123356"/>
            </a:xfrm>
            <a:custGeom>
              <a:avLst/>
              <a:gdLst>
                <a:gd name="T0" fmla="*/ 0 w 49"/>
                <a:gd name="T1" fmla="*/ 0 h 42"/>
                <a:gd name="T2" fmla="*/ 15 w 49"/>
                <a:gd name="T3" fmla="*/ 21 h 42"/>
                <a:gd name="T4" fmla="*/ 41 w 49"/>
                <a:gd name="T5" fmla="*/ 42 h 42"/>
                <a:gd name="T6" fmla="*/ 47 w 49"/>
                <a:gd name="T7" fmla="*/ 29 h 42"/>
                <a:gd name="T8" fmla="*/ 34 w 49"/>
                <a:gd name="T9" fmla="*/ 17 h 42"/>
                <a:gd name="T10" fmla="*/ 0 w 49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2">
                  <a:moveTo>
                    <a:pt x="0" y="0"/>
                  </a:moveTo>
                  <a:cubicBezTo>
                    <a:pt x="3" y="6"/>
                    <a:pt x="7" y="13"/>
                    <a:pt x="15" y="21"/>
                  </a:cubicBezTo>
                  <a:cubicBezTo>
                    <a:pt x="24" y="30"/>
                    <a:pt x="33" y="37"/>
                    <a:pt x="41" y="42"/>
                  </a:cubicBezTo>
                  <a:cubicBezTo>
                    <a:pt x="44" y="40"/>
                    <a:pt x="49" y="35"/>
                    <a:pt x="47" y="29"/>
                  </a:cubicBezTo>
                  <a:cubicBezTo>
                    <a:pt x="46" y="25"/>
                    <a:pt x="42" y="21"/>
                    <a:pt x="34" y="17"/>
                  </a:cubicBezTo>
                  <a:cubicBezTo>
                    <a:pt x="26" y="12"/>
                    <a:pt x="15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73">
              <a:extLst>
                <a:ext uri="{FF2B5EF4-FFF2-40B4-BE49-F238E27FC236}">
                  <a16:creationId xmlns:a16="http://schemas.microsoft.com/office/drawing/2014/main" id="{2B6CCE60-D612-1B97-5E8F-E139E71248BF}"/>
                </a:ext>
              </a:extLst>
            </p:cNvPr>
            <p:cNvSpPr/>
            <p:nvPr userDrawn="1"/>
          </p:nvSpPr>
          <p:spPr bwMode="auto">
            <a:xfrm>
              <a:off x="6657906" y="6463257"/>
              <a:ext cx="71873" cy="154197"/>
            </a:xfrm>
            <a:custGeom>
              <a:avLst/>
              <a:gdLst>
                <a:gd name="T0" fmla="*/ 14 w 23"/>
                <a:gd name="T1" fmla="*/ 0 h 51"/>
                <a:gd name="T2" fmla="*/ 5 w 23"/>
                <a:gd name="T3" fmla="*/ 22 h 51"/>
                <a:gd name="T4" fmla="*/ 0 w 23"/>
                <a:gd name="T5" fmla="*/ 51 h 51"/>
                <a:gd name="T6" fmla="*/ 19 w 23"/>
                <a:gd name="T7" fmla="*/ 42 h 51"/>
                <a:gd name="T8" fmla="*/ 22 w 23"/>
                <a:gd name="T9" fmla="*/ 27 h 51"/>
                <a:gd name="T10" fmla="*/ 14 w 23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51">
                  <a:moveTo>
                    <a:pt x="14" y="0"/>
                  </a:moveTo>
                  <a:cubicBezTo>
                    <a:pt x="11" y="7"/>
                    <a:pt x="7" y="14"/>
                    <a:pt x="5" y="22"/>
                  </a:cubicBezTo>
                  <a:cubicBezTo>
                    <a:pt x="1" y="33"/>
                    <a:pt x="0" y="43"/>
                    <a:pt x="0" y="51"/>
                  </a:cubicBezTo>
                  <a:cubicBezTo>
                    <a:pt x="4" y="50"/>
                    <a:pt x="13" y="48"/>
                    <a:pt x="19" y="42"/>
                  </a:cubicBezTo>
                  <a:cubicBezTo>
                    <a:pt x="21" y="39"/>
                    <a:pt x="23" y="36"/>
                    <a:pt x="22" y="27"/>
                  </a:cubicBezTo>
                  <a:cubicBezTo>
                    <a:pt x="21" y="20"/>
                    <a:pt x="20" y="11"/>
                    <a:pt x="14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74">
              <a:extLst>
                <a:ext uri="{FF2B5EF4-FFF2-40B4-BE49-F238E27FC236}">
                  <a16:creationId xmlns:a16="http://schemas.microsoft.com/office/drawing/2014/main" id="{C19F2E64-EB2A-D18D-6A16-D3D5610D9F83}"/>
                </a:ext>
              </a:extLst>
            </p:cNvPr>
            <p:cNvSpPr/>
            <p:nvPr userDrawn="1"/>
          </p:nvSpPr>
          <p:spPr bwMode="auto">
            <a:xfrm>
              <a:off x="9153803" y="6136366"/>
              <a:ext cx="130675" cy="148027"/>
            </a:xfrm>
            <a:custGeom>
              <a:avLst/>
              <a:gdLst>
                <a:gd name="T0" fmla="*/ 1 w 40"/>
                <a:gd name="T1" fmla="*/ 0 h 50"/>
                <a:gd name="T2" fmla="*/ 1 w 40"/>
                <a:gd name="T3" fmla="*/ 13 h 50"/>
                <a:gd name="T4" fmla="*/ 13 w 40"/>
                <a:gd name="T5" fmla="*/ 31 h 50"/>
                <a:gd name="T6" fmla="*/ 35 w 40"/>
                <a:gd name="T7" fmla="*/ 50 h 50"/>
                <a:gd name="T8" fmla="*/ 37 w 40"/>
                <a:gd name="T9" fmla="*/ 30 h 50"/>
                <a:gd name="T10" fmla="*/ 23 w 40"/>
                <a:gd name="T11" fmla="*/ 14 h 50"/>
                <a:gd name="T12" fmla="*/ 1 w 40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0">
                  <a:moveTo>
                    <a:pt x="1" y="0"/>
                  </a:moveTo>
                  <a:cubicBezTo>
                    <a:pt x="0" y="3"/>
                    <a:pt x="0" y="7"/>
                    <a:pt x="1" y="13"/>
                  </a:cubicBezTo>
                  <a:cubicBezTo>
                    <a:pt x="3" y="21"/>
                    <a:pt x="8" y="26"/>
                    <a:pt x="13" y="31"/>
                  </a:cubicBezTo>
                  <a:cubicBezTo>
                    <a:pt x="17" y="36"/>
                    <a:pt x="24" y="43"/>
                    <a:pt x="35" y="50"/>
                  </a:cubicBezTo>
                  <a:cubicBezTo>
                    <a:pt x="37" y="45"/>
                    <a:pt x="40" y="38"/>
                    <a:pt x="37" y="30"/>
                  </a:cubicBezTo>
                  <a:cubicBezTo>
                    <a:pt x="35" y="23"/>
                    <a:pt x="30" y="19"/>
                    <a:pt x="23" y="14"/>
                  </a:cubicBezTo>
                  <a:cubicBezTo>
                    <a:pt x="18" y="10"/>
                    <a:pt x="11" y="5"/>
                    <a:pt x="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75">
              <a:extLst>
                <a:ext uri="{FF2B5EF4-FFF2-40B4-BE49-F238E27FC236}">
                  <a16:creationId xmlns:a16="http://schemas.microsoft.com/office/drawing/2014/main" id="{44CE84BB-2F04-700B-D97D-494EB60D50C0}"/>
                </a:ext>
              </a:extLst>
            </p:cNvPr>
            <p:cNvSpPr/>
            <p:nvPr userDrawn="1"/>
          </p:nvSpPr>
          <p:spPr bwMode="auto">
            <a:xfrm>
              <a:off x="8755241" y="6512599"/>
              <a:ext cx="169878" cy="148027"/>
            </a:xfrm>
            <a:custGeom>
              <a:avLst/>
              <a:gdLst>
                <a:gd name="T0" fmla="*/ 53 w 53"/>
                <a:gd name="T1" fmla="*/ 0 h 51"/>
                <a:gd name="T2" fmla="*/ 30 w 53"/>
                <a:gd name="T3" fmla="*/ 8 h 51"/>
                <a:gd name="T4" fmla="*/ 8 w 53"/>
                <a:gd name="T5" fmla="*/ 20 h 51"/>
                <a:gd name="T6" fmla="*/ 0 w 53"/>
                <a:gd name="T7" fmla="*/ 36 h 51"/>
                <a:gd name="T8" fmla="*/ 8 w 53"/>
                <a:gd name="T9" fmla="*/ 51 h 51"/>
                <a:gd name="T10" fmla="*/ 29 w 53"/>
                <a:gd name="T11" fmla="*/ 30 h 51"/>
                <a:gd name="T12" fmla="*/ 53 w 53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1">
                  <a:moveTo>
                    <a:pt x="53" y="0"/>
                  </a:moveTo>
                  <a:cubicBezTo>
                    <a:pt x="46" y="2"/>
                    <a:pt x="38" y="5"/>
                    <a:pt x="30" y="8"/>
                  </a:cubicBezTo>
                  <a:cubicBezTo>
                    <a:pt x="18" y="13"/>
                    <a:pt x="12" y="16"/>
                    <a:pt x="8" y="20"/>
                  </a:cubicBezTo>
                  <a:cubicBezTo>
                    <a:pt x="6" y="22"/>
                    <a:pt x="0" y="28"/>
                    <a:pt x="0" y="36"/>
                  </a:cubicBezTo>
                  <a:cubicBezTo>
                    <a:pt x="0" y="43"/>
                    <a:pt x="6" y="49"/>
                    <a:pt x="8" y="51"/>
                  </a:cubicBezTo>
                  <a:cubicBezTo>
                    <a:pt x="15" y="45"/>
                    <a:pt x="22" y="38"/>
                    <a:pt x="29" y="30"/>
                  </a:cubicBezTo>
                  <a:cubicBezTo>
                    <a:pt x="39" y="20"/>
                    <a:pt x="46" y="9"/>
                    <a:pt x="53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76">
              <a:extLst>
                <a:ext uri="{FF2B5EF4-FFF2-40B4-BE49-F238E27FC236}">
                  <a16:creationId xmlns:a16="http://schemas.microsoft.com/office/drawing/2014/main" id="{9FD30DF2-E1BD-3EF2-DB04-879BC6231266}"/>
                </a:ext>
              </a:extLst>
            </p:cNvPr>
            <p:cNvSpPr/>
            <p:nvPr userDrawn="1"/>
          </p:nvSpPr>
          <p:spPr bwMode="auto">
            <a:xfrm>
              <a:off x="8533093" y="6592783"/>
              <a:ext cx="248283" cy="123356"/>
            </a:xfrm>
            <a:custGeom>
              <a:avLst/>
              <a:gdLst>
                <a:gd name="T0" fmla="*/ 0 w 77"/>
                <a:gd name="T1" fmla="*/ 0 h 41"/>
                <a:gd name="T2" fmla="*/ 30 w 77"/>
                <a:gd name="T3" fmla="*/ 26 h 41"/>
                <a:gd name="T4" fmla="*/ 77 w 77"/>
                <a:gd name="T5" fmla="*/ 41 h 41"/>
                <a:gd name="T6" fmla="*/ 71 w 77"/>
                <a:gd name="T7" fmla="*/ 27 h 41"/>
                <a:gd name="T8" fmla="*/ 35 w 77"/>
                <a:gd name="T9" fmla="*/ 9 h 41"/>
                <a:gd name="T10" fmla="*/ 0 w 77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41">
                  <a:moveTo>
                    <a:pt x="0" y="0"/>
                  </a:moveTo>
                  <a:cubicBezTo>
                    <a:pt x="4" y="6"/>
                    <a:pt x="13" y="17"/>
                    <a:pt x="30" y="26"/>
                  </a:cubicBezTo>
                  <a:cubicBezTo>
                    <a:pt x="49" y="36"/>
                    <a:pt x="68" y="40"/>
                    <a:pt x="77" y="41"/>
                  </a:cubicBezTo>
                  <a:cubicBezTo>
                    <a:pt x="77" y="38"/>
                    <a:pt x="76" y="32"/>
                    <a:pt x="71" y="27"/>
                  </a:cubicBezTo>
                  <a:cubicBezTo>
                    <a:pt x="63" y="18"/>
                    <a:pt x="51" y="14"/>
                    <a:pt x="35" y="9"/>
                  </a:cubicBezTo>
                  <a:cubicBezTo>
                    <a:pt x="27" y="6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Oval 77">
              <a:extLst>
                <a:ext uri="{FF2B5EF4-FFF2-40B4-BE49-F238E27FC236}">
                  <a16:creationId xmlns:a16="http://schemas.microsoft.com/office/drawing/2014/main" id="{064114F9-1985-EE26-FA7A-30C7BDBD40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19357" y="6198044"/>
              <a:ext cx="1620373" cy="17269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id="{9BDEB0AD-F03B-66DC-4D04-62D7485499A4}"/>
              </a:ext>
            </a:extLst>
          </p:cNvPr>
          <p:cNvSpPr txBox="1"/>
          <p:nvPr/>
        </p:nvSpPr>
        <p:spPr>
          <a:xfrm>
            <a:off x="1391881" y="307332"/>
            <a:ext cx="605157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rgbClr val="272F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AGENDA </a:t>
            </a:r>
            <a:r>
              <a:rPr lang="en-US" altLang="ko-KR" sz="4800" dirty="0">
                <a:solidFill>
                  <a:srgbClr val="97E42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STYLE</a:t>
            </a:r>
            <a:endParaRPr lang="ko-KR" altLang="en-US" sz="4800" dirty="0">
              <a:solidFill>
                <a:srgbClr val="97E42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ADF2E8AE-4175-6E07-4329-0D096AC3A838}"/>
              </a:ext>
            </a:extLst>
          </p:cNvPr>
          <p:cNvSpPr txBox="1"/>
          <p:nvPr/>
        </p:nvSpPr>
        <p:spPr>
          <a:xfrm>
            <a:off x="1556677" y="1025193"/>
            <a:ext cx="4274702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YOUR SUBTITLE</a:t>
            </a:r>
            <a:endParaRPr lang="ko-KR" altLang="en-US" sz="1200" spc="6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4" name="Google Shape;1251;p61">
            <a:extLst>
              <a:ext uri="{FF2B5EF4-FFF2-40B4-BE49-F238E27FC236}">
                <a16:creationId xmlns:a16="http://schemas.microsoft.com/office/drawing/2014/main" id="{49C75070-D053-9128-17A2-7997FA5FCAE0}"/>
              </a:ext>
            </a:extLst>
          </p:cNvPr>
          <p:cNvGrpSpPr/>
          <p:nvPr/>
        </p:nvGrpSpPr>
        <p:grpSpPr>
          <a:xfrm>
            <a:off x="1061775" y="1085190"/>
            <a:ext cx="401947" cy="155195"/>
            <a:chOff x="4659775" y="2072775"/>
            <a:chExt cx="74325" cy="28700"/>
          </a:xfrm>
          <a:solidFill>
            <a:srgbClr val="97E42D"/>
          </a:solidFill>
        </p:grpSpPr>
        <p:sp>
          <p:nvSpPr>
            <p:cNvPr id="5" name="Google Shape;1252;p61">
              <a:extLst>
                <a:ext uri="{FF2B5EF4-FFF2-40B4-BE49-F238E27FC236}">
                  <a16:creationId xmlns:a16="http://schemas.microsoft.com/office/drawing/2014/main" id="{54486F6E-792F-15B7-A484-139168C5F810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" name="Google Shape;1253;p61">
              <a:extLst>
                <a:ext uri="{FF2B5EF4-FFF2-40B4-BE49-F238E27FC236}">
                  <a16:creationId xmlns:a16="http://schemas.microsoft.com/office/drawing/2014/main" id="{772691B3-202B-7064-03E5-C5A908C43053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" name="Google Shape;1254;p61">
              <a:extLst>
                <a:ext uri="{FF2B5EF4-FFF2-40B4-BE49-F238E27FC236}">
                  <a16:creationId xmlns:a16="http://schemas.microsoft.com/office/drawing/2014/main" id="{6D21365A-7287-AF2E-1D9F-DC57452188B8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CB2F6BC5-C9F0-4482-7E50-F96E912101AC}"/>
              </a:ext>
            </a:extLst>
          </p:cNvPr>
          <p:cNvGrpSpPr/>
          <p:nvPr/>
        </p:nvGrpSpPr>
        <p:grpSpPr>
          <a:xfrm>
            <a:off x="0" y="0"/>
            <a:ext cx="2210545" cy="1625153"/>
            <a:chOff x="-11" y="0"/>
            <a:chExt cx="3222501" cy="1625153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0280C965-D045-51AE-87AE-A3373B8A4E38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solidFill>
              <a:srgbClr val="272F1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C8B95EF5-2308-0D71-912A-04CCBE89FDF4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97E4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BCBEC7C-D06C-C484-18E9-02D07963805E}"/>
              </a:ext>
            </a:extLst>
          </p:cNvPr>
          <p:cNvGrpSpPr/>
          <p:nvPr/>
        </p:nvGrpSpPr>
        <p:grpSpPr>
          <a:xfrm rot="10800000">
            <a:off x="9981455" y="5235954"/>
            <a:ext cx="2210545" cy="1625153"/>
            <a:chOff x="-11" y="0"/>
            <a:chExt cx="3222501" cy="1625153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F948AD03-CFC6-5243-B434-22822B0C1573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solidFill>
              <a:srgbClr val="272F1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DEF01CA4-6FF1-6A6C-DAE8-750B1E34FC53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97E4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/>
              </a:endParaRPr>
            </a:p>
          </p:txBody>
        </p: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C7780C14-59D2-4D85-9B4E-7833F62C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3"/>
          <a:stretch/>
        </p:blipFill>
        <p:spPr>
          <a:xfrm>
            <a:off x="1719862" y="1575280"/>
            <a:ext cx="3948331" cy="5282720"/>
          </a:xfrm>
          <a:prstGeom prst="rect">
            <a:avLst/>
          </a:prstGeom>
        </p:spPr>
      </p:pic>
      <p:grpSp>
        <p:nvGrpSpPr>
          <p:cNvPr id="17" name="Group 32">
            <a:extLst>
              <a:ext uri="{FF2B5EF4-FFF2-40B4-BE49-F238E27FC236}">
                <a16:creationId xmlns:a16="http://schemas.microsoft.com/office/drawing/2014/main" id="{B0D50940-6475-F662-3AC6-F26D38113483}"/>
              </a:ext>
            </a:extLst>
          </p:cNvPr>
          <p:cNvGrpSpPr/>
          <p:nvPr/>
        </p:nvGrpSpPr>
        <p:grpSpPr>
          <a:xfrm>
            <a:off x="5547482" y="1546801"/>
            <a:ext cx="5962170" cy="4504411"/>
            <a:chOff x="5446575" y="1214013"/>
            <a:chExt cx="5962170" cy="4504411"/>
          </a:xfrm>
        </p:grpSpPr>
        <p:grpSp>
          <p:nvGrpSpPr>
            <p:cNvPr id="18" name="Group 15">
              <a:extLst>
                <a:ext uri="{FF2B5EF4-FFF2-40B4-BE49-F238E27FC236}">
                  <a16:creationId xmlns:a16="http://schemas.microsoft.com/office/drawing/2014/main" id="{A88CB9CE-4D4F-ABAE-E773-5848D9927910}"/>
                </a:ext>
              </a:extLst>
            </p:cNvPr>
            <p:cNvGrpSpPr/>
            <p:nvPr/>
          </p:nvGrpSpPr>
          <p:grpSpPr>
            <a:xfrm>
              <a:off x="6236028" y="1408709"/>
              <a:ext cx="5148669" cy="892739"/>
              <a:chOff x="6236028" y="1408709"/>
              <a:chExt cx="5148669" cy="892739"/>
            </a:xfrm>
          </p:grpSpPr>
          <p:sp>
            <p:nvSpPr>
              <p:cNvPr id="32" name="TextBox 16">
                <a:extLst>
                  <a:ext uri="{FF2B5EF4-FFF2-40B4-BE49-F238E27FC236}">
                    <a16:creationId xmlns:a16="http://schemas.microsoft.com/office/drawing/2014/main" id="{27C8D294-A9A2-803E-4A93-761D1F70152C}"/>
                  </a:ext>
                </a:extLst>
              </p:cNvPr>
              <p:cNvSpPr txBox="1"/>
              <p:nvPr/>
            </p:nvSpPr>
            <p:spPr>
              <a:xfrm>
                <a:off x="6236028" y="1839783"/>
                <a:ext cx="5148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>
                        <a:lumMod val="50000"/>
                      </a:schemeClr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>
                        <a:lumMod val="50000"/>
                      </a:schemeClr>
                    </a:solidFill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17">
                <a:extLst>
                  <a:ext uri="{FF2B5EF4-FFF2-40B4-BE49-F238E27FC236}">
                    <a16:creationId xmlns:a16="http://schemas.microsoft.com/office/drawing/2014/main" id="{1D5DE810-7BED-1572-27B0-D33E1E91092C}"/>
                  </a:ext>
                </a:extLst>
              </p:cNvPr>
              <p:cNvSpPr txBox="1"/>
              <p:nvPr/>
            </p:nvSpPr>
            <p:spPr>
              <a:xfrm>
                <a:off x="6236028" y="1408709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effectLst>
                      <a:glow rad="101600">
                        <a:srgbClr val="97E42D"/>
                      </a:glow>
                    </a:effectLst>
                    <a:cs typeface="Arial" panose="020B0604020202020204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effectLst>
                    <a:glow rad="101600">
                      <a:srgbClr val="97E42D"/>
                    </a:glow>
                  </a:effectLst>
                  <a:cs typeface="Arial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2A167C-D931-3498-2C8D-35EE2676151B}"/>
                </a:ext>
              </a:extLst>
            </p:cNvPr>
            <p:cNvSpPr txBox="1"/>
            <p:nvPr/>
          </p:nvSpPr>
          <p:spPr>
            <a:xfrm>
              <a:off x="5446575" y="1214013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>
                  <a:solidFill>
                    <a:srgbClr val="97E42D"/>
                  </a:solidFill>
                  <a:cs typeface="Arial" panose="020B0604020202020204" pitchFamily="34" charset="0"/>
                </a:rPr>
                <a:t>01</a:t>
              </a:r>
              <a:endParaRPr lang="ko-KR" altLang="en-US" sz="4400" b="1">
                <a:solidFill>
                  <a:srgbClr val="97E42D"/>
                </a:solidFill>
                <a:cs typeface="Arial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BBDD481-0AA0-4B7A-108B-0DCEC26D2174}"/>
                </a:ext>
              </a:extLst>
            </p:cNvPr>
            <p:cNvGrpSpPr/>
            <p:nvPr/>
          </p:nvGrpSpPr>
          <p:grpSpPr>
            <a:xfrm>
              <a:off x="6244044" y="2547701"/>
              <a:ext cx="5148669" cy="892739"/>
              <a:chOff x="6244044" y="2547701"/>
              <a:chExt cx="5148669" cy="892739"/>
            </a:xfrm>
          </p:grpSpPr>
          <p:sp>
            <p:nvSpPr>
              <p:cNvPr id="30" name="TextBox 20">
                <a:extLst>
                  <a:ext uri="{FF2B5EF4-FFF2-40B4-BE49-F238E27FC236}">
                    <a16:creationId xmlns:a16="http://schemas.microsoft.com/office/drawing/2014/main" id="{7C7CCA07-1A55-2A00-BB68-DD294D3BB78E}"/>
                  </a:ext>
                </a:extLst>
              </p:cNvPr>
              <p:cNvSpPr txBox="1"/>
              <p:nvPr/>
            </p:nvSpPr>
            <p:spPr>
              <a:xfrm>
                <a:off x="6244044" y="2978775"/>
                <a:ext cx="5148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>
                        <a:lumMod val="50000"/>
                      </a:schemeClr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>
                        <a:lumMod val="50000"/>
                      </a:schemeClr>
                    </a:solidFill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21">
                <a:extLst>
                  <a:ext uri="{FF2B5EF4-FFF2-40B4-BE49-F238E27FC236}">
                    <a16:creationId xmlns:a16="http://schemas.microsoft.com/office/drawing/2014/main" id="{C27C17CF-62C8-AFAA-7CB1-5BDDF10A51EA}"/>
                  </a:ext>
                </a:extLst>
              </p:cNvPr>
              <p:cNvSpPr txBox="1"/>
              <p:nvPr/>
            </p:nvSpPr>
            <p:spPr>
              <a:xfrm>
                <a:off x="6244044" y="2547701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effectLst>
                      <a:glow rad="101600">
                        <a:srgbClr val="97E42D"/>
                      </a:glow>
                    </a:effectLst>
                    <a:cs typeface="Arial" panose="020B0604020202020204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effectLst>
                    <a:glow rad="101600">
                      <a:srgbClr val="97E42D"/>
                    </a:glow>
                  </a:effectLst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22">
              <a:extLst>
                <a:ext uri="{FF2B5EF4-FFF2-40B4-BE49-F238E27FC236}">
                  <a16:creationId xmlns:a16="http://schemas.microsoft.com/office/drawing/2014/main" id="{609FBA59-05AF-340E-77A1-67C8729C14F9}"/>
                </a:ext>
              </a:extLst>
            </p:cNvPr>
            <p:cNvSpPr txBox="1"/>
            <p:nvPr/>
          </p:nvSpPr>
          <p:spPr>
            <a:xfrm>
              <a:off x="5454591" y="2353005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>
                  <a:solidFill>
                    <a:srgbClr val="97E42D"/>
                  </a:solidFill>
                  <a:cs typeface="Arial" panose="020B0604020202020204" pitchFamily="34" charset="0"/>
                </a:rPr>
                <a:t>02</a:t>
              </a:r>
              <a:endParaRPr lang="ko-KR" altLang="en-US" sz="4400" b="1">
                <a:solidFill>
                  <a:srgbClr val="97E42D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2" name="Group 23">
              <a:extLst>
                <a:ext uri="{FF2B5EF4-FFF2-40B4-BE49-F238E27FC236}">
                  <a16:creationId xmlns:a16="http://schemas.microsoft.com/office/drawing/2014/main" id="{D23568CF-1667-5EDB-CCC5-2A60B1D457BD}"/>
                </a:ext>
              </a:extLst>
            </p:cNvPr>
            <p:cNvGrpSpPr/>
            <p:nvPr/>
          </p:nvGrpSpPr>
          <p:grpSpPr>
            <a:xfrm>
              <a:off x="6252060" y="3686693"/>
              <a:ext cx="5148669" cy="892739"/>
              <a:chOff x="6252060" y="3686693"/>
              <a:chExt cx="5148669" cy="892739"/>
            </a:xfrm>
          </p:grpSpPr>
          <p:sp>
            <p:nvSpPr>
              <p:cNvPr id="28" name="TextBox 24">
                <a:extLst>
                  <a:ext uri="{FF2B5EF4-FFF2-40B4-BE49-F238E27FC236}">
                    <a16:creationId xmlns:a16="http://schemas.microsoft.com/office/drawing/2014/main" id="{386F8E72-FD7A-2B32-70E6-9B0A0679DCA9}"/>
                  </a:ext>
                </a:extLst>
              </p:cNvPr>
              <p:cNvSpPr txBox="1"/>
              <p:nvPr/>
            </p:nvSpPr>
            <p:spPr>
              <a:xfrm>
                <a:off x="6252060" y="4117767"/>
                <a:ext cx="5148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bg1">
                        <a:lumMod val="50000"/>
                      </a:schemeClr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chemeClr val="bg1">
                        <a:lumMod val="50000"/>
                      </a:schemeClr>
                    </a:solidFill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5">
                <a:extLst>
                  <a:ext uri="{FF2B5EF4-FFF2-40B4-BE49-F238E27FC236}">
                    <a16:creationId xmlns:a16="http://schemas.microsoft.com/office/drawing/2014/main" id="{F8F82818-DB16-DFBA-E088-CF0B3F9F3479}"/>
                  </a:ext>
                </a:extLst>
              </p:cNvPr>
              <p:cNvSpPr txBox="1"/>
              <p:nvPr/>
            </p:nvSpPr>
            <p:spPr>
              <a:xfrm>
                <a:off x="6252060" y="3686693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effectLst>
                      <a:glow rad="101600">
                        <a:srgbClr val="97E42D"/>
                      </a:glow>
                    </a:effectLst>
                    <a:cs typeface="Arial" panose="020B0604020202020204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effectLst>
                    <a:glow rad="101600">
                      <a:srgbClr val="97E42D"/>
                    </a:glow>
                  </a:effectLst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Box 26">
              <a:extLst>
                <a:ext uri="{FF2B5EF4-FFF2-40B4-BE49-F238E27FC236}">
                  <a16:creationId xmlns:a16="http://schemas.microsoft.com/office/drawing/2014/main" id="{37CDCE95-CAC4-D4E9-F882-463BF6430472}"/>
                </a:ext>
              </a:extLst>
            </p:cNvPr>
            <p:cNvSpPr txBox="1"/>
            <p:nvPr/>
          </p:nvSpPr>
          <p:spPr>
            <a:xfrm>
              <a:off x="5462607" y="3491997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>
                  <a:solidFill>
                    <a:srgbClr val="97E42D"/>
                  </a:solidFill>
                  <a:cs typeface="Arial" panose="020B0604020202020204" pitchFamily="34" charset="0"/>
                </a:rPr>
                <a:t>03</a:t>
              </a:r>
              <a:endParaRPr lang="ko-KR" altLang="en-US" sz="4400" b="1">
                <a:solidFill>
                  <a:srgbClr val="97E42D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4" name="Group 27">
              <a:extLst>
                <a:ext uri="{FF2B5EF4-FFF2-40B4-BE49-F238E27FC236}">
                  <a16:creationId xmlns:a16="http://schemas.microsoft.com/office/drawing/2014/main" id="{024DF1CB-9378-8448-5E29-6E9E886FC41E}"/>
                </a:ext>
              </a:extLst>
            </p:cNvPr>
            <p:cNvGrpSpPr/>
            <p:nvPr/>
          </p:nvGrpSpPr>
          <p:grpSpPr>
            <a:xfrm>
              <a:off x="6260076" y="4825685"/>
              <a:ext cx="5148669" cy="892739"/>
              <a:chOff x="6260076" y="4825685"/>
              <a:chExt cx="5148669" cy="892739"/>
            </a:xfrm>
          </p:grpSpPr>
          <p:sp>
            <p:nvSpPr>
              <p:cNvPr id="26" name="TextBox 28">
                <a:extLst>
                  <a:ext uri="{FF2B5EF4-FFF2-40B4-BE49-F238E27FC236}">
                    <a16:creationId xmlns:a16="http://schemas.microsoft.com/office/drawing/2014/main" id="{0FE1806B-93AD-9D3E-E6F6-5D75B99AFA85}"/>
                  </a:ext>
                </a:extLst>
              </p:cNvPr>
              <p:cNvSpPr txBox="1"/>
              <p:nvPr/>
            </p:nvSpPr>
            <p:spPr>
              <a:xfrm>
                <a:off x="6260076" y="5256759"/>
                <a:ext cx="5148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>
                        <a:lumMod val="50000"/>
                      </a:schemeClr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>
                        <a:lumMod val="50000"/>
                      </a:schemeClr>
                    </a:solidFill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29">
                <a:extLst>
                  <a:ext uri="{FF2B5EF4-FFF2-40B4-BE49-F238E27FC236}">
                    <a16:creationId xmlns:a16="http://schemas.microsoft.com/office/drawing/2014/main" id="{45DEA206-A4D8-18F8-52CD-3E36346C65A6}"/>
                  </a:ext>
                </a:extLst>
              </p:cNvPr>
              <p:cNvSpPr txBox="1"/>
              <p:nvPr/>
            </p:nvSpPr>
            <p:spPr>
              <a:xfrm>
                <a:off x="6260076" y="4825685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effectLst>
                      <a:glow rad="101600">
                        <a:srgbClr val="97E42D"/>
                      </a:glow>
                    </a:effectLst>
                    <a:cs typeface="Arial" panose="020B0604020202020204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effectLst>
                    <a:glow rad="101600">
                      <a:srgbClr val="97E42D"/>
                    </a:glow>
                  </a:effectLst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TextBox 30">
              <a:extLst>
                <a:ext uri="{FF2B5EF4-FFF2-40B4-BE49-F238E27FC236}">
                  <a16:creationId xmlns:a16="http://schemas.microsoft.com/office/drawing/2014/main" id="{0302607F-5810-3461-A71E-BC5CCDF877E5}"/>
                </a:ext>
              </a:extLst>
            </p:cNvPr>
            <p:cNvSpPr txBox="1"/>
            <p:nvPr/>
          </p:nvSpPr>
          <p:spPr>
            <a:xfrm>
              <a:off x="5470623" y="4630989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>
                  <a:solidFill>
                    <a:srgbClr val="97E42D"/>
                  </a:solidFill>
                  <a:cs typeface="Arial" panose="020B0604020202020204" pitchFamily="34" charset="0"/>
                </a:rPr>
                <a:t>04</a:t>
              </a:r>
              <a:endParaRPr lang="ko-KR" altLang="en-US" sz="4400" b="1">
                <a:solidFill>
                  <a:srgbClr val="97E42D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395AD66D-FFF7-4B6D-E378-99C11364D001}"/>
              </a:ext>
            </a:extLst>
          </p:cNvPr>
          <p:cNvCxnSpPr/>
          <p:nvPr/>
        </p:nvCxnSpPr>
        <p:spPr>
          <a:xfrm flipH="1">
            <a:off x="4984519" y="6243841"/>
            <a:ext cx="2189019" cy="0"/>
          </a:xfrm>
          <a:prstGeom prst="line">
            <a:avLst/>
          </a:prstGeom>
          <a:ln w="28575">
            <a:solidFill>
              <a:srgbClr val="272F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A551E9AA-997B-F6DB-2289-5FF6C839058B}"/>
              </a:ext>
            </a:extLst>
          </p:cNvPr>
          <p:cNvCxnSpPr/>
          <p:nvPr/>
        </p:nvCxnSpPr>
        <p:spPr>
          <a:xfrm flipH="1">
            <a:off x="4827869" y="1590210"/>
            <a:ext cx="2242796" cy="0"/>
          </a:xfrm>
          <a:prstGeom prst="line">
            <a:avLst/>
          </a:prstGeom>
          <a:ln w="28575">
            <a:solidFill>
              <a:srgbClr val="272F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4">
            <a:extLst>
              <a:ext uri="{FF2B5EF4-FFF2-40B4-BE49-F238E27FC236}">
                <a16:creationId xmlns:a16="http://schemas.microsoft.com/office/drawing/2014/main" id="{9A108E89-823C-7FD6-9BA1-0EB32B0D1D3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18613" y="74613"/>
            <a:ext cx="2830512" cy="1393825"/>
            <a:chOff x="5807" y="47"/>
            <a:chExt cx="1783" cy="878"/>
          </a:xfrm>
        </p:grpSpPr>
        <p:sp>
          <p:nvSpPr>
            <p:cNvPr id="59" name="Freeform 5">
              <a:extLst>
                <a:ext uri="{FF2B5EF4-FFF2-40B4-BE49-F238E27FC236}">
                  <a16:creationId xmlns:a16="http://schemas.microsoft.com/office/drawing/2014/main" id="{32E495B3-868F-68B1-01E5-69F36D04F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128"/>
              <a:ext cx="604" cy="551"/>
            </a:xfrm>
            <a:custGeom>
              <a:avLst/>
              <a:gdLst>
                <a:gd name="T0" fmla="*/ 62 w 344"/>
                <a:gd name="T1" fmla="*/ 304 h 313"/>
                <a:gd name="T2" fmla="*/ 34 w 344"/>
                <a:gd name="T3" fmla="*/ 273 h 313"/>
                <a:gd name="T4" fmla="*/ 5 w 344"/>
                <a:gd name="T5" fmla="*/ 205 h 313"/>
                <a:gd name="T6" fmla="*/ 9 w 344"/>
                <a:gd name="T7" fmla="*/ 125 h 313"/>
                <a:gd name="T8" fmla="*/ 37 w 344"/>
                <a:gd name="T9" fmla="*/ 69 h 313"/>
                <a:gd name="T10" fmla="*/ 115 w 344"/>
                <a:gd name="T11" fmla="*/ 13 h 313"/>
                <a:gd name="T12" fmla="*/ 204 w 344"/>
                <a:gd name="T13" fmla="*/ 6 h 313"/>
                <a:gd name="T14" fmla="*/ 248 w 344"/>
                <a:gd name="T15" fmla="*/ 20 h 313"/>
                <a:gd name="T16" fmla="*/ 269 w 344"/>
                <a:gd name="T17" fmla="*/ 32 h 313"/>
                <a:gd name="T18" fmla="*/ 297 w 344"/>
                <a:gd name="T19" fmla="*/ 55 h 313"/>
                <a:gd name="T20" fmla="*/ 319 w 344"/>
                <a:gd name="T21" fmla="*/ 83 h 313"/>
                <a:gd name="T22" fmla="*/ 329 w 344"/>
                <a:gd name="T23" fmla="*/ 102 h 313"/>
                <a:gd name="T24" fmla="*/ 335 w 344"/>
                <a:gd name="T25" fmla="*/ 119 h 313"/>
                <a:gd name="T26" fmla="*/ 340 w 344"/>
                <a:gd name="T27" fmla="*/ 135 h 313"/>
                <a:gd name="T28" fmla="*/ 344 w 344"/>
                <a:gd name="T29" fmla="*/ 169 h 313"/>
                <a:gd name="T30" fmla="*/ 339 w 344"/>
                <a:gd name="T31" fmla="*/ 215 h 313"/>
                <a:gd name="T32" fmla="*/ 328 w 344"/>
                <a:gd name="T33" fmla="*/ 246 h 313"/>
                <a:gd name="T34" fmla="*/ 320 w 344"/>
                <a:gd name="T35" fmla="*/ 260 h 313"/>
                <a:gd name="T36" fmla="*/ 300 w 344"/>
                <a:gd name="T37" fmla="*/ 288 h 313"/>
                <a:gd name="T38" fmla="*/ 276 w 344"/>
                <a:gd name="T39" fmla="*/ 310 h 313"/>
                <a:gd name="T40" fmla="*/ 268 w 344"/>
                <a:gd name="T41" fmla="*/ 313 h 313"/>
                <a:gd name="T42" fmla="*/ 229 w 344"/>
                <a:gd name="T43" fmla="*/ 310 h 313"/>
                <a:gd name="T44" fmla="*/ 78 w 344"/>
                <a:gd name="T45" fmla="*/ 310 h 313"/>
                <a:gd name="T46" fmla="*/ 62 w 344"/>
                <a:gd name="T47" fmla="*/ 30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313">
                  <a:moveTo>
                    <a:pt x="62" y="304"/>
                  </a:moveTo>
                  <a:cubicBezTo>
                    <a:pt x="52" y="294"/>
                    <a:pt x="42" y="284"/>
                    <a:pt x="34" y="273"/>
                  </a:cubicBezTo>
                  <a:cubicBezTo>
                    <a:pt x="20" y="252"/>
                    <a:pt x="10" y="230"/>
                    <a:pt x="5" y="205"/>
                  </a:cubicBezTo>
                  <a:cubicBezTo>
                    <a:pt x="0" y="178"/>
                    <a:pt x="1" y="151"/>
                    <a:pt x="9" y="125"/>
                  </a:cubicBezTo>
                  <a:cubicBezTo>
                    <a:pt x="15" y="105"/>
                    <a:pt x="24" y="86"/>
                    <a:pt x="37" y="69"/>
                  </a:cubicBezTo>
                  <a:cubicBezTo>
                    <a:pt x="58" y="43"/>
                    <a:pt x="83" y="24"/>
                    <a:pt x="115" y="13"/>
                  </a:cubicBezTo>
                  <a:cubicBezTo>
                    <a:pt x="144" y="2"/>
                    <a:pt x="174" y="0"/>
                    <a:pt x="204" y="6"/>
                  </a:cubicBezTo>
                  <a:cubicBezTo>
                    <a:pt x="219" y="9"/>
                    <a:pt x="234" y="13"/>
                    <a:pt x="248" y="20"/>
                  </a:cubicBezTo>
                  <a:cubicBezTo>
                    <a:pt x="256" y="22"/>
                    <a:pt x="262" y="27"/>
                    <a:pt x="269" y="32"/>
                  </a:cubicBezTo>
                  <a:cubicBezTo>
                    <a:pt x="279" y="38"/>
                    <a:pt x="289" y="46"/>
                    <a:pt x="297" y="55"/>
                  </a:cubicBezTo>
                  <a:cubicBezTo>
                    <a:pt x="305" y="64"/>
                    <a:pt x="313" y="73"/>
                    <a:pt x="319" y="83"/>
                  </a:cubicBezTo>
                  <a:cubicBezTo>
                    <a:pt x="322" y="90"/>
                    <a:pt x="326" y="95"/>
                    <a:pt x="329" y="102"/>
                  </a:cubicBezTo>
                  <a:cubicBezTo>
                    <a:pt x="331" y="107"/>
                    <a:pt x="333" y="113"/>
                    <a:pt x="335" y="119"/>
                  </a:cubicBezTo>
                  <a:cubicBezTo>
                    <a:pt x="336" y="124"/>
                    <a:pt x="339" y="129"/>
                    <a:pt x="340" y="135"/>
                  </a:cubicBezTo>
                  <a:cubicBezTo>
                    <a:pt x="341" y="146"/>
                    <a:pt x="344" y="157"/>
                    <a:pt x="344" y="169"/>
                  </a:cubicBezTo>
                  <a:cubicBezTo>
                    <a:pt x="344" y="185"/>
                    <a:pt x="342" y="200"/>
                    <a:pt x="339" y="215"/>
                  </a:cubicBezTo>
                  <a:cubicBezTo>
                    <a:pt x="337" y="226"/>
                    <a:pt x="333" y="236"/>
                    <a:pt x="328" y="246"/>
                  </a:cubicBezTo>
                  <a:cubicBezTo>
                    <a:pt x="325" y="251"/>
                    <a:pt x="323" y="256"/>
                    <a:pt x="320" y="260"/>
                  </a:cubicBezTo>
                  <a:cubicBezTo>
                    <a:pt x="314" y="270"/>
                    <a:pt x="308" y="280"/>
                    <a:pt x="300" y="288"/>
                  </a:cubicBezTo>
                  <a:cubicBezTo>
                    <a:pt x="292" y="296"/>
                    <a:pt x="284" y="304"/>
                    <a:pt x="276" y="310"/>
                  </a:cubicBezTo>
                  <a:cubicBezTo>
                    <a:pt x="273" y="312"/>
                    <a:pt x="271" y="313"/>
                    <a:pt x="268" y="313"/>
                  </a:cubicBezTo>
                  <a:cubicBezTo>
                    <a:pt x="255" y="311"/>
                    <a:pt x="242" y="310"/>
                    <a:pt x="229" y="310"/>
                  </a:cubicBezTo>
                  <a:cubicBezTo>
                    <a:pt x="179" y="310"/>
                    <a:pt x="128" y="310"/>
                    <a:pt x="78" y="310"/>
                  </a:cubicBezTo>
                  <a:cubicBezTo>
                    <a:pt x="71" y="310"/>
                    <a:pt x="66" y="309"/>
                    <a:pt x="62" y="30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FAF8ABC1-5117-7BAC-B5A1-730B70ED8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6" y="681"/>
              <a:ext cx="1155" cy="40"/>
            </a:xfrm>
            <a:custGeom>
              <a:avLst/>
              <a:gdLst>
                <a:gd name="T0" fmla="*/ 10 w 658"/>
                <a:gd name="T1" fmla="*/ 8 h 23"/>
                <a:gd name="T2" fmla="*/ 46 w 658"/>
                <a:gd name="T3" fmla="*/ 10 h 23"/>
                <a:gd name="T4" fmla="*/ 51 w 658"/>
                <a:gd name="T5" fmla="*/ 9 h 23"/>
                <a:gd name="T6" fmla="*/ 55 w 658"/>
                <a:gd name="T7" fmla="*/ 10 h 23"/>
                <a:gd name="T8" fmla="*/ 130 w 658"/>
                <a:gd name="T9" fmla="*/ 10 h 23"/>
                <a:gd name="T10" fmla="*/ 173 w 658"/>
                <a:gd name="T11" fmla="*/ 9 h 23"/>
                <a:gd name="T12" fmla="*/ 202 w 658"/>
                <a:gd name="T13" fmla="*/ 8 h 23"/>
                <a:gd name="T14" fmla="*/ 219 w 658"/>
                <a:gd name="T15" fmla="*/ 6 h 23"/>
                <a:gd name="T16" fmla="*/ 252 w 658"/>
                <a:gd name="T17" fmla="*/ 6 h 23"/>
                <a:gd name="T18" fmla="*/ 295 w 658"/>
                <a:gd name="T19" fmla="*/ 4 h 23"/>
                <a:gd name="T20" fmla="*/ 340 w 658"/>
                <a:gd name="T21" fmla="*/ 2 h 23"/>
                <a:gd name="T22" fmla="*/ 358 w 658"/>
                <a:gd name="T23" fmla="*/ 0 h 23"/>
                <a:gd name="T24" fmla="*/ 359 w 658"/>
                <a:gd name="T25" fmla="*/ 0 h 23"/>
                <a:gd name="T26" fmla="*/ 521 w 658"/>
                <a:gd name="T27" fmla="*/ 0 h 23"/>
                <a:gd name="T28" fmla="*/ 545 w 658"/>
                <a:gd name="T29" fmla="*/ 0 h 23"/>
                <a:gd name="T30" fmla="*/ 648 w 658"/>
                <a:gd name="T31" fmla="*/ 0 h 23"/>
                <a:gd name="T32" fmla="*/ 658 w 658"/>
                <a:gd name="T33" fmla="*/ 1 h 23"/>
                <a:gd name="T34" fmla="*/ 658 w 658"/>
                <a:gd name="T35" fmla="*/ 3 h 23"/>
                <a:gd name="T36" fmla="*/ 655 w 658"/>
                <a:gd name="T37" fmla="*/ 6 h 23"/>
                <a:gd name="T38" fmla="*/ 638 w 658"/>
                <a:gd name="T39" fmla="*/ 14 h 23"/>
                <a:gd name="T40" fmla="*/ 574 w 658"/>
                <a:gd name="T41" fmla="*/ 14 h 23"/>
                <a:gd name="T42" fmla="*/ 457 w 658"/>
                <a:gd name="T43" fmla="*/ 14 h 23"/>
                <a:gd name="T44" fmla="*/ 406 w 658"/>
                <a:gd name="T45" fmla="*/ 14 h 23"/>
                <a:gd name="T46" fmla="*/ 396 w 658"/>
                <a:gd name="T47" fmla="*/ 15 h 23"/>
                <a:gd name="T48" fmla="*/ 374 w 658"/>
                <a:gd name="T49" fmla="*/ 16 h 23"/>
                <a:gd name="T50" fmla="*/ 339 w 658"/>
                <a:gd name="T51" fmla="*/ 17 h 23"/>
                <a:gd name="T52" fmla="*/ 323 w 658"/>
                <a:gd name="T53" fmla="*/ 18 h 23"/>
                <a:gd name="T54" fmla="*/ 305 w 658"/>
                <a:gd name="T55" fmla="*/ 17 h 23"/>
                <a:gd name="T56" fmla="*/ 300 w 658"/>
                <a:gd name="T57" fmla="*/ 16 h 23"/>
                <a:gd name="T58" fmla="*/ 285 w 658"/>
                <a:gd name="T59" fmla="*/ 18 h 23"/>
                <a:gd name="T60" fmla="*/ 283 w 658"/>
                <a:gd name="T61" fmla="*/ 19 h 23"/>
                <a:gd name="T62" fmla="*/ 262 w 658"/>
                <a:gd name="T63" fmla="*/ 20 h 23"/>
                <a:gd name="T64" fmla="*/ 240 w 658"/>
                <a:gd name="T65" fmla="*/ 21 h 23"/>
                <a:gd name="T66" fmla="*/ 232 w 658"/>
                <a:gd name="T67" fmla="*/ 21 h 23"/>
                <a:gd name="T68" fmla="*/ 204 w 658"/>
                <a:gd name="T69" fmla="*/ 21 h 23"/>
                <a:gd name="T70" fmla="*/ 139 w 658"/>
                <a:gd name="T71" fmla="*/ 23 h 23"/>
                <a:gd name="T72" fmla="*/ 90 w 658"/>
                <a:gd name="T73" fmla="*/ 23 h 23"/>
                <a:gd name="T74" fmla="*/ 69 w 658"/>
                <a:gd name="T75" fmla="*/ 22 h 23"/>
                <a:gd name="T76" fmla="*/ 49 w 658"/>
                <a:gd name="T77" fmla="*/ 21 h 23"/>
                <a:gd name="T78" fmla="*/ 17 w 658"/>
                <a:gd name="T79" fmla="*/ 19 h 23"/>
                <a:gd name="T80" fmla="*/ 14 w 658"/>
                <a:gd name="T81" fmla="*/ 12 h 23"/>
                <a:gd name="T82" fmla="*/ 7 w 658"/>
                <a:gd name="T83" fmla="*/ 16 h 23"/>
                <a:gd name="T84" fmla="*/ 2 w 658"/>
                <a:gd name="T85" fmla="*/ 16 h 23"/>
                <a:gd name="T86" fmla="*/ 1 w 658"/>
                <a:gd name="T87" fmla="*/ 12 h 23"/>
                <a:gd name="T88" fmla="*/ 5 w 658"/>
                <a:gd name="T89" fmla="*/ 8 h 23"/>
                <a:gd name="T90" fmla="*/ 10 w 658"/>
                <a:gd name="T91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8" h="23">
                  <a:moveTo>
                    <a:pt x="10" y="8"/>
                  </a:moveTo>
                  <a:cubicBezTo>
                    <a:pt x="22" y="9"/>
                    <a:pt x="34" y="9"/>
                    <a:pt x="46" y="10"/>
                  </a:cubicBezTo>
                  <a:cubicBezTo>
                    <a:pt x="48" y="10"/>
                    <a:pt x="49" y="10"/>
                    <a:pt x="51" y="9"/>
                  </a:cubicBezTo>
                  <a:cubicBezTo>
                    <a:pt x="52" y="10"/>
                    <a:pt x="54" y="10"/>
                    <a:pt x="55" y="10"/>
                  </a:cubicBezTo>
                  <a:cubicBezTo>
                    <a:pt x="80" y="10"/>
                    <a:pt x="105" y="10"/>
                    <a:pt x="130" y="10"/>
                  </a:cubicBezTo>
                  <a:cubicBezTo>
                    <a:pt x="144" y="9"/>
                    <a:pt x="159" y="10"/>
                    <a:pt x="173" y="9"/>
                  </a:cubicBezTo>
                  <a:cubicBezTo>
                    <a:pt x="183" y="8"/>
                    <a:pt x="192" y="9"/>
                    <a:pt x="202" y="8"/>
                  </a:cubicBezTo>
                  <a:cubicBezTo>
                    <a:pt x="208" y="7"/>
                    <a:pt x="213" y="6"/>
                    <a:pt x="219" y="6"/>
                  </a:cubicBezTo>
                  <a:cubicBezTo>
                    <a:pt x="230" y="7"/>
                    <a:pt x="241" y="6"/>
                    <a:pt x="252" y="6"/>
                  </a:cubicBezTo>
                  <a:cubicBezTo>
                    <a:pt x="266" y="5"/>
                    <a:pt x="280" y="5"/>
                    <a:pt x="295" y="4"/>
                  </a:cubicBezTo>
                  <a:cubicBezTo>
                    <a:pt x="310" y="3"/>
                    <a:pt x="325" y="3"/>
                    <a:pt x="340" y="2"/>
                  </a:cubicBezTo>
                  <a:cubicBezTo>
                    <a:pt x="346" y="1"/>
                    <a:pt x="352" y="2"/>
                    <a:pt x="358" y="0"/>
                  </a:cubicBezTo>
                  <a:cubicBezTo>
                    <a:pt x="358" y="0"/>
                    <a:pt x="359" y="0"/>
                    <a:pt x="359" y="0"/>
                  </a:cubicBezTo>
                  <a:cubicBezTo>
                    <a:pt x="413" y="0"/>
                    <a:pt x="467" y="0"/>
                    <a:pt x="521" y="0"/>
                  </a:cubicBezTo>
                  <a:cubicBezTo>
                    <a:pt x="529" y="0"/>
                    <a:pt x="537" y="0"/>
                    <a:pt x="545" y="0"/>
                  </a:cubicBezTo>
                  <a:cubicBezTo>
                    <a:pt x="579" y="0"/>
                    <a:pt x="614" y="0"/>
                    <a:pt x="648" y="0"/>
                  </a:cubicBezTo>
                  <a:cubicBezTo>
                    <a:pt x="651" y="0"/>
                    <a:pt x="654" y="1"/>
                    <a:pt x="658" y="1"/>
                  </a:cubicBezTo>
                  <a:cubicBezTo>
                    <a:pt x="658" y="2"/>
                    <a:pt x="658" y="2"/>
                    <a:pt x="658" y="3"/>
                  </a:cubicBezTo>
                  <a:cubicBezTo>
                    <a:pt x="657" y="4"/>
                    <a:pt x="656" y="5"/>
                    <a:pt x="655" y="6"/>
                  </a:cubicBezTo>
                  <a:cubicBezTo>
                    <a:pt x="651" y="12"/>
                    <a:pt x="646" y="14"/>
                    <a:pt x="638" y="14"/>
                  </a:cubicBezTo>
                  <a:cubicBezTo>
                    <a:pt x="617" y="13"/>
                    <a:pt x="596" y="14"/>
                    <a:pt x="574" y="14"/>
                  </a:cubicBezTo>
                  <a:cubicBezTo>
                    <a:pt x="535" y="14"/>
                    <a:pt x="496" y="14"/>
                    <a:pt x="457" y="14"/>
                  </a:cubicBezTo>
                  <a:cubicBezTo>
                    <a:pt x="440" y="14"/>
                    <a:pt x="423" y="14"/>
                    <a:pt x="406" y="14"/>
                  </a:cubicBezTo>
                  <a:cubicBezTo>
                    <a:pt x="403" y="14"/>
                    <a:pt x="400" y="14"/>
                    <a:pt x="396" y="15"/>
                  </a:cubicBezTo>
                  <a:cubicBezTo>
                    <a:pt x="389" y="15"/>
                    <a:pt x="381" y="15"/>
                    <a:pt x="374" y="16"/>
                  </a:cubicBezTo>
                  <a:cubicBezTo>
                    <a:pt x="362" y="16"/>
                    <a:pt x="351" y="16"/>
                    <a:pt x="339" y="17"/>
                  </a:cubicBezTo>
                  <a:cubicBezTo>
                    <a:pt x="334" y="18"/>
                    <a:pt x="329" y="17"/>
                    <a:pt x="323" y="18"/>
                  </a:cubicBezTo>
                  <a:cubicBezTo>
                    <a:pt x="317" y="17"/>
                    <a:pt x="311" y="15"/>
                    <a:pt x="305" y="17"/>
                  </a:cubicBezTo>
                  <a:cubicBezTo>
                    <a:pt x="304" y="18"/>
                    <a:pt x="302" y="17"/>
                    <a:pt x="300" y="16"/>
                  </a:cubicBezTo>
                  <a:cubicBezTo>
                    <a:pt x="295" y="13"/>
                    <a:pt x="290" y="14"/>
                    <a:pt x="285" y="18"/>
                  </a:cubicBezTo>
                  <a:cubicBezTo>
                    <a:pt x="284" y="19"/>
                    <a:pt x="284" y="19"/>
                    <a:pt x="283" y="19"/>
                  </a:cubicBezTo>
                  <a:cubicBezTo>
                    <a:pt x="276" y="19"/>
                    <a:pt x="269" y="20"/>
                    <a:pt x="262" y="20"/>
                  </a:cubicBezTo>
                  <a:cubicBezTo>
                    <a:pt x="255" y="19"/>
                    <a:pt x="248" y="20"/>
                    <a:pt x="240" y="21"/>
                  </a:cubicBezTo>
                  <a:cubicBezTo>
                    <a:pt x="238" y="21"/>
                    <a:pt x="235" y="21"/>
                    <a:pt x="232" y="21"/>
                  </a:cubicBezTo>
                  <a:cubicBezTo>
                    <a:pt x="223" y="21"/>
                    <a:pt x="213" y="21"/>
                    <a:pt x="204" y="21"/>
                  </a:cubicBezTo>
                  <a:cubicBezTo>
                    <a:pt x="182" y="22"/>
                    <a:pt x="160" y="23"/>
                    <a:pt x="139" y="23"/>
                  </a:cubicBezTo>
                  <a:cubicBezTo>
                    <a:pt x="122" y="23"/>
                    <a:pt x="106" y="23"/>
                    <a:pt x="90" y="23"/>
                  </a:cubicBezTo>
                  <a:cubicBezTo>
                    <a:pt x="83" y="23"/>
                    <a:pt x="76" y="23"/>
                    <a:pt x="69" y="22"/>
                  </a:cubicBezTo>
                  <a:cubicBezTo>
                    <a:pt x="62" y="22"/>
                    <a:pt x="56" y="22"/>
                    <a:pt x="49" y="21"/>
                  </a:cubicBezTo>
                  <a:cubicBezTo>
                    <a:pt x="38" y="20"/>
                    <a:pt x="28" y="20"/>
                    <a:pt x="17" y="19"/>
                  </a:cubicBezTo>
                  <a:cubicBezTo>
                    <a:pt x="11" y="18"/>
                    <a:pt x="11" y="18"/>
                    <a:pt x="14" y="12"/>
                  </a:cubicBezTo>
                  <a:cubicBezTo>
                    <a:pt x="11" y="12"/>
                    <a:pt x="9" y="14"/>
                    <a:pt x="7" y="16"/>
                  </a:cubicBezTo>
                  <a:cubicBezTo>
                    <a:pt x="6" y="17"/>
                    <a:pt x="4" y="18"/>
                    <a:pt x="2" y="16"/>
                  </a:cubicBezTo>
                  <a:cubicBezTo>
                    <a:pt x="1" y="15"/>
                    <a:pt x="0" y="14"/>
                    <a:pt x="1" y="12"/>
                  </a:cubicBezTo>
                  <a:cubicBezTo>
                    <a:pt x="1" y="10"/>
                    <a:pt x="2" y="8"/>
                    <a:pt x="5" y="8"/>
                  </a:cubicBezTo>
                  <a:cubicBezTo>
                    <a:pt x="7" y="8"/>
                    <a:pt x="8" y="8"/>
                    <a:pt x="10" y="8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8BEFF867-436A-9BC5-E88A-FD829ECF8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" y="855"/>
              <a:ext cx="759" cy="37"/>
            </a:xfrm>
            <a:custGeom>
              <a:avLst/>
              <a:gdLst>
                <a:gd name="T0" fmla="*/ 426 w 432"/>
                <a:gd name="T1" fmla="*/ 13 h 21"/>
                <a:gd name="T2" fmla="*/ 320 w 432"/>
                <a:gd name="T3" fmla="*/ 17 h 21"/>
                <a:gd name="T4" fmla="*/ 159 w 432"/>
                <a:gd name="T5" fmla="*/ 21 h 21"/>
                <a:gd name="T6" fmla="*/ 40 w 432"/>
                <a:gd name="T7" fmla="*/ 15 h 21"/>
                <a:gd name="T8" fmla="*/ 26 w 432"/>
                <a:gd name="T9" fmla="*/ 14 h 21"/>
                <a:gd name="T10" fmla="*/ 0 w 432"/>
                <a:gd name="T11" fmla="*/ 1 h 21"/>
                <a:gd name="T12" fmla="*/ 23 w 432"/>
                <a:gd name="T13" fmla="*/ 3 h 21"/>
                <a:gd name="T14" fmla="*/ 204 w 432"/>
                <a:gd name="T15" fmla="*/ 8 h 21"/>
                <a:gd name="T16" fmla="*/ 325 w 432"/>
                <a:gd name="T17" fmla="*/ 4 h 21"/>
                <a:gd name="T18" fmla="*/ 420 w 432"/>
                <a:gd name="T19" fmla="*/ 1 h 21"/>
                <a:gd name="T20" fmla="*/ 423 w 432"/>
                <a:gd name="T21" fmla="*/ 1 h 21"/>
                <a:gd name="T22" fmla="*/ 431 w 432"/>
                <a:gd name="T23" fmla="*/ 10 h 21"/>
                <a:gd name="T24" fmla="*/ 429 w 432"/>
                <a:gd name="T25" fmla="*/ 13 h 21"/>
                <a:gd name="T26" fmla="*/ 426 w 432"/>
                <a:gd name="T27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21">
                  <a:moveTo>
                    <a:pt x="426" y="13"/>
                  </a:moveTo>
                  <a:cubicBezTo>
                    <a:pt x="390" y="15"/>
                    <a:pt x="355" y="16"/>
                    <a:pt x="320" y="17"/>
                  </a:cubicBezTo>
                  <a:cubicBezTo>
                    <a:pt x="266" y="19"/>
                    <a:pt x="212" y="21"/>
                    <a:pt x="159" y="21"/>
                  </a:cubicBezTo>
                  <a:cubicBezTo>
                    <a:pt x="119" y="20"/>
                    <a:pt x="80" y="18"/>
                    <a:pt x="40" y="15"/>
                  </a:cubicBezTo>
                  <a:cubicBezTo>
                    <a:pt x="36" y="14"/>
                    <a:pt x="31" y="14"/>
                    <a:pt x="26" y="14"/>
                  </a:cubicBezTo>
                  <a:cubicBezTo>
                    <a:pt x="15" y="14"/>
                    <a:pt x="8" y="6"/>
                    <a:pt x="0" y="1"/>
                  </a:cubicBezTo>
                  <a:cubicBezTo>
                    <a:pt x="8" y="2"/>
                    <a:pt x="15" y="2"/>
                    <a:pt x="23" y="3"/>
                  </a:cubicBezTo>
                  <a:cubicBezTo>
                    <a:pt x="83" y="9"/>
                    <a:pt x="144" y="9"/>
                    <a:pt x="204" y="8"/>
                  </a:cubicBezTo>
                  <a:cubicBezTo>
                    <a:pt x="244" y="7"/>
                    <a:pt x="284" y="6"/>
                    <a:pt x="325" y="4"/>
                  </a:cubicBezTo>
                  <a:cubicBezTo>
                    <a:pt x="356" y="3"/>
                    <a:pt x="388" y="2"/>
                    <a:pt x="420" y="1"/>
                  </a:cubicBezTo>
                  <a:cubicBezTo>
                    <a:pt x="421" y="0"/>
                    <a:pt x="422" y="0"/>
                    <a:pt x="423" y="1"/>
                  </a:cubicBezTo>
                  <a:cubicBezTo>
                    <a:pt x="426" y="4"/>
                    <a:pt x="429" y="7"/>
                    <a:pt x="431" y="10"/>
                  </a:cubicBezTo>
                  <a:cubicBezTo>
                    <a:pt x="432" y="12"/>
                    <a:pt x="432" y="13"/>
                    <a:pt x="429" y="13"/>
                  </a:cubicBezTo>
                  <a:cubicBezTo>
                    <a:pt x="428" y="13"/>
                    <a:pt x="427" y="13"/>
                    <a:pt x="426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id="{E954CEB0-6ACA-60E8-4242-A4264AABB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" y="719"/>
              <a:ext cx="346" cy="194"/>
            </a:xfrm>
            <a:custGeom>
              <a:avLst/>
              <a:gdLst>
                <a:gd name="T0" fmla="*/ 128 w 197"/>
                <a:gd name="T1" fmla="*/ 90 h 110"/>
                <a:gd name="T2" fmla="*/ 129 w 197"/>
                <a:gd name="T3" fmla="*/ 84 h 110"/>
                <a:gd name="T4" fmla="*/ 122 w 197"/>
                <a:gd name="T5" fmla="*/ 78 h 110"/>
                <a:gd name="T6" fmla="*/ 108 w 197"/>
                <a:gd name="T7" fmla="*/ 71 h 110"/>
                <a:gd name="T8" fmla="*/ 111 w 197"/>
                <a:gd name="T9" fmla="*/ 69 h 110"/>
                <a:gd name="T10" fmla="*/ 102 w 197"/>
                <a:gd name="T11" fmla="*/ 58 h 110"/>
                <a:gd name="T12" fmla="*/ 91 w 197"/>
                <a:gd name="T13" fmla="*/ 51 h 110"/>
                <a:gd name="T14" fmla="*/ 86 w 197"/>
                <a:gd name="T15" fmla="*/ 51 h 110"/>
                <a:gd name="T16" fmla="*/ 91 w 197"/>
                <a:gd name="T17" fmla="*/ 49 h 110"/>
                <a:gd name="T18" fmla="*/ 78 w 197"/>
                <a:gd name="T19" fmla="*/ 39 h 110"/>
                <a:gd name="T20" fmla="*/ 68 w 197"/>
                <a:gd name="T21" fmla="*/ 32 h 110"/>
                <a:gd name="T22" fmla="*/ 64 w 197"/>
                <a:gd name="T23" fmla="*/ 32 h 110"/>
                <a:gd name="T24" fmla="*/ 66 w 197"/>
                <a:gd name="T25" fmla="*/ 31 h 110"/>
                <a:gd name="T26" fmla="*/ 46 w 197"/>
                <a:gd name="T27" fmla="*/ 19 h 110"/>
                <a:gd name="T28" fmla="*/ 30 w 197"/>
                <a:gd name="T29" fmla="*/ 12 h 110"/>
                <a:gd name="T30" fmla="*/ 3 w 197"/>
                <a:gd name="T31" fmla="*/ 4 h 110"/>
                <a:gd name="T32" fmla="*/ 0 w 197"/>
                <a:gd name="T33" fmla="*/ 1 h 110"/>
                <a:gd name="T34" fmla="*/ 39 w 197"/>
                <a:gd name="T35" fmla="*/ 1 h 110"/>
                <a:gd name="T36" fmla="*/ 48 w 197"/>
                <a:gd name="T37" fmla="*/ 3 h 110"/>
                <a:gd name="T38" fmla="*/ 96 w 197"/>
                <a:gd name="T39" fmla="*/ 22 h 110"/>
                <a:gd name="T40" fmla="*/ 151 w 197"/>
                <a:gd name="T41" fmla="*/ 62 h 110"/>
                <a:gd name="T42" fmla="*/ 195 w 197"/>
                <a:gd name="T43" fmla="*/ 105 h 110"/>
                <a:gd name="T44" fmla="*/ 197 w 197"/>
                <a:gd name="T45" fmla="*/ 109 h 110"/>
                <a:gd name="T46" fmla="*/ 178 w 197"/>
                <a:gd name="T47" fmla="*/ 109 h 110"/>
                <a:gd name="T48" fmla="*/ 149 w 197"/>
                <a:gd name="T49" fmla="*/ 110 h 110"/>
                <a:gd name="T50" fmla="*/ 144 w 197"/>
                <a:gd name="T51" fmla="*/ 102 h 110"/>
                <a:gd name="T52" fmla="*/ 140 w 197"/>
                <a:gd name="T53" fmla="*/ 98 h 110"/>
                <a:gd name="T54" fmla="*/ 128 w 197"/>
                <a:gd name="T55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7" h="110">
                  <a:moveTo>
                    <a:pt x="128" y="90"/>
                  </a:moveTo>
                  <a:cubicBezTo>
                    <a:pt x="134" y="89"/>
                    <a:pt x="134" y="89"/>
                    <a:pt x="129" y="84"/>
                  </a:cubicBezTo>
                  <a:cubicBezTo>
                    <a:pt x="127" y="82"/>
                    <a:pt x="126" y="79"/>
                    <a:pt x="122" y="78"/>
                  </a:cubicBezTo>
                  <a:cubicBezTo>
                    <a:pt x="119" y="72"/>
                    <a:pt x="115" y="70"/>
                    <a:pt x="108" y="71"/>
                  </a:cubicBezTo>
                  <a:cubicBezTo>
                    <a:pt x="108" y="69"/>
                    <a:pt x="111" y="70"/>
                    <a:pt x="111" y="69"/>
                  </a:cubicBezTo>
                  <a:cubicBezTo>
                    <a:pt x="109" y="64"/>
                    <a:pt x="105" y="62"/>
                    <a:pt x="102" y="58"/>
                  </a:cubicBezTo>
                  <a:cubicBezTo>
                    <a:pt x="99" y="54"/>
                    <a:pt x="96" y="50"/>
                    <a:pt x="91" y="51"/>
                  </a:cubicBezTo>
                  <a:cubicBezTo>
                    <a:pt x="89" y="51"/>
                    <a:pt x="88" y="51"/>
                    <a:pt x="86" y="51"/>
                  </a:cubicBezTo>
                  <a:cubicBezTo>
                    <a:pt x="87" y="48"/>
                    <a:pt x="89" y="50"/>
                    <a:pt x="91" y="49"/>
                  </a:cubicBezTo>
                  <a:cubicBezTo>
                    <a:pt x="87" y="46"/>
                    <a:pt x="83" y="41"/>
                    <a:pt x="78" y="39"/>
                  </a:cubicBezTo>
                  <a:cubicBezTo>
                    <a:pt x="76" y="35"/>
                    <a:pt x="72" y="33"/>
                    <a:pt x="68" y="32"/>
                  </a:cubicBezTo>
                  <a:cubicBezTo>
                    <a:pt x="66" y="32"/>
                    <a:pt x="65" y="32"/>
                    <a:pt x="64" y="32"/>
                  </a:cubicBezTo>
                  <a:cubicBezTo>
                    <a:pt x="64" y="29"/>
                    <a:pt x="66" y="30"/>
                    <a:pt x="66" y="31"/>
                  </a:cubicBezTo>
                  <a:cubicBezTo>
                    <a:pt x="60" y="27"/>
                    <a:pt x="52" y="24"/>
                    <a:pt x="46" y="19"/>
                  </a:cubicBezTo>
                  <a:cubicBezTo>
                    <a:pt x="41" y="16"/>
                    <a:pt x="35" y="14"/>
                    <a:pt x="30" y="12"/>
                  </a:cubicBezTo>
                  <a:cubicBezTo>
                    <a:pt x="21" y="11"/>
                    <a:pt x="12" y="6"/>
                    <a:pt x="3" y="4"/>
                  </a:cubicBezTo>
                  <a:cubicBezTo>
                    <a:pt x="1" y="3"/>
                    <a:pt x="0" y="3"/>
                    <a:pt x="0" y="1"/>
                  </a:cubicBezTo>
                  <a:cubicBezTo>
                    <a:pt x="13" y="1"/>
                    <a:pt x="26" y="0"/>
                    <a:pt x="39" y="1"/>
                  </a:cubicBezTo>
                  <a:cubicBezTo>
                    <a:pt x="42" y="1"/>
                    <a:pt x="45" y="2"/>
                    <a:pt x="48" y="3"/>
                  </a:cubicBezTo>
                  <a:cubicBezTo>
                    <a:pt x="65" y="9"/>
                    <a:pt x="81" y="15"/>
                    <a:pt x="96" y="22"/>
                  </a:cubicBezTo>
                  <a:cubicBezTo>
                    <a:pt x="117" y="32"/>
                    <a:pt x="135" y="46"/>
                    <a:pt x="151" y="62"/>
                  </a:cubicBezTo>
                  <a:cubicBezTo>
                    <a:pt x="166" y="76"/>
                    <a:pt x="181" y="90"/>
                    <a:pt x="195" y="105"/>
                  </a:cubicBezTo>
                  <a:cubicBezTo>
                    <a:pt x="196" y="107"/>
                    <a:pt x="197" y="107"/>
                    <a:pt x="197" y="109"/>
                  </a:cubicBezTo>
                  <a:cubicBezTo>
                    <a:pt x="191" y="109"/>
                    <a:pt x="184" y="109"/>
                    <a:pt x="178" y="109"/>
                  </a:cubicBezTo>
                  <a:cubicBezTo>
                    <a:pt x="168" y="110"/>
                    <a:pt x="159" y="110"/>
                    <a:pt x="149" y="110"/>
                  </a:cubicBezTo>
                  <a:cubicBezTo>
                    <a:pt x="149" y="106"/>
                    <a:pt x="146" y="104"/>
                    <a:pt x="144" y="102"/>
                  </a:cubicBezTo>
                  <a:cubicBezTo>
                    <a:pt x="143" y="100"/>
                    <a:pt x="141" y="99"/>
                    <a:pt x="140" y="98"/>
                  </a:cubicBezTo>
                  <a:cubicBezTo>
                    <a:pt x="138" y="92"/>
                    <a:pt x="134" y="89"/>
                    <a:pt x="128" y="9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9D7834EE-D024-FAF7-0562-02480EB03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" y="890"/>
              <a:ext cx="739" cy="35"/>
            </a:xfrm>
            <a:custGeom>
              <a:avLst/>
              <a:gdLst>
                <a:gd name="T0" fmla="*/ 409 w 421"/>
                <a:gd name="T1" fmla="*/ 1 h 20"/>
                <a:gd name="T2" fmla="*/ 419 w 421"/>
                <a:gd name="T3" fmla="*/ 11 h 20"/>
                <a:gd name="T4" fmla="*/ 418 w 421"/>
                <a:gd name="T5" fmla="*/ 13 h 20"/>
                <a:gd name="T6" fmla="*/ 304 w 421"/>
                <a:gd name="T7" fmla="*/ 17 h 20"/>
                <a:gd name="T8" fmla="*/ 166 w 421"/>
                <a:gd name="T9" fmla="*/ 20 h 20"/>
                <a:gd name="T10" fmla="*/ 53 w 421"/>
                <a:gd name="T11" fmla="*/ 14 h 20"/>
                <a:gd name="T12" fmla="*/ 24 w 421"/>
                <a:gd name="T13" fmla="*/ 12 h 20"/>
                <a:gd name="T14" fmla="*/ 15 w 421"/>
                <a:gd name="T15" fmla="*/ 9 h 20"/>
                <a:gd name="T16" fmla="*/ 0 w 421"/>
                <a:gd name="T17" fmla="*/ 0 h 20"/>
                <a:gd name="T18" fmla="*/ 13 w 421"/>
                <a:gd name="T19" fmla="*/ 1 h 20"/>
                <a:gd name="T20" fmla="*/ 73 w 421"/>
                <a:gd name="T21" fmla="*/ 5 h 20"/>
                <a:gd name="T22" fmla="*/ 232 w 421"/>
                <a:gd name="T23" fmla="*/ 6 h 20"/>
                <a:gd name="T24" fmla="*/ 401 w 421"/>
                <a:gd name="T25" fmla="*/ 1 h 20"/>
                <a:gd name="T26" fmla="*/ 409 w 421"/>
                <a:gd name="T2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20">
                  <a:moveTo>
                    <a:pt x="409" y="1"/>
                  </a:moveTo>
                  <a:cubicBezTo>
                    <a:pt x="414" y="3"/>
                    <a:pt x="416" y="7"/>
                    <a:pt x="419" y="11"/>
                  </a:cubicBezTo>
                  <a:cubicBezTo>
                    <a:pt x="421" y="12"/>
                    <a:pt x="419" y="12"/>
                    <a:pt x="418" y="13"/>
                  </a:cubicBezTo>
                  <a:cubicBezTo>
                    <a:pt x="380" y="14"/>
                    <a:pt x="342" y="16"/>
                    <a:pt x="304" y="17"/>
                  </a:cubicBezTo>
                  <a:cubicBezTo>
                    <a:pt x="258" y="18"/>
                    <a:pt x="212" y="20"/>
                    <a:pt x="166" y="20"/>
                  </a:cubicBezTo>
                  <a:cubicBezTo>
                    <a:pt x="128" y="19"/>
                    <a:pt x="90" y="17"/>
                    <a:pt x="53" y="14"/>
                  </a:cubicBezTo>
                  <a:cubicBezTo>
                    <a:pt x="43" y="14"/>
                    <a:pt x="34" y="13"/>
                    <a:pt x="24" y="12"/>
                  </a:cubicBezTo>
                  <a:cubicBezTo>
                    <a:pt x="21" y="12"/>
                    <a:pt x="18" y="11"/>
                    <a:pt x="15" y="9"/>
                  </a:cubicBezTo>
                  <a:cubicBezTo>
                    <a:pt x="11" y="6"/>
                    <a:pt x="6" y="3"/>
                    <a:pt x="0" y="0"/>
                  </a:cubicBezTo>
                  <a:cubicBezTo>
                    <a:pt x="5" y="0"/>
                    <a:pt x="9" y="1"/>
                    <a:pt x="13" y="1"/>
                  </a:cubicBezTo>
                  <a:cubicBezTo>
                    <a:pt x="33" y="3"/>
                    <a:pt x="53" y="4"/>
                    <a:pt x="73" y="5"/>
                  </a:cubicBezTo>
                  <a:cubicBezTo>
                    <a:pt x="126" y="8"/>
                    <a:pt x="179" y="8"/>
                    <a:pt x="232" y="6"/>
                  </a:cubicBezTo>
                  <a:cubicBezTo>
                    <a:pt x="288" y="5"/>
                    <a:pt x="345" y="3"/>
                    <a:pt x="401" y="1"/>
                  </a:cubicBezTo>
                  <a:cubicBezTo>
                    <a:pt x="404" y="1"/>
                    <a:pt x="407" y="1"/>
                    <a:pt x="409" y="1"/>
                  </a:cubicBezTo>
                  <a:close/>
                </a:path>
              </a:pathLst>
            </a:custGeom>
            <a:solidFill>
              <a:srgbClr val="4A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0DB6F3EF-E1EC-ED7A-1E70-29988D5F7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" y="719"/>
              <a:ext cx="393" cy="194"/>
            </a:xfrm>
            <a:custGeom>
              <a:avLst/>
              <a:gdLst>
                <a:gd name="T0" fmla="*/ 224 w 224"/>
                <a:gd name="T1" fmla="*/ 109 h 110"/>
                <a:gd name="T2" fmla="*/ 181 w 224"/>
                <a:gd name="T3" fmla="*/ 110 h 110"/>
                <a:gd name="T4" fmla="*/ 176 w 224"/>
                <a:gd name="T5" fmla="*/ 107 h 110"/>
                <a:gd name="T6" fmla="*/ 111 w 224"/>
                <a:gd name="T7" fmla="*/ 53 h 110"/>
                <a:gd name="T8" fmla="*/ 32 w 224"/>
                <a:gd name="T9" fmla="*/ 11 h 110"/>
                <a:gd name="T10" fmla="*/ 0 w 224"/>
                <a:gd name="T11" fmla="*/ 1 h 110"/>
                <a:gd name="T12" fmla="*/ 41 w 224"/>
                <a:gd name="T13" fmla="*/ 1 h 110"/>
                <a:gd name="T14" fmla="*/ 67 w 224"/>
                <a:gd name="T15" fmla="*/ 9 h 110"/>
                <a:gd name="T16" fmla="*/ 134 w 224"/>
                <a:gd name="T17" fmla="*/ 38 h 110"/>
                <a:gd name="T18" fmla="*/ 184 w 224"/>
                <a:gd name="T19" fmla="*/ 75 h 110"/>
                <a:gd name="T20" fmla="*/ 222 w 224"/>
                <a:gd name="T21" fmla="*/ 107 h 110"/>
                <a:gd name="T22" fmla="*/ 224 w 224"/>
                <a:gd name="T23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" h="110">
                  <a:moveTo>
                    <a:pt x="224" y="109"/>
                  </a:moveTo>
                  <a:cubicBezTo>
                    <a:pt x="209" y="109"/>
                    <a:pt x="195" y="109"/>
                    <a:pt x="181" y="110"/>
                  </a:cubicBezTo>
                  <a:cubicBezTo>
                    <a:pt x="178" y="110"/>
                    <a:pt x="177" y="108"/>
                    <a:pt x="176" y="107"/>
                  </a:cubicBezTo>
                  <a:cubicBezTo>
                    <a:pt x="155" y="88"/>
                    <a:pt x="134" y="70"/>
                    <a:pt x="111" y="53"/>
                  </a:cubicBezTo>
                  <a:cubicBezTo>
                    <a:pt x="87" y="35"/>
                    <a:pt x="60" y="22"/>
                    <a:pt x="32" y="11"/>
                  </a:cubicBezTo>
                  <a:cubicBezTo>
                    <a:pt x="22" y="8"/>
                    <a:pt x="11" y="5"/>
                    <a:pt x="0" y="1"/>
                  </a:cubicBezTo>
                  <a:cubicBezTo>
                    <a:pt x="14" y="1"/>
                    <a:pt x="27" y="0"/>
                    <a:pt x="41" y="1"/>
                  </a:cubicBezTo>
                  <a:cubicBezTo>
                    <a:pt x="50" y="2"/>
                    <a:pt x="58" y="6"/>
                    <a:pt x="67" y="9"/>
                  </a:cubicBezTo>
                  <a:cubicBezTo>
                    <a:pt x="90" y="17"/>
                    <a:pt x="113" y="26"/>
                    <a:pt x="134" y="38"/>
                  </a:cubicBezTo>
                  <a:cubicBezTo>
                    <a:pt x="152" y="49"/>
                    <a:pt x="168" y="62"/>
                    <a:pt x="184" y="75"/>
                  </a:cubicBezTo>
                  <a:cubicBezTo>
                    <a:pt x="197" y="85"/>
                    <a:pt x="210" y="96"/>
                    <a:pt x="222" y="107"/>
                  </a:cubicBezTo>
                  <a:cubicBezTo>
                    <a:pt x="223" y="108"/>
                    <a:pt x="224" y="108"/>
                    <a:pt x="224" y="109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C7DF120D-6231-D6B9-659B-781168FB1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" y="718"/>
              <a:ext cx="386" cy="195"/>
            </a:xfrm>
            <a:custGeom>
              <a:avLst/>
              <a:gdLst>
                <a:gd name="T0" fmla="*/ 83 w 220"/>
                <a:gd name="T1" fmla="*/ 16 h 111"/>
                <a:gd name="T2" fmla="*/ 122 w 220"/>
                <a:gd name="T3" fmla="*/ 34 h 111"/>
                <a:gd name="T4" fmla="*/ 165 w 220"/>
                <a:gd name="T5" fmla="*/ 64 h 111"/>
                <a:gd name="T6" fmla="*/ 213 w 220"/>
                <a:gd name="T7" fmla="*/ 104 h 111"/>
                <a:gd name="T8" fmla="*/ 220 w 220"/>
                <a:gd name="T9" fmla="*/ 111 h 111"/>
                <a:gd name="T10" fmla="*/ 196 w 220"/>
                <a:gd name="T11" fmla="*/ 111 h 111"/>
                <a:gd name="T12" fmla="*/ 177 w 220"/>
                <a:gd name="T13" fmla="*/ 111 h 111"/>
                <a:gd name="T14" fmla="*/ 171 w 220"/>
                <a:gd name="T15" fmla="*/ 108 h 111"/>
                <a:gd name="T16" fmla="*/ 105 w 220"/>
                <a:gd name="T17" fmla="*/ 52 h 111"/>
                <a:gd name="T18" fmla="*/ 86 w 220"/>
                <a:gd name="T19" fmla="*/ 39 h 111"/>
                <a:gd name="T20" fmla="*/ 72 w 220"/>
                <a:gd name="T21" fmla="*/ 32 h 111"/>
                <a:gd name="T22" fmla="*/ 44 w 220"/>
                <a:gd name="T23" fmla="*/ 19 h 111"/>
                <a:gd name="T24" fmla="*/ 4 w 220"/>
                <a:gd name="T25" fmla="*/ 5 h 111"/>
                <a:gd name="T26" fmla="*/ 3 w 220"/>
                <a:gd name="T27" fmla="*/ 5 h 111"/>
                <a:gd name="T28" fmla="*/ 0 w 220"/>
                <a:gd name="T29" fmla="*/ 2 h 111"/>
                <a:gd name="T30" fmla="*/ 4 w 220"/>
                <a:gd name="T31" fmla="*/ 1 h 111"/>
                <a:gd name="T32" fmla="*/ 33 w 220"/>
                <a:gd name="T33" fmla="*/ 1 h 111"/>
                <a:gd name="T34" fmla="*/ 69 w 220"/>
                <a:gd name="T35" fmla="*/ 10 h 111"/>
                <a:gd name="T36" fmla="*/ 83 w 220"/>
                <a:gd name="T37" fmla="*/ 1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" h="111">
                  <a:moveTo>
                    <a:pt x="83" y="16"/>
                  </a:moveTo>
                  <a:cubicBezTo>
                    <a:pt x="96" y="21"/>
                    <a:pt x="109" y="27"/>
                    <a:pt x="122" y="34"/>
                  </a:cubicBezTo>
                  <a:cubicBezTo>
                    <a:pt x="138" y="42"/>
                    <a:pt x="151" y="53"/>
                    <a:pt x="165" y="64"/>
                  </a:cubicBezTo>
                  <a:cubicBezTo>
                    <a:pt x="181" y="77"/>
                    <a:pt x="197" y="90"/>
                    <a:pt x="213" y="104"/>
                  </a:cubicBezTo>
                  <a:cubicBezTo>
                    <a:pt x="215" y="106"/>
                    <a:pt x="217" y="108"/>
                    <a:pt x="220" y="111"/>
                  </a:cubicBezTo>
                  <a:cubicBezTo>
                    <a:pt x="211" y="111"/>
                    <a:pt x="204" y="111"/>
                    <a:pt x="196" y="111"/>
                  </a:cubicBezTo>
                  <a:cubicBezTo>
                    <a:pt x="190" y="111"/>
                    <a:pt x="183" y="110"/>
                    <a:pt x="177" y="111"/>
                  </a:cubicBezTo>
                  <a:cubicBezTo>
                    <a:pt x="174" y="111"/>
                    <a:pt x="172" y="110"/>
                    <a:pt x="171" y="108"/>
                  </a:cubicBezTo>
                  <a:cubicBezTo>
                    <a:pt x="150" y="88"/>
                    <a:pt x="128" y="69"/>
                    <a:pt x="105" y="52"/>
                  </a:cubicBezTo>
                  <a:cubicBezTo>
                    <a:pt x="99" y="47"/>
                    <a:pt x="93" y="42"/>
                    <a:pt x="86" y="39"/>
                  </a:cubicBezTo>
                  <a:cubicBezTo>
                    <a:pt x="81" y="38"/>
                    <a:pt x="77" y="34"/>
                    <a:pt x="72" y="32"/>
                  </a:cubicBezTo>
                  <a:cubicBezTo>
                    <a:pt x="63" y="27"/>
                    <a:pt x="54" y="23"/>
                    <a:pt x="44" y="19"/>
                  </a:cubicBezTo>
                  <a:cubicBezTo>
                    <a:pt x="31" y="13"/>
                    <a:pt x="17" y="9"/>
                    <a:pt x="4" y="5"/>
                  </a:cubicBezTo>
                  <a:cubicBezTo>
                    <a:pt x="3" y="4"/>
                    <a:pt x="4" y="5"/>
                    <a:pt x="3" y="5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0"/>
                    <a:pt x="3" y="1"/>
                    <a:pt x="4" y="1"/>
                  </a:cubicBezTo>
                  <a:cubicBezTo>
                    <a:pt x="14" y="0"/>
                    <a:pt x="23" y="1"/>
                    <a:pt x="33" y="1"/>
                  </a:cubicBezTo>
                  <a:cubicBezTo>
                    <a:pt x="46" y="1"/>
                    <a:pt x="57" y="6"/>
                    <a:pt x="69" y="10"/>
                  </a:cubicBezTo>
                  <a:cubicBezTo>
                    <a:pt x="74" y="11"/>
                    <a:pt x="79" y="13"/>
                    <a:pt x="83" y="1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3B699FEB-E1A3-B8E8-28D5-BAC822E11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" y="718"/>
              <a:ext cx="358" cy="195"/>
            </a:xfrm>
            <a:custGeom>
              <a:avLst/>
              <a:gdLst>
                <a:gd name="T0" fmla="*/ 204 w 204"/>
                <a:gd name="T1" fmla="*/ 110 h 111"/>
                <a:gd name="T2" fmla="*/ 160 w 204"/>
                <a:gd name="T3" fmla="*/ 111 h 111"/>
                <a:gd name="T4" fmla="*/ 156 w 204"/>
                <a:gd name="T5" fmla="*/ 108 h 111"/>
                <a:gd name="T6" fmla="*/ 111 w 204"/>
                <a:gd name="T7" fmla="*/ 63 h 111"/>
                <a:gd name="T8" fmla="*/ 32 w 204"/>
                <a:gd name="T9" fmla="*/ 13 h 111"/>
                <a:gd name="T10" fmla="*/ 0 w 204"/>
                <a:gd name="T11" fmla="*/ 2 h 111"/>
                <a:gd name="T12" fmla="*/ 4 w 204"/>
                <a:gd name="T13" fmla="*/ 2 h 111"/>
                <a:gd name="T14" fmla="*/ 12 w 204"/>
                <a:gd name="T15" fmla="*/ 1 h 111"/>
                <a:gd name="T16" fmla="*/ 64 w 204"/>
                <a:gd name="T17" fmla="*/ 9 h 111"/>
                <a:gd name="T18" fmla="*/ 127 w 204"/>
                <a:gd name="T19" fmla="*/ 40 h 111"/>
                <a:gd name="T20" fmla="*/ 167 w 204"/>
                <a:gd name="T21" fmla="*/ 73 h 111"/>
                <a:gd name="T22" fmla="*/ 203 w 204"/>
                <a:gd name="T23" fmla="*/ 108 h 111"/>
                <a:gd name="T24" fmla="*/ 204 w 204"/>
                <a:gd name="T25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111">
                  <a:moveTo>
                    <a:pt x="204" y="110"/>
                  </a:moveTo>
                  <a:cubicBezTo>
                    <a:pt x="189" y="110"/>
                    <a:pt x="175" y="110"/>
                    <a:pt x="160" y="111"/>
                  </a:cubicBezTo>
                  <a:cubicBezTo>
                    <a:pt x="158" y="111"/>
                    <a:pt x="157" y="109"/>
                    <a:pt x="156" y="108"/>
                  </a:cubicBezTo>
                  <a:cubicBezTo>
                    <a:pt x="141" y="92"/>
                    <a:pt x="126" y="77"/>
                    <a:pt x="111" y="63"/>
                  </a:cubicBezTo>
                  <a:cubicBezTo>
                    <a:pt x="88" y="41"/>
                    <a:pt x="62" y="25"/>
                    <a:pt x="32" y="13"/>
                  </a:cubicBezTo>
                  <a:cubicBezTo>
                    <a:pt x="22" y="9"/>
                    <a:pt x="11" y="6"/>
                    <a:pt x="0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7" y="1"/>
                    <a:pt x="9" y="2"/>
                    <a:pt x="12" y="1"/>
                  </a:cubicBezTo>
                  <a:cubicBezTo>
                    <a:pt x="30" y="0"/>
                    <a:pt x="47" y="2"/>
                    <a:pt x="64" y="9"/>
                  </a:cubicBezTo>
                  <a:cubicBezTo>
                    <a:pt x="86" y="18"/>
                    <a:pt x="108" y="26"/>
                    <a:pt x="127" y="40"/>
                  </a:cubicBezTo>
                  <a:cubicBezTo>
                    <a:pt x="142" y="50"/>
                    <a:pt x="154" y="61"/>
                    <a:pt x="167" y="73"/>
                  </a:cubicBezTo>
                  <a:cubicBezTo>
                    <a:pt x="179" y="85"/>
                    <a:pt x="191" y="96"/>
                    <a:pt x="203" y="108"/>
                  </a:cubicBezTo>
                  <a:cubicBezTo>
                    <a:pt x="203" y="109"/>
                    <a:pt x="203" y="109"/>
                    <a:pt x="204" y="11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EEED14C5-76C0-AB30-B7D8-68522AFED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9" y="716"/>
              <a:ext cx="367" cy="197"/>
            </a:xfrm>
            <a:custGeom>
              <a:avLst/>
              <a:gdLst>
                <a:gd name="T0" fmla="*/ 89 w 209"/>
                <a:gd name="T1" fmla="*/ 21 h 112"/>
                <a:gd name="T2" fmla="*/ 91 w 209"/>
                <a:gd name="T3" fmla="*/ 22 h 112"/>
                <a:gd name="T4" fmla="*/ 90 w 209"/>
                <a:gd name="T5" fmla="*/ 28 h 112"/>
                <a:gd name="T6" fmla="*/ 88 w 209"/>
                <a:gd name="T7" fmla="*/ 32 h 112"/>
                <a:gd name="T8" fmla="*/ 93 w 209"/>
                <a:gd name="T9" fmla="*/ 29 h 112"/>
                <a:gd name="T10" fmla="*/ 100 w 209"/>
                <a:gd name="T11" fmla="*/ 30 h 112"/>
                <a:gd name="T12" fmla="*/ 99 w 209"/>
                <a:gd name="T13" fmla="*/ 36 h 112"/>
                <a:gd name="T14" fmla="*/ 95 w 209"/>
                <a:gd name="T15" fmla="*/ 43 h 112"/>
                <a:gd name="T16" fmla="*/ 104 w 209"/>
                <a:gd name="T17" fmla="*/ 31 h 112"/>
                <a:gd name="T18" fmla="*/ 107 w 209"/>
                <a:gd name="T19" fmla="*/ 28 h 112"/>
                <a:gd name="T20" fmla="*/ 147 w 209"/>
                <a:gd name="T21" fmla="*/ 55 h 112"/>
                <a:gd name="T22" fmla="*/ 209 w 209"/>
                <a:gd name="T23" fmla="*/ 111 h 112"/>
                <a:gd name="T24" fmla="*/ 198 w 209"/>
                <a:gd name="T25" fmla="*/ 111 h 112"/>
                <a:gd name="T26" fmla="*/ 166 w 209"/>
                <a:gd name="T27" fmla="*/ 112 h 112"/>
                <a:gd name="T28" fmla="*/ 160 w 209"/>
                <a:gd name="T29" fmla="*/ 109 h 112"/>
                <a:gd name="T30" fmla="*/ 100 w 209"/>
                <a:gd name="T31" fmla="*/ 53 h 112"/>
                <a:gd name="T32" fmla="*/ 32 w 209"/>
                <a:gd name="T33" fmla="*/ 14 h 112"/>
                <a:gd name="T34" fmla="*/ 0 w 209"/>
                <a:gd name="T35" fmla="*/ 2 h 112"/>
                <a:gd name="T36" fmla="*/ 20 w 209"/>
                <a:gd name="T37" fmla="*/ 2 h 112"/>
                <a:gd name="T38" fmla="*/ 69 w 209"/>
                <a:gd name="T39" fmla="*/ 12 h 112"/>
                <a:gd name="T40" fmla="*/ 83 w 209"/>
                <a:gd name="T41" fmla="*/ 18 h 112"/>
                <a:gd name="T42" fmla="*/ 81 w 209"/>
                <a:gd name="T43" fmla="*/ 23 h 112"/>
                <a:gd name="T44" fmla="*/ 78 w 209"/>
                <a:gd name="T45" fmla="*/ 27 h 112"/>
                <a:gd name="T46" fmla="*/ 89 w 209"/>
                <a:gd name="T47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112">
                  <a:moveTo>
                    <a:pt x="89" y="21"/>
                  </a:moveTo>
                  <a:cubicBezTo>
                    <a:pt x="90" y="21"/>
                    <a:pt x="91" y="21"/>
                    <a:pt x="91" y="22"/>
                  </a:cubicBezTo>
                  <a:cubicBezTo>
                    <a:pt x="93" y="24"/>
                    <a:pt x="92" y="26"/>
                    <a:pt x="90" y="28"/>
                  </a:cubicBezTo>
                  <a:cubicBezTo>
                    <a:pt x="89" y="29"/>
                    <a:pt x="88" y="30"/>
                    <a:pt x="88" y="32"/>
                  </a:cubicBezTo>
                  <a:cubicBezTo>
                    <a:pt x="90" y="32"/>
                    <a:pt x="91" y="30"/>
                    <a:pt x="93" y="29"/>
                  </a:cubicBezTo>
                  <a:cubicBezTo>
                    <a:pt x="95" y="28"/>
                    <a:pt x="98" y="27"/>
                    <a:pt x="100" y="30"/>
                  </a:cubicBezTo>
                  <a:cubicBezTo>
                    <a:pt x="102" y="32"/>
                    <a:pt x="101" y="34"/>
                    <a:pt x="99" y="36"/>
                  </a:cubicBezTo>
                  <a:cubicBezTo>
                    <a:pt x="97" y="38"/>
                    <a:pt x="94" y="40"/>
                    <a:pt x="95" y="43"/>
                  </a:cubicBezTo>
                  <a:cubicBezTo>
                    <a:pt x="98" y="39"/>
                    <a:pt x="104" y="37"/>
                    <a:pt x="104" y="31"/>
                  </a:cubicBezTo>
                  <a:cubicBezTo>
                    <a:pt x="105" y="29"/>
                    <a:pt x="105" y="28"/>
                    <a:pt x="107" y="28"/>
                  </a:cubicBezTo>
                  <a:cubicBezTo>
                    <a:pt x="122" y="35"/>
                    <a:pt x="135" y="45"/>
                    <a:pt x="147" y="55"/>
                  </a:cubicBezTo>
                  <a:cubicBezTo>
                    <a:pt x="168" y="72"/>
                    <a:pt x="189" y="91"/>
                    <a:pt x="209" y="111"/>
                  </a:cubicBezTo>
                  <a:cubicBezTo>
                    <a:pt x="205" y="111"/>
                    <a:pt x="202" y="111"/>
                    <a:pt x="198" y="111"/>
                  </a:cubicBezTo>
                  <a:cubicBezTo>
                    <a:pt x="187" y="111"/>
                    <a:pt x="177" y="111"/>
                    <a:pt x="166" y="112"/>
                  </a:cubicBezTo>
                  <a:cubicBezTo>
                    <a:pt x="163" y="112"/>
                    <a:pt x="162" y="111"/>
                    <a:pt x="160" y="109"/>
                  </a:cubicBezTo>
                  <a:cubicBezTo>
                    <a:pt x="141" y="89"/>
                    <a:pt x="121" y="70"/>
                    <a:pt x="100" y="53"/>
                  </a:cubicBezTo>
                  <a:cubicBezTo>
                    <a:pt x="80" y="36"/>
                    <a:pt x="57" y="24"/>
                    <a:pt x="32" y="14"/>
                  </a:cubicBezTo>
                  <a:cubicBezTo>
                    <a:pt x="22" y="10"/>
                    <a:pt x="11" y="7"/>
                    <a:pt x="0" y="2"/>
                  </a:cubicBezTo>
                  <a:cubicBezTo>
                    <a:pt x="6" y="2"/>
                    <a:pt x="13" y="3"/>
                    <a:pt x="20" y="2"/>
                  </a:cubicBezTo>
                  <a:cubicBezTo>
                    <a:pt x="37" y="0"/>
                    <a:pt x="53" y="6"/>
                    <a:pt x="69" y="12"/>
                  </a:cubicBezTo>
                  <a:cubicBezTo>
                    <a:pt x="74" y="14"/>
                    <a:pt x="78" y="16"/>
                    <a:pt x="83" y="18"/>
                  </a:cubicBezTo>
                  <a:cubicBezTo>
                    <a:pt x="84" y="20"/>
                    <a:pt x="82" y="21"/>
                    <a:pt x="81" y="23"/>
                  </a:cubicBezTo>
                  <a:cubicBezTo>
                    <a:pt x="80" y="24"/>
                    <a:pt x="79" y="25"/>
                    <a:pt x="78" y="27"/>
                  </a:cubicBezTo>
                  <a:cubicBezTo>
                    <a:pt x="83" y="26"/>
                    <a:pt x="84" y="21"/>
                    <a:pt x="89" y="2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D856A7AA-E6DE-C857-9C8A-4E621BF97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" y="725"/>
              <a:ext cx="302" cy="188"/>
            </a:xfrm>
            <a:custGeom>
              <a:avLst/>
              <a:gdLst>
                <a:gd name="T0" fmla="*/ 6 w 172"/>
                <a:gd name="T1" fmla="*/ 0 h 107"/>
                <a:gd name="T2" fmla="*/ 66 w 172"/>
                <a:gd name="T3" fmla="*/ 23 h 107"/>
                <a:gd name="T4" fmla="*/ 73 w 172"/>
                <a:gd name="T5" fmla="*/ 27 h 107"/>
                <a:gd name="T6" fmla="*/ 172 w 172"/>
                <a:gd name="T7" fmla="*/ 105 h 107"/>
                <a:gd name="T8" fmla="*/ 171 w 172"/>
                <a:gd name="T9" fmla="*/ 106 h 107"/>
                <a:gd name="T10" fmla="*/ 149 w 172"/>
                <a:gd name="T11" fmla="*/ 106 h 107"/>
                <a:gd name="T12" fmla="*/ 130 w 172"/>
                <a:gd name="T13" fmla="*/ 107 h 107"/>
                <a:gd name="T14" fmla="*/ 122 w 172"/>
                <a:gd name="T15" fmla="*/ 103 h 107"/>
                <a:gd name="T16" fmla="*/ 48 w 172"/>
                <a:gd name="T17" fmla="*/ 39 h 107"/>
                <a:gd name="T18" fmla="*/ 3 w 172"/>
                <a:gd name="T19" fmla="*/ 15 h 107"/>
                <a:gd name="T20" fmla="*/ 0 w 172"/>
                <a:gd name="T21" fmla="*/ 13 h 107"/>
                <a:gd name="T22" fmla="*/ 5 w 172"/>
                <a:gd name="T23" fmla="*/ 9 h 107"/>
                <a:gd name="T24" fmla="*/ 11 w 172"/>
                <a:gd name="T25" fmla="*/ 11 h 107"/>
                <a:gd name="T26" fmla="*/ 13 w 172"/>
                <a:gd name="T27" fmla="*/ 10 h 107"/>
                <a:gd name="T28" fmla="*/ 12 w 172"/>
                <a:gd name="T29" fmla="*/ 9 h 107"/>
                <a:gd name="T30" fmla="*/ 6 w 172"/>
                <a:gd name="T31" fmla="*/ 6 h 107"/>
                <a:gd name="T32" fmla="*/ 6 w 172"/>
                <a:gd name="T3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07">
                  <a:moveTo>
                    <a:pt x="6" y="0"/>
                  </a:moveTo>
                  <a:cubicBezTo>
                    <a:pt x="27" y="7"/>
                    <a:pt x="47" y="14"/>
                    <a:pt x="66" y="23"/>
                  </a:cubicBezTo>
                  <a:cubicBezTo>
                    <a:pt x="68" y="24"/>
                    <a:pt x="71" y="25"/>
                    <a:pt x="73" y="27"/>
                  </a:cubicBezTo>
                  <a:cubicBezTo>
                    <a:pt x="110" y="47"/>
                    <a:pt x="140" y="77"/>
                    <a:pt x="172" y="105"/>
                  </a:cubicBezTo>
                  <a:cubicBezTo>
                    <a:pt x="172" y="106"/>
                    <a:pt x="171" y="106"/>
                    <a:pt x="171" y="106"/>
                  </a:cubicBezTo>
                  <a:cubicBezTo>
                    <a:pt x="164" y="106"/>
                    <a:pt x="156" y="106"/>
                    <a:pt x="149" y="106"/>
                  </a:cubicBezTo>
                  <a:cubicBezTo>
                    <a:pt x="143" y="106"/>
                    <a:pt x="136" y="106"/>
                    <a:pt x="130" y="107"/>
                  </a:cubicBezTo>
                  <a:cubicBezTo>
                    <a:pt x="127" y="107"/>
                    <a:pt x="125" y="105"/>
                    <a:pt x="122" y="103"/>
                  </a:cubicBezTo>
                  <a:cubicBezTo>
                    <a:pt x="99" y="80"/>
                    <a:pt x="75" y="58"/>
                    <a:pt x="48" y="39"/>
                  </a:cubicBezTo>
                  <a:cubicBezTo>
                    <a:pt x="34" y="29"/>
                    <a:pt x="19" y="21"/>
                    <a:pt x="3" y="15"/>
                  </a:cubicBezTo>
                  <a:cubicBezTo>
                    <a:pt x="2" y="14"/>
                    <a:pt x="1" y="13"/>
                    <a:pt x="0" y="13"/>
                  </a:cubicBezTo>
                  <a:cubicBezTo>
                    <a:pt x="0" y="9"/>
                    <a:pt x="2" y="8"/>
                    <a:pt x="5" y="9"/>
                  </a:cubicBezTo>
                  <a:cubicBezTo>
                    <a:pt x="7" y="10"/>
                    <a:pt x="9" y="11"/>
                    <a:pt x="11" y="11"/>
                  </a:cubicBezTo>
                  <a:cubicBezTo>
                    <a:pt x="12" y="11"/>
                    <a:pt x="12" y="11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0" y="8"/>
                    <a:pt x="8" y="7"/>
                    <a:pt x="6" y="6"/>
                  </a:cubicBezTo>
                  <a:cubicBezTo>
                    <a:pt x="3" y="4"/>
                    <a:pt x="3" y="2"/>
                    <a:pt x="6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3F28E432-7DEF-4B27-BA34-98DF5009E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" y="726"/>
              <a:ext cx="486" cy="32"/>
            </a:xfrm>
            <a:custGeom>
              <a:avLst/>
              <a:gdLst>
                <a:gd name="T0" fmla="*/ 235 w 277"/>
                <a:gd name="T1" fmla="*/ 3 h 18"/>
                <a:gd name="T2" fmla="*/ 274 w 277"/>
                <a:gd name="T3" fmla="*/ 2 h 18"/>
                <a:gd name="T4" fmla="*/ 276 w 277"/>
                <a:gd name="T5" fmla="*/ 2 h 18"/>
                <a:gd name="T6" fmla="*/ 274 w 277"/>
                <a:gd name="T7" fmla="*/ 7 h 18"/>
                <a:gd name="T8" fmla="*/ 265 w 277"/>
                <a:gd name="T9" fmla="*/ 14 h 18"/>
                <a:gd name="T10" fmla="*/ 256 w 277"/>
                <a:gd name="T11" fmla="*/ 15 h 18"/>
                <a:gd name="T12" fmla="*/ 111 w 277"/>
                <a:gd name="T13" fmla="*/ 17 h 18"/>
                <a:gd name="T14" fmla="*/ 11 w 277"/>
                <a:gd name="T15" fmla="*/ 11 h 18"/>
                <a:gd name="T16" fmla="*/ 4 w 277"/>
                <a:gd name="T17" fmla="*/ 5 h 18"/>
                <a:gd name="T18" fmla="*/ 2 w 277"/>
                <a:gd name="T19" fmla="*/ 0 h 18"/>
                <a:gd name="T20" fmla="*/ 45 w 277"/>
                <a:gd name="T21" fmla="*/ 3 h 18"/>
                <a:gd name="T22" fmla="*/ 148 w 277"/>
                <a:gd name="T23" fmla="*/ 5 h 18"/>
                <a:gd name="T24" fmla="*/ 230 w 277"/>
                <a:gd name="T25" fmla="*/ 3 h 18"/>
                <a:gd name="T26" fmla="*/ 235 w 277"/>
                <a:gd name="T2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18">
                  <a:moveTo>
                    <a:pt x="235" y="3"/>
                  </a:moveTo>
                  <a:cubicBezTo>
                    <a:pt x="248" y="3"/>
                    <a:pt x="261" y="2"/>
                    <a:pt x="274" y="2"/>
                  </a:cubicBezTo>
                  <a:cubicBezTo>
                    <a:pt x="275" y="2"/>
                    <a:pt x="275" y="2"/>
                    <a:pt x="276" y="2"/>
                  </a:cubicBezTo>
                  <a:cubicBezTo>
                    <a:pt x="277" y="4"/>
                    <a:pt x="275" y="5"/>
                    <a:pt x="274" y="7"/>
                  </a:cubicBezTo>
                  <a:cubicBezTo>
                    <a:pt x="271" y="10"/>
                    <a:pt x="268" y="12"/>
                    <a:pt x="265" y="14"/>
                  </a:cubicBezTo>
                  <a:cubicBezTo>
                    <a:pt x="262" y="15"/>
                    <a:pt x="259" y="15"/>
                    <a:pt x="256" y="15"/>
                  </a:cubicBezTo>
                  <a:cubicBezTo>
                    <a:pt x="208" y="17"/>
                    <a:pt x="159" y="18"/>
                    <a:pt x="111" y="17"/>
                  </a:cubicBezTo>
                  <a:cubicBezTo>
                    <a:pt x="78" y="16"/>
                    <a:pt x="44" y="14"/>
                    <a:pt x="11" y="11"/>
                  </a:cubicBezTo>
                  <a:cubicBezTo>
                    <a:pt x="10" y="8"/>
                    <a:pt x="7" y="7"/>
                    <a:pt x="4" y="5"/>
                  </a:cubicBezTo>
                  <a:cubicBezTo>
                    <a:pt x="2" y="4"/>
                    <a:pt x="0" y="3"/>
                    <a:pt x="2" y="0"/>
                  </a:cubicBezTo>
                  <a:cubicBezTo>
                    <a:pt x="16" y="1"/>
                    <a:pt x="31" y="2"/>
                    <a:pt x="45" y="3"/>
                  </a:cubicBezTo>
                  <a:cubicBezTo>
                    <a:pt x="79" y="5"/>
                    <a:pt x="113" y="6"/>
                    <a:pt x="148" y="5"/>
                  </a:cubicBezTo>
                  <a:cubicBezTo>
                    <a:pt x="175" y="5"/>
                    <a:pt x="202" y="4"/>
                    <a:pt x="230" y="3"/>
                  </a:cubicBezTo>
                  <a:cubicBezTo>
                    <a:pt x="231" y="3"/>
                    <a:pt x="233" y="3"/>
                    <a:pt x="235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7779955F-7C40-0FA0-C53E-4F888D9AA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2" y="756"/>
              <a:ext cx="437" cy="35"/>
            </a:xfrm>
            <a:custGeom>
              <a:avLst/>
              <a:gdLst>
                <a:gd name="T0" fmla="*/ 248 w 249"/>
                <a:gd name="T1" fmla="*/ 18 h 20"/>
                <a:gd name="T2" fmla="*/ 133 w 249"/>
                <a:gd name="T3" fmla="*/ 19 h 20"/>
                <a:gd name="T4" fmla="*/ 24 w 249"/>
                <a:gd name="T5" fmla="*/ 13 h 20"/>
                <a:gd name="T6" fmla="*/ 8 w 249"/>
                <a:gd name="T7" fmla="*/ 6 h 20"/>
                <a:gd name="T8" fmla="*/ 0 w 249"/>
                <a:gd name="T9" fmla="*/ 0 h 20"/>
                <a:gd name="T10" fmla="*/ 22 w 249"/>
                <a:gd name="T11" fmla="*/ 2 h 20"/>
                <a:gd name="T12" fmla="*/ 104 w 249"/>
                <a:gd name="T13" fmla="*/ 7 h 20"/>
                <a:gd name="T14" fmla="*/ 229 w 249"/>
                <a:gd name="T15" fmla="*/ 6 h 20"/>
                <a:gd name="T16" fmla="*/ 231 w 249"/>
                <a:gd name="T17" fmla="*/ 6 h 20"/>
                <a:gd name="T18" fmla="*/ 244 w 249"/>
                <a:gd name="T19" fmla="*/ 6 h 20"/>
                <a:gd name="T20" fmla="*/ 246 w 249"/>
                <a:gd name="T21" fmla="*/ 7 h 20"/>
                <a:gd name="T22" fmla="*/ 248 w 249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9" h="20">
                  <a:moveTo>
                    <a:pt x="248" y="18"/>
                  </a:moveTo>
                  <a:cubicBezTo>
                    <a:pt x="210" y="19"/>
                    <a:pt x="172" y="20"/>
                    <a:pt x="133" y="19"/>
                  </a:cubicBezTo>
                  <a:cubicBezTo>
                    <a:pt x="97" y="18"/>
                    <a:pt x="60" y="16"/>
                    <a:pt x="24" y="13"/>
                  </a:cubicBezTo>
                  <a:cubicBezTo>
                    <a:pt x="18" y="12"/>
                    <a:pt x="13" y="8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  <a:cubicBezTo>
                    <a:pt x="8" y="1"/>
                    <a:pt x="15" y="1"/>
                    <a:pt x="22" y="2"/>
                  </a:cubicBezTo>
                  <a:cubicBezTo>
                    <a:pt x="49" y="5"/>
                    <a:pt x="77" y="6"/>
                    <a:pt x="104" y="7"/>
                  </a:cubicBezTo>
                  <a:cubicBezTo>
                    <a:pt x="145" y="8"/>
                    <a:pt x="187" y="7"/>
                    <a:pt x="229" y="6"/>
                  </a:cubicBezTo>
                  <a:cubicBezTo>
                    <a:pt x="229" y="6"/>
                    <a:pt x="230" y="6"/>
                    <a:pt x="231" y="6"/>
                  </a:cubicBezTo>
                  <a:cubicBezTo>
                    <a:pt x="235" y="6"/>
                    <a:pt x="240" y="6"/>
                    <a:pt x="244" y="6"/>
                  </a:cubicBezTo>
                  <a:cubicBezTo>
                    <a:pt x="245" y="6"/>
                    <a:pt x="246" y="6"/>
                    <a:pt x="246" y="7"/>
                  </a:cubicBezTo>
                  <a:cubicBezTo>
                    <a:pt x="247" y="11"/>
                    <a:pt x="249" y="14"/>
                    <a:pt x="248" y="18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17">
              <a:extLst>
                <a:ext uri="{FF2B5EF4-FFF2-40B4-BE49-F238E27FC236}">
                  <a16:creationId xmlns:a16="http://schemas.microsoft.com/office/drawing/2014/main" id="{FC04DF72-DA60-156C-CD7F-0426B3A5B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821"/>
              <a:ext cx="375" cy="36"/>
            </a:xfrm>
            <a:custGeom>
              <a:avLst/>
              <a:gdLst>
                <a:gd name="T0" fmla="*/ 202 w 214"/>
                <a:gd name="T1" fmla="*/ 0 h 20"/>
                <a:gd name="T2" fmla="*/ 214 w 214"/>
                <a:gd name="T3" fmla="*/ 11 h 20"/>
                <a:gd name="T4" fmla="*/ 208 w 214"/>
                <a:gd name="T5" fmla="*/ 13 h 20"/>
                <a:gd name="T6" fmla="*/ 128 w 214"/>
                <a:gd name="T7" fmla="*/ 16 h 20"/>
                <a:gd name="T8" fmla="*/ 15 w 214"/>
                <a:gd name="T9" fmla="*/ 19 h 20"/>
                <a:gd name="T10" fmla="*/ 9 w 214"/>
                <a:gd name="T11" fmla="*/ 19 h 20"/>
                <a:gd name="T12" fmla="*/ 3 w 214"/>
                <a:gd name="T13" fmla="*/ 20 h 20"/>
                <a:gd name="T14" fmla="*/ 0 w 214"/>
                <a:gd name="T15" fmla="*/ 19 h 20"/>
                <a:gd name="T16" fmla="*/ 1 w 214"/>
                <a:gd name="T17" fmla="*/ 16 h 20"/>
                <a:gd name="T18" fmla="*/ 12 w 214"/>
                <a:gd name="T19" fmla="*/ 7 h 20"/>
                <a:gd name="T20" fmla="*/ 71 w 214"/>
                <a:gd name="T21" fmla="*/ 5 h 20"/>
                <a:gd name="T22" fmla="*/ 181 w 214"/>
                <a:gd name="T23" fmla="*/ 1 h 20"/>
                <a:gd name="T24" fmla="*/ 202 w 214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20">
                  <a:moveTo>
                    <a:pt x="202" y="0"/>
                  </a:moveTo>
                  <a:cubicBezTo>
                    <a:pt x="208" y="2"/>
                    <a:pt x="210" y="7"/>
                    <a:pt x="214" y="11"/>
                  </a:cubicBezTo>
                  <a:cubicBezTo>
                    <a:pt x="212" y="13"/>
                    <a:pt x="210" y="11"/>
                    <a:pt x="208" y="13"/>
                  </a:cubicBezTo>
                  <a:cubicBezTo>
                    <a:pt x="182" y="14"/>
                    <a:pt x="155" y="15"/>
                    <a:pt x="128" y="16"/>
                  </a:cubicBezTo>
                  <a:cubicBezTo>
                    <a:pt x="91" y="17"/>
                    <a:pt x="53" y="18"/>
                    <a:pt x="15" y="19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7" y="20"/>
                    <a:pt x="5" y="20"/>
                    <a:pt x="3" y="20"/>
                  </a:cubicBezTo>
                  <a:cubicBezTo>
                    <a:pt x="2" y="20"/>
                    <a:pt x="0" y="20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4" y="13"/>
                    <a:pt x="7" y="9"/>
                    <a:pt x="12" y="7"/>
                  </a:cubicBezTo>
                  <a:cubicBezTo>
                    <a:pt x="31" y="6"/>
                    <a:pt x="51" y="6"/>
                    <a:pt x="71" y="5"/>
                  </a:cubicBezTo>
                  <a:cubicBezTo>
                    <a:pt x="108" y="4"/>
                    <a:pt x="144" y="2"/>
                    <a:pt x="181" y="1"/>
                  </a:cubicBezTo>
                  <a:cubicBezTo>
                    <a:pt x="188" y="1"/>
                    <a:pt x="195" y="1"/>
                    <a:pt x="202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8">
              <a:extLst>
                <a:ext uri="{FF2B5EF4-FFF2-40B4-BE49-F238E27FC236}">
                  <a16:creationId xmlns:a16="http://schemas.microsoft.com/office/drawing/2014/main" id="{EDEBA51B-7896-629E-E5C6-320145473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" y="790"/>
              <a:ext cx="386" cy="35"/>
            </a:xfrm>
            <a:custGeom>
              <a:avLst/>
              <a:gdLst>
                <a:gd name="T0" fmla="*/ 220 w 220"/>
                <a:gd name="T1" fmla="*/ 19 h 20"/>
                <a:gd name="T2" fmla="*/ 128 w 220"/>
                <a:gd name="T3" fmla="*/ 19 h 20"/>
                <a:gd name="T4" fmla="*/ 22 w 220"/>
                <a:gd name="T5" fmla="*/ 12 h 20"/>
                <a:gd name="T6" fmla="*/ 17 w 220"/>
                <a:gd name="T7" fmla="*/ 11 h 20"/>
                <a:gd name="T8" fmla="*/ 0 w 220"/>
                <a:gd name="T9" fmla="*/ 0 h 20"/>
                <a:gd name="T10" fmla="*/ 20 w 220"/>
                <a:gd name="T11" fmla="*/ 2 h 20"/>
                <a:gd name="T12" fmla="*/ 172 w 220"/>
                <a:gd name="T13" fmla="*/ 7 h 20"/>
                <a:gd name="T14" fmla="*/ 211 w 220"/>
                <a:gd name="T15" fmla="*/ 7 h 20"/>
                <a:gd name="T16" fmla="*/ 217 w 220"/>
                <a:gd name="T17" fmla="*/ 12 h 20"/>
                <a:gd name="T18" fmla="*/ 220 w 220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0">
                  <a:moveTo>
                    <a:pt x="220" y="19"/>
                  </a:moveTo>
                  <a:cubicBezTo>
                    <a:pt x="189" y="20"/>
                    <a:pt x="159" y="20"/>
                    <a:pt x="128" y="19"/>
                  </a:cubicBezTo>
                  <a:cubicBezTo>
                    <a:pt x="92" y="18"/>
                    <a:pt x="57" y="15"/>
                    <a:pt x="22" y="12"/>
                  </a:cubicBezTo>
                  <a:cubicBezTo>
                    <a:pt x="20" y="12"/>
                    <a:pt x="18" y="12"/>
                    <a:pt x="17" y="11"/>
                  </a:cubicBezTo>
                  <a:cubicBezTo>
                    <a:pt x="11" y="8"/>
                    <a:pt x="6" y="4"/>
                    <a:pt x="0" y="0"/>
                  </a:cubicBezTo>
                  <a:cubicBezTo>
                    <a:pt x="7" y="1"/>
                    <a:pt x="13" y="1"/>
                    <a:pt x="20" y="2"/>
                  </a:cubicBezTo>
                  <a:cubicBezTo>
                    <a:pt x="71" y="7"/>
                    <a:pt x="121" y="8"/>
                    <a:pt x="172" y="7"/>
                  </a:cubicBezTo>
                  <a:cubicBezTo>
                    <a:pt x="185" y="7"/>
                    <a:pt x="198" y="7"/>
                    <a:pt x="211" y="7"/>
                  </a:cubicBezTo>
                  <a:cubicBezTo>
                    <a:pt x="217" y="6"/>
                    <a:pt x="217" y="6"/>
                    <a:pt x="217" y="12"/>
                  </a:cubicBezTo>
                  <a:cubicBezTo>
                    <a:pt x="218" y="14"/>
                    <a:pt x="220" y="16"/>
                    <a:pt x="22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9">
              <a:extLst>
                <a:ext uri="{FF2B5EF4-FFF2-40B4-BE49-F238E27FC236}">
                  <a16:creationId xmlns:a16="http://schemas.microsoft.com/office/drawing/2014/main" id="{840E8B38-BB6A-09CD-BBDB-B33D613D1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" y="823"/>
              <a:ext cx="369" cy="35"/>
            </a:xfrm>
            <a:custGeom>
              <a:avLst/>
              <a:gdLst>
                <a:gd name="T0" fmla="*/ 210 w 210"/>
                <a:gd name="T1" fmla="*/ 19 h 20"/>
                <a:gd name="T2" fmla="*/ 121 w 210"/>
                <a:gd name="T3" fmla="*/ 19 h 20"/>
                <a:gd name="T4" fmla="*/ 53 w 210"/>
                <a:gd name="T5" fmla="*/ 15 h 20"/>
                <a:gd name="T6" fmla="*/ 21 w 210"/>
                <a:gd name="T7" fmla="*/ 12 h 20"/>
                <a:gd name="T8" fmla="*/ 20 w 210"/>
                <a:gd name="T9" fmla="*/ 12 h 20"/>
                <a:gd name="T10" fmla="*/ 0 w 210"/>
                <a:gd name="T11" fmla="*/ 0 h 20"/>
                <a:gd name="T12" fmla="*/ 182 w 210"/>
                <a:gd name="T13" fmla="*/ 7 h 20"/>
                <a:gd name="T14" fmla="*/ 184 w 210"/>
                <a:gd name="T15" fmla="*/ 7 h 20"/>
                <a:gd name="T16" fmla="*/ 197 w 210"/>
                <a:gd name="T17" fmla="*/ 7 h 20"/>
                <a:gd name="T18" fmla="*/ 200 w 210"/>
                <a:gd name="T19" fmla="*/ 8 h 20"/>
                <a:gd name="T20" fmla="*/ 210 w 210"/>
                <a:gd name="T2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0">
                  <a:moveTo>
                    <a:pt x="210" y="19"/>
                  </a:moveTo>
                  <a:cubicBezTo>
                    <a:pt x="180" y="20"/>
                    <a:pt x="151" y="20"/>
                    <a:pt x="121" y="19"/>
                  </a:cubicBezTo>
                  <a:cubicBezTo>
                    <a:pt x="98" y="18"/>
                    <a:pt x="76" y="16"/>
                    <a:pt x="53" y="15"/>
                  </a:cubicBezTo>
                  <a:cubicBezTo>
                    <a:pt x="42" y="14"/>
                    <a:pt x="32" y="13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ubicBezTo>
                    <a:pt x="13" y="8"/>
                    <a:pt x="7" y="4"/>
                    <a:pt x="0" y="0"/>
                  </a:cubicBezTo>
                  <a:cubicBezTo>
                    <a:pt x="61" y="6"/>
                    <a:pt x="121" y="8"/>
                    <a:pt x="182" y="7"/>
                  </a:cubicBezTo>
                  <a:cubicBezTo>
                    <a:pt x="183" y="7"/>
                    <a:pt x="184" y="7"/>
                    <a:pt x="184" y="7"/>
                  </a:cubicBezTo>
                  <a:cubicBezTo>
                    <a:pt x="189" y="7"/>
                    <a:pt x="193" y="7"/>
                    <a:pt x="197" y="7"/>
                  </a:cubicBezTo>
                  <a:cubicBezTo>
                    <a:pt x="198" y="7"/>
                    <a:pt x="199" y="7"/>
                    <a:pt x="200" y="8"/>
                  </a:cubicBezTo>
                  <a:cubicBezTo>
                    <a:pt x="203" y="12"/>
                    <a:pt x="208" y="13"/>
                    <a:pt x="21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20">
              <a:extLst>
                <a:ext uri="{FF2B5EF4-FFF2-40B4-BE49-F238E27FC236}">
                  <a16:creationId xmlns:a16="http://schemas.microsoft.com/office/drawing/2014/main" id="{00657DEF-625C-10CF-FA4A-B0471783F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86"/>
              <a:ext cx="305" cy="35"/>
            </a:xfrm>
            <a:custGeom>
              <a:avLst/>
              <a:gdLst>
                <a:gd name="T0" fmla="*/ 158 w 174"/>
                <a:gd name="T1" fmla="*/ 1 h 20"/>
                <a:gd name="T2" fmla="*/ 163 w 174"/>
                <a:gd name="T3" fmla="*/ 3 h 20"/>
                <a:gd name="T4" fmla="*/ 174 w 174"/>
                <a:gd name="T5" fmla="*/ 12 h 20"/>
                <a:gd name="T6" fmla="*/ 166 w 174"/>
                <a:gd name="T7" fmla="*/ 13 h 20"/>
                <a:gd name="T8" fmla="*/ 84 w 174"/>
                <a:gd name="T9" fmla="*/ 16 h 20"/>
                <a:gd name="T10" fmla="*/ 5 w 174"/>
                <a:gd name="T11" fmla="*/ 19 h 20"/>
                <a:gd name="T12" fmla="*/ 5 w 174"/>
                <a:gd name="T13" fmla="*/ 19 h 20"/>
                <a:gd name="T14" fmla="*/ 0 w 174"/>
                <a:gd name="T15" fmla="*/ 18 h 20"/>
                <a:gd name="T16" fmla="*/ 2 w 174"/>
                <a:gd name="T17" fmla="*/ 15 h 20"/>
                <a:gd name="T18" fmla="*/ 12 w 174"/>
                <a:gd name="T19" fmla="*/ 6 h 20"/>
                <a:gd name="T20" fmla="*/ 50 w 174"/>
                <a:gd name="T21" fmla="*/ 5 h 20"/>
                <a:gd name="T22" fmla="*/ 153 w 174"/>
                <a:gd name="T23" fmla="*/ 1 h 20"/>
                <a:gd name="T24" fmla="*/ 158 w 174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20">
                  <a:moveTo>
                    <a:pt x="158" y="1"/>
                  </a:moveTo>
                  <a:cubicBezTo>
                    <a:pt x="160" y="0"/>
                    <a:pt x="161" y="1"/>
                    <a:pt x="163" y="3"/>
                  </a:cubicBezTo>
                  <a:cubicBezTo>
                    <a:pt x="166" y="6"/>
                    <a:pt x="170" y="9"/>
                    <a:pt x="174" y="12"/>
                  </a:cubicBezTo>
                  <a:cubicBezTo>
                    <a:pt x="171" y="13"/>
                    <a:pt x="168" y="12"/>
                    <a:pt x="166" y="13"/>
                  </a:cubicBezTo>
                  <a:cubicBezTo>
                    <a:pt x="139" y="14"/>
                    <a:pt x="111" y="15"/>
                    <a:pt x="84" y="16"/>
                  </a:cubicBezTo>
                  <a:cubicBezTo>
                    <a:pt x="58" y="17"/>
                    <a:pt x="31" y="18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1" y="20"/>
                    <a:pt x="0" y="18"/>
                  </a:cubicBezTo>
                  <a:cubicBezTo>
                    <a:pt x="0" y="17"/>
                    <a:pt x="1" y="16"/>
                    <a:pt x="2" y="15"/>
                  </a:cubicBezTo>
                  <a:cubicBezTo>
                    <a:pt x="6" y="12"/>
                    <a:pt x="8" y="8"/>
                    <a:pt x="12" y="6"/>
                  </a:cubicBezTo>
                  <a:cubicBezTo>
                    <a:pt x="25" y="6"/>
                    <a:pt x="37" y="5"/>
                    <a:pt x="50" y="5"/>
                  </a:cubicBezTo>
                  <a:cubicBezTo>
                    <a:pt x="84" y="3"/>
                    <a:pt x="118" y="2"/>
                    <a:pt x="153" y="1"/>
                  </a:cubicBezTo>
                  <a:cubicBezTo>
                    <a:pt x="154" y="1"/>
                    <a:pt x="156" y="1"/>
                    <a:pt x="158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21">
              <a:extLst>
                <a:ext uri="{FF2B5EF4-FFF2-40B4-BE49-F238E27FC236}">
                  <a16:creationId xmlns:a16="http://schemas.microsoft.com/office/drawing/2014/main" id="{551DFC79-00A1-CC21-EC86-9D887FCD4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" y="753"/>
              <a:ext cx="221" cy="30"/>
            </a:xfrm>
            <a:custGeom>
              <a:avLst/>
              <a:gdLst>
                <a:gd name="T0" fmla="*/ 105 w 126"/>
                <a:gd name="T1" fmla="*/ 0 h 17"/>
                <a:gd name="T2" fmla="*/ 119 w 126"/>
                <a:gd name="T3" fmla="*/ 7 h 17"/>
                <a:gd name="T4" fmla="*/ 126 w 126"/>
                <a:gd name="T5" fmla="*/ 11 h 17"/>
                <a:gd name="T6" fmla="*/ 123 w 126"/>
                <a:gd name="T7" fmla="*/ 13 h 17"/>
                <a:gd name="T8" fmla="*/ 29 w 126"/>
                <a:gd name="T9" fmla="*/ 16 h 17"/>
                <a:gd name="T10" fmla="*/ 0 w 126"/>
                <a:gd name="T11" fmla="*/ 17 h 17"/>
                <a:gd name="T12" fmla="*/ 0 w 126"/>
                <a:gd name="T13" fmla="*/ 16 h 17"/>
                <a:gd name="T14" fmla="*/ 5 w 126"/>
                <a:gd name="T15" fmla="*/ 5 h 17"/>
                <a:gd name="T16" fmla="*/ 31 w 126"/>
                <a:gd name="T17" fmla="*/ 3 h 17"/>
                <a:gd name="T18" fmla="*/ 105 w 126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7">
                  <a:moveTo>
                    <a:pt x="105" y="0"/>
                  </a:moveTo>
                  <a:cubicBezTo>
                    <a:pt x="110" y="1"/>
                    <a:pt x="114" y="5"/>
                    <a:pt x="119" y="7"/>
                  </a:cubicBezTo>
                  <a:cubicBezTo>
                    <a:pt x="122" y="8"/>
                    <a:pt x="124" y="10"/>
                    <a:pt x="126" y="11"/>
                  </a:cubicBezTo>
                  <a:cubicBezTo>
                    <a:pt x="126" y="13"/>
                    <a:pt x="124" y="11"/>
                    <a:pt x="123" y="13"/>
                  </a:cubicBezTo>
                  <a:cubicBezTo>
                    <a:pt x="91" y="14"/>
                    <a:pt x="60" y="15"/>
                    <a:pt x="29" y="16"/>
                  </a:cubicBezTo>
                  <a:cubicBezTo>
                    <a:pt x="19" y="17"/>
                    <a:pt x="1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3" y="13"/>
                    <a:pt x="4" y="9"/>
                    <a:pt x="5" y="5"/>
                  </a:cubicBezTo>
                  <a:cubicBezTo>
                    <a:pt x="14" y="3"/>
                    <a:pt x="23" y="4"/>
                    <a:pt x="31" y="3"/>
                  </a:cubicBezTo>
                  <a:cubicBezTo>
                    <a:pt x="56" y="2"/>
                    <a:pt x="80" y="1"/>
                    <a:pt x="10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22">
              <a:extLst>
                <a:ext uri="{FF2B5EF4-FFF2-40B4-BE49-F238E27FC236}">
                  <a16:creationId xmlns:a16="http://schemas.microsoft.com/office/drawing/2014/main" id="{ECA3725F-C80A-A90D-CC35-A438DACF5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" y="721"/>
              <a:ext cx="181" cy="26"/>
            </a:xfrm>
            <a:custGeom>
              <a:avLst/>
              <a:gdLst>
                <a:gd name="T0" fmla="*/ 73 w 103"/>
                <a:gd name="T1" fmla="*/ 0 h 15"/>
                <a:gd name="T2" fmla="*/ 92 w 103"/>
                <a:gd name="T3" fmla="*/ 7 h 15"/>
                <a:gd name="T4" fmla="*/ 103 w 103"/>
                <a:gd name="T5" fmla="*/ 11 h 15"/>
                <a:gd name="T6" fmla="*/ 46 w 103"/>
                <a:gd name="T7" fmla="*/ 14 h 15"/>
                <a:gd name="T8" fmla="*/ 13 w 103"/>
                <a:gd name="T9" fmla="*/ 15 h 15"/>
                <a:gd name="T10" fmla="*/ 2 w 103"/>
                <a:gd name="T11" fmla="*/ 5 h 15"/>
                <a:gd name="T12" fmla="*/ 1 w 103"/>
                <a:gd name="T13" fmla="*/ 3 h 15"/>
                <a:gd name="T14" fmla="*/ 68 w 103"/>
                <a:gd name="T15" fmla="*/ 0 h 15"/>
                <a:gd name="T16" fmla="*/ 73 w 103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5">
                  <a:moveTo>
                    <a:pt x="73" y="0"/>
                  </a:moveTo>
                  <a:cubicBezTo>
                    <a:pt x="79" y="3"/>
                    <a:pt x="85" y="4"/>
                    <a:pt x="92" y="7"/>
                  </a:cubicBezTo>
                  <a:cubicBezTo>
                    <a:pt x="95" y="8"/>
                    <a:pt x="99" y="9"/>
                    <a:pt x="103" y="11"/>
                  </a:cubicBezTo>
                  <a:cubicBezTo>
                    <a:pt x="84" y="13"/>
                    <a:pt x="65" y="13"/>
                    <a:pt x="46" y="14"/>
                  </a:cubicBezTo>
                  <a:cubicBezTo>
                    <a:pt x="35" y="14"/>
                    <a:pt x="24" y="15"/>
                    <a:pt x="13" y="15"/>
                  </a:cubicBezTo>
                  <a:cubicBezTo>
                    <a:pt x="9" y="12"/>
                    <a:pt x="6" y="8"/>
                    <a:pt x="2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24" y="2"/>
                    <a:pt x="46" y="1"/>
                    <a:pt x="68" y="0"/>
                  </a:cubicBezTo>
                  <a:cubicBezTo>
                    <a:pt x="70" y="0"/>
                    <a:pt x="71" y="0"/>
                    <a:pt x="73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23">
              <a:extLst>
                <a:ext uri="{FF2B5EF4-FFF2-40B4-BE49-F238E27FC236}">
                  <a16:creationId xmlns:a16="http://schemas.microsoft.com/office/drawing/2014/main" id="{67CF1519-5EE8-F873-93F1-EBD561639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" y="394"/>
              <a:ext cx="62" cy="77"/>
            </a:xfrm>
            <a:custGeom>
              <a:avLst/>
              <a:gdLst>
                <a:gd name="T0" fmla="*/ 34 w 35"/>
                <a:gd name="T1" fmla="*/ 44 h 44"/>
                <a:gd name="T2" fmla="*/ 16 w 35"/>
                <a:gd name="T3" fmla="*/ 33 h 44"/>
                <a:gd name="T4" fmla="*/ 3 w 35"/>
                <a:gd name="T5" fmla="*/ 24 h 44"/>
                <a:gd name="T6" fmla="*/ 3 w 35"/>
                <a:gd name="T7" fmla="*/ 20 h 44"/>
                <a:gd name="T8" fmla="*/ 30 w 35"/>
                <a:gd name="T9" fmla="*/ 2 h 44"/>
                <a:gd name="T10" fmla="*/ 34 w 35"/>
                <a:gd name="T11" fmla="*/ 1 h 44"/>
                <a:gd name="T12" fmla="*/ 34 w 35"/>
                <a:gd name="T13" fmla="*/ 4 h 44"/>
                <a:gd name="T14" fmla="*/ 34 w 35"/>
                <a:gd name="T15" fmla="*/ 42 h 44"/>
                <a:gd name="T16" fmla="*/ 34 w 3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34" y="44"/>
                  </a:moveTo>
                  <a:cubicBezTo>
                    <a:pt x="27" y="41"/>
                    <a:pt x="22" y="36"/>
                    <a:pt x="16" y="33"/>
                  </a:cubicBezTo>
                  <a:cubicBezTo>
                    <a:pt x="11" y="30"/>
                    <a:pt x="7" y="27"/>
                    <a:pt x="3" y="24"/>
                  </a:cubicBezTo>
                  <a:cubicBezTo>
                    <a:pt x="1" y="23"/>
                    <a:pt x="0" y="22"/>
                    <a:pt x="3" y="20"/>
                  </a:cubicBezTo>
                  <a:cubicBezTo>
                    <a:pt x="12" y="14"/>
                    <a:pt x="21" y="8"/>
                    <a:pt x="30" y="2"/>
                  </a:cubicBezTo>
                  <a:cubicBezTo>
                    <a:pt x="31" y="1"/>
                    <a:pt x="32" y="0"/>
                    <a:pt x="34" y="1"/>
                  </a:cubicBezTo>
                  <a:cubicBezTo>
                    <a:pt x="35" y="1"/>
                    <a:pt x="34" y="3"/>
                    <a:pt x="34" y="4"/>
                  </a:cubicBezTo>
                  <a:cubicBezTo>
                    <a:pt x="33" y="16"/>
                    <a:pt x="33" y="29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24">
              <a:extLst>
                <a:ext uri="{FF2B5EF4-FFF2-40B4-BE49-F238E27FC236}">
                  <a16:creationId xmlns:a16="http://schemas.microsoft.com/office/drawing/2014/main" id="{A3E2C632-A84E-7D46-8B5D-EBD8C759E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119"/>
              <a:ext cx="67" cy="72"/>
            </a:xfrm>
            <a:custGeom>
              <a:avLst/>
              <a:gdLst>
                <a:gd name="T0" fmla="*/ 2 w 38"/>
                <a:gd name="T1" fmla="*/ 41 h 41"/>
                <a:gd name="T2" fmla="*/ 1 w 38"/>
                <a:gd name="T3" fmla="*/ 26 h 41"/>
                <a:gd name="T4" fmla="*/ 1 w 38"/>
                <a:gd name="T5" fmla="*/ 5 h 41"/>
                <a:gd name="T6" fmla="*/ 3 w 38"/>
                <a:gd name="T7" fmla="*/ 2 h 41"/>
                <a:gd name="T8" fmla="*/ 36 w 38"/>
                <a:gd name="T9" fmla="*/ 14 h 41"/>
                <a:gd name="T10" fmla="*/ 36 w 38"/>
                <a:gd name="T11" fmla="*/ 17 h 41"/>
                <a:gd name="T12" fmla="*/ 3 w 38"/>
                <a:gd name="T13" fmla="*/ 41 h 41"/>
                <a:gd name="T14" fmla="*/ 2 w 38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2" y="41"/>
                  </a:moveTo>
                  <a:cubicBezTo>
                    <a:pt x="2" y="36"/>
                    <a:pt x="1" y="31"/>
                    <a:pt x="1" y="26"/>
                  </a:cubicBezTo>
                  <a:cubicBezTo>
                    <a:pt x="1" y="19"/>
                    <a:pt x="1" y="12"/>
                    <a:pt x="1" y="5"/>
                  </a:cubicBezTo>
                  <a:cubicBezTo>
                    <a:pt x="0" y="3"/>
                    <a:pt x="0" y="0"/>
                    <a:pt x="3" y="2"/>
                  </a:cubicBezTo>
                  <a:cubicBezTo>
                    <a:pt x="14" y="6"/>
                    <a:pt x="25" y="9"/>
                    <a:pt x="36" y="14"/>
                  </a:cubicBezTo>
                  <a:cubicBezTo>
                    <a:pt x="38" y="15"/>
                    <a:pt x="38" y="16"/>
                    <a:pt x="36" y="17"/>
                  </a:cubicBezTo>
                  <a:cubicBezTo>
                    <a:pt x="25" y="24"/>
                    <a:pt x="14" y="32"/>
                    <a:pt x="3" y="41"/>
                  </a:cubicBezTo>
                  <a:cubicBezTo>
                    <a:pt x="3" y="41"/>
                    <a:pt x="3" y="41"/>
                    <a:pt x="2" y="41"/>
                  </a:cubicBezTo>
                  <a:close/>
                </a:path>
              </a:pathLst>
            </a:custGeom>
            <a:solidFill>
              <a:srgbClr val="E3A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25">
              <a:extLst>
                <a:ext uri="{FF2B5EF4-FFF2-40B4-BE49-F238E27FC236}">
                  <a16:creationId xmlns:a16="http://schemas.microsoft.com/office/drawing/2014/main" id="{520C3957-51DA-6CC5-41E3-1B789D0DD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" y="47"/>
              <a:ext cx="79" cy="60"/>
            </a:xfrm>
            <a:custGeom>
              <a:avLst/>
              <a:gdLst>
                <a:gd name="T0" fmla="*/ 22 w 45"/>
                <a:gd name="T1" fmla="*/ 0 h 34"/>
                <a:gd name="T2" fmla="*/ 31 w 45"/>
                <a:gd name="T3" fmla="*/ 13 h 34"/>
                <a:gd name="T4" fmla="*/ 43 w 45"/>
                <a:gd name="T5" fmla="*/ 31 h 34"/>
                <a:gd name="T6" fmla="*/ 44 w 45"/>
                <a:gd name="T7" fmla="*/ 33 h 34"/>
                <a:gd name="T8" fmla="*/ 41 w 45"/>
                <a:gd name="T9" fmla="*/ 34 h 34"/>
                <a:gd name="T10" fmla="*/ 15 w 45"/>
                <a:gd name="T11" fmla="*/ 33 h 34"/>
                <a:gd name="T12" fmla="*/ 4 w 45"/>
                <a:gd name="T13" fmla="*/ 34 h 34"/>
                <a:gd name="T14" fmla="*/ 1 w 45"/>
                <a:gd name="T15" fmla="*/ 33 h 34"/>
                <a:gd name="T16" fmla="*/ 2 w 45"/>
                <a:gd name="T17" fmla="*/ 30 h 34"/>
                <a:gd name="T18" fmla="*/ 17 w 45"/>
                <a:gd name="T19" fmla="*/ 8 h 34"/>
                <a:gd name="T20" fmla="*/ 22 w 45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34">
                  <a:moveTo>
                    <a:pt x="22" y="0"/>
                  </a:moveTo>
                  <a:cubicBezTo>
                    <a:pt x="26" y="4"/>
                    <a:pt x="28" y="9"/>
                    <a:pt x="31" y="13"/>
                  </a:cubicBezTo>
                  <a:cubicBezTo>
                    <a:pt x="35" y="19"/>
                    <a:pt x="39" y="25"/>
                    <a:pt x="43" y="31"/>
                  </a:cubicBezTo>
                  <a:cubicBezTo>
                    <a:pt x="44" y="31"/>
                    <a:pt x="45" y="32"/>
                    <a:pt x="44" y="33"/>
                  </a:cubicBezTo>
                  <a:cubicBezTo>
                    <a:pt x="44" y="34"/>
                    <a:pt x="42" y="34"/>
                    <a:pt x="41" y="34"/>
                  </a:cubicBezTo>
                  <a:cubicBezTo>
                    <a:pt x="32" y="33"/>
                    <a:pt x="24" y="33"/>
                    <a:pt x="15" y="33"/>
                  </a:cubicBezTo>
                  <a:cubicBezTo>
                    <a:pt x="11" y="33"/>
                    <a:pt x="8" y="34"/>
                    <a:pt x="4" y="34"/>
                  </a:cubicBezTo>
                  <a:cubicBezTo>
                    <a:pt x="3" y="34"/>
                    <a:pt x="2" y="34"/>
                    <a:pt x="1" y="33"/>
                  </a:cubicBezTo>
                  <a:cubicBezTo>
                    <a:pt x="0" y="32"/>
                    <a:pt x="1" y="31"/>
                    <a:pt x="2" y="30"/>
                  </a:cubicBezTo>
                  <a:cubicBezTo>
                    <a:pt x="7" y="23"/>
                    <a:pt x="12" y="16"/>
                    <a:pt x="17" y="8"/>
                  </a:cubicBezTo>
                  <a:cubicBezTo>
                    <a:pt x="19" y="6"/>
                    <a:pt x="20" y="3"/>
                    <a:pt x="22" y="0"/>
                  </a:cubicBezTo>
                  <a:close/>
                </a:path>
              </a:pathLst>
            </a:custGeom>
            <a:solidFill>
              <a:srgbClr val="E8A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12D2E349-1229-5ACC-3E63-DB072CC99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594"/>
              <a:ext cx="70" cy="65"/>
            </a:xfrm>
            <a:custGeom>
              <a:avLst/>
              <a:gdLst>
                <a:gd name="T0" fmla="*/ 32 w 40"/>
                <a:gd name="T1" fmla="*/ 36 h 37"/>
                <a:gd name="T2" fmla="*/ 5 w 40"/>
                <a:gd name="T3" fmla="*/ 36 h 37"/>
                <a:gd name="T4" fmla="*/ 0 w 40"/>
                <a:gd name="T5" fmla="*/ 35 h 37"/>
                <a:gd name="T6" fmla="*/ 2 w 40"/>
                <a:gd name="T7" fmla="*/ 31 h 37"/>
                <a:gd name="T8" fmla="*/ 23 w 40"/>
                <a:gd name="T9" fmla="*/ 2 h 37"/>
                <a:gd name="T10" fmla="*/ 25 w 40"/>
                <a:gd name="T11" fmla="*/ 0 h 37"/>
                <a:gd name="T12" fmla="*/ 27 w 40"/>
                <a:gd name="T13" fmla="*/ 2 h 37"/>
                <a:gd name="T14" fmla="*/ 39 w 40"/>
                <a:gd name="T15" fmla="*/ 34 h 37"/>
                <a:gd name="T16" fmla="*/ 36 w 40"/>
                <a:gd name="T17" fmla="*/ 37 h 37"/>
                <a:gd name="T18" fmla="*/ 32 w 40"/>
                <a:gd name="T19" fmla="*/ 37 h 37"/>
                <a:gd name="T20" fmla="*/ 32 w 40"/>
                <a:gd name="T2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7">
                  <a:moveTo>
                    <a:pt x="32" y="36"/>
                  </a:moveTo>
                  <a:cubicBezTo>
                    <a:pt x="23" y="36"/>
                    <a:pt x="14" y="36"/>
                    <a:pt x="5" y="36"/>
                  </a:cubicBezTo>
                  <a:cubicBezTo>
                    <a:pt x="3" y="36"/>
                    <a:pt x="1" y="36"/>
                    <a:pt x="0" y="35"/>
                  </a:cubicBezTo>
                  <a:cubicBezTo>
                    <a:pt x="0" y="33"/>
                    <a:pt x="2" y="32"/>
                    <a:pt x="2" y="31"/>
                  </a:cubicBezTo>
                  <a:cubicBezTo>
                    <a:pt x="10" y="22"/>
                    <a:pt x="18" y="13"/>
                    <a:pt x="23" y="2"/>
                  </a:cubicBezTo>
                  <a:cubicBezTo>
                    <a:pt x="24" y="1"/>
                    <a:pt x="24" y="0"/>
                    <a:pt x="25" y="0"/>
                  </a:cubicBezTo>
                  <a:cubicBezTo>
                    <a:pt x="27" y="0"/>
                    <a:pt x="27" y="1"/>
                    <a:pt x="27" y="2"/>
                  </a:cubicBezTo>
                  <a:cubicBezTo>
                    <a:pt x="31" y="13"/>
                    <a:pt x="35" y="23"/>
                    <a:pt x="39" y="34"/>
                  </a:cubicBezTo>
                  <a:cubicBezTo>
                    <a:pt x="40" y="36"/>
                    <a:pt x="39" y="37"/>
                    <a:pt x="36" y="37"/>
                  </a:cubicBezTo>
                  <a:cubicBezTo>
                    <a:pt x="35" y="37"/>
                    <a:pt x="34" y="37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2F1B7CEF-1E06-83A2-C532-3CE87B967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" y="119"/>
              <a:ext cx="65" cy="72"/>
            </a:xfrm>
            <a:custGeom>
              <a:avLst/>
              <a:gdLst>
                <a:gd name="T0" fmla="*/ 36 w 37"/>
                <a:gd name="T1" fmla="*/ 41 h 41"/>
                <a:gd name="T2" fmla="*/ 17 w 37"/>
                <a:gd name="T3" fmla="*/ 27 h 41"/>
                <a:gd name="T4" fmla="*/ 2 w 37"/>
                <a:gd name="T5" fmla="*/ 17 h 41"/>
                <a:gd name="T6" fmla="*/ 0 w 37"/>
                <a:gd name="T7" fmla="*/ 15 h 41"/>
                <a:gd name="T8" fmla="*/ 2 w 37"/>
                <a:gd name="T9" fmla="*/ 14 h 41"/>
                <a:gd name="T10" fmla="*/ 34 w 37"/>
                <a:gd name="T11" fmla="*/ 2 h 41"/>
                <a:gd name="T12" fmla="*/ 37 w 37"/>
                <a:gd name="T13" fmla="*/ 4 h 41"/>
                <a:gd name="T14" fmla="*/ 36 w 37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1">
                  <a:moveTo>
                    <a:pt x="36" y="41"/>
                  </a:moveTo>
                  <a:cubicBezTo>
                    <a:pt x="29" y="36"/>
                    <a:pt x="23" y="32"/>
                    <a:pt x="17" y="27"/>
                  </a:cubicBezTo>
                  <a:cubicBezTo>
                    <a:pt x="12" y="23"/>
                    <a:pt x="7" y="20"/>
                    <a:pt x="2" y="17"/>
                  </a:cubicBezTo>
                  <a:cubicBezTo>
                    <a:pt x="1" y="16"/>
                    <a:pt x="0" y="16"/>
                    <a:pt x="0" y="15"/>
                  </a:cubicBezTo>
                  <a:cubicBezTo>
                    <a:pt x="0" y="14"/>
                    <a:pt x="1" y="14"/>
                    <a:pt x="2" y="14"/>
                  </a:cubicBezTo>
                  <a:cubicBezTo>
                    <a:pt x="13" y="10"/>
                    <a:pt x="23" y="6"/>
                    <a:pt x="34" y="2"/>
                  </a:cubicBezTo>
                  <a:cubicBezTo>
                    <a:pt x="37" y="0"/>
                    <a:pt x="37" y="2"/>
                    <a:pt x="37" y="4"/>
                  </a:cubicBezTo>
                  <a:cubicBezTo>
                    <a:pt x="36" y="16"/>
                    <a:pt x="37" y="29"/>
                    <a:pt x="36" y="41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44D7B503-F6C0-856F-4D91-C12CEF7C8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9" y="394"/>
              <a:ext cx="58" cy="77"/>
            </a:xfrm>
            <a:custGeom>
              <a:avLst/>
              <a:gdLst>
                <a:gd name="T0" fmla="*/ 1 w 33"/>
                <a:gd name="T1" fmla="*/ 42 h 44"/>
                <a:gd name="T2" fmla="*/ 1 w 33"/>
                <a:gd name="T3" fmla="*/ 3 h 44"/>
                <a:gd name="T4" fmla="*/ 1 w 33"/>
                <a:gd name="T5" fmla="*/ 1 h 44"/>
                <a:gd name="T6" fmla="*/ 4 w 33"/>
                <a:gd name="T7" fmla="*/ 2 h 44"/>
                <a:gd name="T8" fmla="*/ 27 w 33"/>
                <a:gd name="T9" fmla="*/ 17 h 44"/>
                <a:gd name="T10" fmla="*/ 33 w 33"/>
                <a:gd name="T11" fmla="*/ 22 h 44"/>
                <a:gd name="T12" fmla="*/ 27 w 33"/>
                <a:gd name="T13" fmla="*/ 27 h 44"/>
                <a:gd name="T14" fmla="*/ 4 w 33"/>
                <a:gd name="T15" fmla="*/ 43 h 44"/>
                <a:gd name="T16" fmla="*/ 1 w 33"/>
                <a:gd name="T17" fmla="*/ 44 h 44"/>
                <a:gd name="T18" fmla="*/ 1 w 33"/>
                <a:gd name="T1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4">
                  <a:moveTo>
                    <a:pt x="1" y="42"/>
                  </a:moveTo>
                  <a:cubicBezTo>
                    <a:pt x="2" y="29"/>
                    <a:pt x="2" y="16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12" y="7"/>
                    <a:pt x="19" y="12"/>
                    <a:pt x="27" y="17"/>
                  </a:cubicBezTo>
                  <a:cubicBezTo>
                    <a:pt x="29" y="18"/>
                    <a:pt x="33" y="20"/>
                    <a:pt x="33" y="22"/>
                  </a:cubicBezTo>
                  <a:cubicBezTo>
                    <a:pt x="33" y="25"/>
                    <a:pt x="29" y="26"/>
                    <a:pt x="27" y="27"/>
                  </a:cubicBezTo>
                  <a:cubicBezTo>
                    <a:pt x="19" y="33"/>
                    <a:pt x="11" y="38"/>
                    <a:pt x="4" y="43"/>
                  </a:cubicBezTo>
                  <a:cubicBezTo>
                    <a:pt x="3" y="43"/>
                    <a:pt x="2" y="44"/>
                    <a:pt x="1" y="44"/>
                  </a:cubicBezTo>
                  <a:cubicBezTo>
                    <a:pt x="0" y="43"/>
                    <a:pt x="1" y="42"/>
                    <a:pt x="1" y="42"/>
                  </a:cubicBezTo>
                  <a:close/>
                </a:path>
              </a:pathLst>
            </a:custGeom>
            <a:solidFill>
              <a:srgbClr val="EA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29">
              <a:extLst>
                <a:ext uri="{FF2B5EF4-FFF2-40B4-BE49-F238E27FC236}">
                  <a16:creationId xmlns:a16="http://schemas.microsoft.com/office/drawing/2014/main" id="{73DEACB9-A4A4-91A9-E982-12323D8E6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494"/>
              <a:ext cx="68" cy="77"/>
            </a:xfrm>
            <a:custGeom>
              <a:avLst/>
              <a:gdLst>
                <a:gd name="T0" fmla="*/ 25 w 39"/>
                <a:gd name="T1" fmla="*/ 0 h 44"/>
                <a:gd name="T2" fmla="*/ 38 w 39"/>
                <a:gd name="T3" fmla="*/ 40 h 44"/>
                <a:gd name="T4" fmla="*/ 36 w 39"/>
                <a:gd name="T5" fmla="*/ 43 h 44"/>
                <a:gd name="T6" fmla="*/ 3 w 39"/>
                <a:gd name="T7" fmla="*/ 34 h 44"/>
                <a:gd name="T8" fmla="*/ 2 w 39"/>
                <a:gd name="T9" fmla="*/ 31 h 44"/>
                <a:gd name="T10" fmla="*/ 25 w 39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4">
                  <a:moveTo>
                    <a:pt x="25" y="0"/>
                  </a:moveTo>
                  <a:cubicBezTo>
                    <a:pt x="29" y="15"/>
                    <a:pt x="33" y="28"/>
                    <a:pt x="38" y="40"/>
                  </a:cubicBezTo>
                  <a:cubicBezTo>
                    <a:pt x="39" y="43"/>
                    <a:pt x="38" y="44"/>
                    <a:pt x="36" y="43"/>
                  </a:cubicBezTo>
                  <a:cubicBezTo>
                    <a:pt x="25" y="40"/>
                    <a:pt x="14" y="37"/>
                    <a:pt x="3" y="34"/>
                  </a:cubicBezTo>
                  <a:cubicBezTo>
                    <a:pt x="1" y="33"/>
                    <a:pt x="0" y="33"/>
                    <a:pt x="2" y="31"/>
                  </a:cubicBezTo>
                  <a:cubicBezTo>
                    <a:pt x="9" y="21"/>
                    <a:pt x="17" y="11"/>
                    <a:pt x="25" y="0"/>
                  </a:cubicBezTo>
                  <a:close/>
                </a:path>
              </a:pathLst>
            </a:custGeom>
            <a:solidFill>
              <a:srgbClr val="E8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30">
              <a:extLst>
                <a:ext uri="{FF2B5EF4-FFF2-40B4-BE49-F238E27FC236}">
                  <a16:creationId xmlns:a16="http://schemas.microsoft.com/office/drawing/2014/main" id="{2EA10AC3-B75B-2BB5-F892-86558BF74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594"/>
              <a:ext cx="70" cy="65"/>
            </a:xfrm>
            <a:custGeom>
              <a:avLst/>
              <a:gdLst>
                <a:gd name="T0" fmla="*/ 40 w 40"/>
                <a:gd name="T1" fmla="*/ 35 h 37"/>
                <a:gd name="T2" fmla="*/ 35 w 40"/>
                <a:gd name="T3" fmla="*/ 36 h 37"/>
                <a:gd name="T4" fmla="*/ 5 w 40"/>
                <a:gd name="T5" fmla="*/ 37 h 37"/>
                <a:gd name="T6" fmla="*/ 2 w 40"/>
                <a:gd name="T7" fmla="*/ 33 h 37"/>
                <a:gd name="T8" fmla="*/ 13 w 40"/>
                <a:gd name="T9" fmla="*/ 2 h 37"/>
                <a:gd name="T10" fmla="*/ 14 w 40"/>
                <a:gd name="T11" fmla="*/ 0 h 37"/>
                <a:gd name="T12" fmla="*/ 17 w 40"/>
                <a:gd name="T13" fmla="*/ 2 h 37"/>
                <a:gd name="T14" fmla="*/ 34 w 40"/>
                <a:gd name="T15" fmla="*/ 27 h 37"/>
                <a:gd name="T16" fmla="*/ 40 w 40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7">
                  <a:moveTo>
                    <a:pt x="40" y="35"/>
                  </a:moveTo>
                  <a:cubicBezTo>
                    <a:pt x="38" y="36"/>
                    <a:pt x="37" y="36"/>
                    <a:pt x="35" y="36"/>
                  </a:cubicBezTo>
                  <a:cubicBezTo>
                    <a:pt x="25" y="36"/>
                    <a:pt x="15" y="37"/>
                    <a:pt x="5" y="37"/>
                  </a:cubicBezTo>
                  <a:cubicBezTo>
                    <a:pt x="1" y="37"/>
                    <a:pt x="0" y="36"/>
                    <a:pt x="2" y="33"/>
                  </a:cubicBezTo>
                  <a:cubicBezTo>
                    <a:pt x="5" y="23"/>
                    <a:pt x="9" y="12"/>
                    <a:pt x="13" y="2"/>
                  </a:cubicBezTo>
                  <a:cubicBezTo>
                    <a:pt x="13" y="1"/>
                    <a:pt x="13" y="0"/>
                    <a:pt x="14" y="0"/>
                  </a:cubicBezTo>
                  <a:cubicBezTo>
                    <a:pt x="15" y="0"/>
                    <a:pt x="16" y="1"/>
                    <a:pt x="17" y="2"/>
                  </a:cubicBezTo>
                  <a:cubicBezTo>
                    <a:pt x="21" y="11"/>
                    <a:pt x="28" y="18"/>
                    <a:pt x="34" y="27"/>
                  </a:cubicBezTo>
                  <a:cubicBezTo>
                    <a:pt x="36" y="29"/>
                    <a:pt x="39" y="31"/>
                    <a:pt x="40" y="35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31">
              <a:extLst>
                <a:ext uri="{FF2B5EF4-FFF2-40B4-BE49-F238E27FC236}">
                  <a16:creationId xmlns:a16="http://schemas.microsoft.com/office/drawing/2014/main" id="{E7DDFAF8-73A0-22A5-46FF-E5E084CF6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" y="293"/>
              <a:ext cx="70" cy="76"/>
            </a:xfrm>
            <a:custGeom>
              <a:avLst/>
              <a:gdLst>
                <a:gd name="T0" fmla="*/ 0 w 40"/>
                <a:gd name="T1" fmla="*/ 0 h 43"/>
                <a:gd name="T2" fmla="*/ 18 w 40"/>
                <a:gd name="T3" fmla="*/ 5 h 43"/>
                <a:gd name="T4" fmla="*/ 37 w 40"/>
                <a:gd name="T5" fmla="*/ 10 h 43"/>
                <a:gd name="T6" fmla="*/ 39 w 40"/>
                <a:gd name="T7" fmla="*/ 14 h 43"/>
                <a:gd name="T8" fmla="*/ 16 w 40"/>
                <a:gd name="T9" fmla="*/ 42 h 43"/>
                <a:gd name="T10" fmla="*/ 14 w 40"/>
                <a:gd name="T11" fmla="*/ 43 h 43"/>
                <a:gd name="T12" fmla="*/ 0 w 40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0" y="0"/>
                  </a:moveTo>
                  <a:cubicBezTo>
                    <a:pt x="7" y="2"/>
                    <a:pt x="13" y="3"/>
                    <a:pt x="18" y="5"/>
                  </a:cubicBezTo>
                  <a:cubicBezTo>
                    <a:pt x="25" y="7"/>
                    <a:pt x="31" y="8"/>
                    <a:pt x="37" y="10"/>
                  </a:cubicBezTo>
                  <a:cubicBezTo>
                    <a:pt x="39" y="11"/>
                    <a:pt x="40" y="11"/>
                    <a:pt x="39" y="14"/>
                  </a:cubicBezTo>
                  <a:cubicBezTo>
                    <a:pt x="31" y="23"/>
                    <a:pt x="23" y="33"/>
                    <a:pt x="16" y="42"/>
                  </a:cubicBezTo>
                  <a:cubicBezTo>
                    <a:pt x="15" y="43"/>
                    <a:pt x="15" y="43"/>
                    <a:pt x="14" y="43"/>
                  </a:cubicBezTo>
                  <a:cubicBezTo>
                    <a:pt x="11" y="28"/>
                    <a:pt x="7" y="15"/>
                    <a:pt x="0" y="0"/>
                  </a:cubicBezTo>
                  <a:close/>
                </a:path>
              </a:pathLst>
            </a:custGeom>
            <a:solidFill>
              <a:srgbClr val="E9A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32">
              <a:extLst>
                <a:ext uri="{FF2B5EF4-FFF2-40B4-BE49-F238E27FC236}">
                  <a16:creationId xmlns:a16="http://schemas.microsoft.com/office/drawing/2014/main" id="{7461F429-BC5D-4C0A-B653-33B3B1EE1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293"/>
              <a:ext cx="70" cy="76"/>
            </a:xfrm>
            <a:custGeom>
              <a:avLst/>
              <a:gdLst>
                <a:gd name="T0" fmla="*/ 25 w 40"/>
                <a:gd name="T1" fmla="*/ 43 h 43"/>
                <a:gd name="T2" fmla="*/ 2 w 40"/>
                <a:gd name="T3" fmla="*/ 14 h 43"/>
                <a:gd name="T4" fmla="*/ 3 w 40"/>
                <a:gd name="T5" fmla="*/ 10 h 43"/>
                <a:gd name="T6" fmla="*/ 36 w 40"/>
                <a:gd name="T7" fmla="*/ 1 h 43"/>
                <a:gd name="T8" fmla="*/ 38 w 40"/>
                <a:gd name="T9" fmla="*/ 3 h 43"/>
                <a:gd name="T10" fmla="*/ 26 w 40"/>
                <a:gd name="T11" fmla="*/ 42 h 43"/>
                <a:gd name="T12" fmla="*/ 25 w 40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25" y="43"/>
                  </a:moveTo>
                  <a:cubicBezTo>
                    <a:pt x="17" y="33"/>
                    <a:pt x="10" y="24"/>
                    <a:pt x="2" y="14"/>
                  </a:cubicBezTo>
                  <a:cubicBezTo>
                    <a:pt x="1" y="13"/>
                    <a:pt x="0" y="11"/>
                    <a:pt x="3" y="10"/>
                  </a:cubicBezTo>
                  <a:cubicBezTo>
                    <a:pt x="14" y="7"/>
                    <a:pt x="25" y="4"/>
                    <a:pt x="36" y="1"/>
                  </a:cubicBezTo>
                  <a:cubicBezTo>
                    <a:pt x="38" y="0"/>
                    <a:pt x="40" y="1"/>
                    <a:pt x="38" y="3"/>
                  </a:cubicBezTo>
                  <a:cubicBezTo>
                    <a:pt x="33" y="16"/>
                    <a:pt x="29" y="29"/>
                    <a:pt x="26" y="42"/>
                  </a:cubicBezTo>
                  <a:cubicBezTo>
                    <a:pt x="26" y="43"/>
                    <a:pt x="25" y="43"/>
                    <a:pt x="25" y="43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33">
              <a:extLst>
                <a:ext uri="{FF2B5EF4-FFF2-40B4-BE49-F238E27FC236}">
                  <a16:creationId xmlns:a16="http://schemas.microsoft.com/office/drawing/2014/main" id="{FCB7A609-2AD1-A99B-8D0A-AF6334998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" y="496"/>
              <a:ext cx="68" cy="75"/>
            </a:xfrm>
            <a:custGeom>
              <a:avLst/>
              <a:gdLst>
                <a:gd name="T0" fmla="*/ 14 w 39"/>
                <a:gd name="T1" fmla="*/ 0 h 43"/>
                <a:gd name="T2" fmla="*/ 27 w 39"/>
                <a:gd name="T3" fmla="*/ 17 h 43"/>
                <a:gd name="T4" fmla="*/ 37 w 39"/>
                <a:gd name="T5" fmla="*/ 29 h 43"/>
                <a:gd name="T6" fmla="*/ 36 w 39"/>
                <a:gd name="T7" fmla="*/ 33 h 43"/>
                <a:gd name="T8" fmla="*/ 4 w 39"/>
                <a:gd name="T9" fmla="*/ 42 h 43"/>
                <a:gd name="T10" fmla="*/ 1 w 39"/>
                <a:gd name="T11" fmla="*/ 42 h 43"/>
                <a:gd name="T12" fmla="*/ 1 w 39"/>
                <a:gd name="T13" fmla="*/ 39 h 43"/>
                <a:gd name="T14" fmla="*/ 14 w 39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3">
                  <a:moveTo>
                    <a:pt x="14" y="0"/>
                  </a:moveTo>
                  <a:cubicBezTo>
                    <a:pt x="19" y="6"/>
                    <a:pt x="23" y="11"/>
                    <a:pt x="27" y="17"/>
                  </a:cubicBezTo>
                  <a:cubicBezTo>
                    <a:pt x="31" y="21"/>
                    <a:pt x="34" y="25"/>
                    <a:pt x="37" y="29"/>
                  </a:cubicBezTo>
                  <a:cubicBezTo>
                    <a:pt x="39" y="31"/>
                    <a:pt x="39" y="32"/>
                    <a:pt x="36" y="33"/>
                  </a:cubicBezTo>
                  <a:cubicBezTo>
                    <a:pt x="25" y="36"/>
                    <a:pt x="15" y="39"/>
                    <a:pt x="4" y="42"/>
                  </a:cubicBezTo>
                  <a:cubicBezTo>
                    <a:pt x="3" y="42"/>
                    <a:pt x="1" y="43"/>
                    <a:pt x="1" y="42"/>
                  </a:cubicBezTo>
                  <a:cubicBezTo>
                    <a:pt x="0" y="41"/>
                    <a:pt x="1" y="40"/>
                    <a:pt x="1" y="39"/>
                  </a:cubicBezTo>
                  <a:cubicBezTo>
                    <a:pt x="7" y="27"/>
                    <a:pt x="10" y="14"/>
                    <a:pt x="14" y="0"/>
                  </a:cubicBezTo>
                  <a:close/>
                </a:path>
              </a:pathLst>
            </a:custGeom>
            <a:solidFill>
              <a:srgbClr val="EB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34">
              <a:extLst>
                <a:ext uri="{FF2B5EF4-FFF2-40B4-BE49-F238E27FC236}">
                  <a16:creationId xmlns:a16="http://schemas.microsoft.com/office/drawing/2014/main" id="{AACEAA1E-2370-C15D-FD20-4F99D4D2C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66"/>
              <a:ext cx="73" cy="67"/>
            </a:xfrm>
            <a:custGeom>
              <a:avLst/>
              <a:gdLst>
                <a:gd name="T0" fmla="*/ 2 w 42"/>
                <a:gd name="T1" fmla="*/ 38 h 38"/>
                <a:gd name="T2" fmla="*/ 1 w 42"/>
                <a:gd name="T3" fmla="*/ 35 h 38"/>
                <a:gd name="T4" fmla="*/ 10 w 42"/>
                <a:gd name="T5" fmla="*/ 3 h 38"/>
                <a:gd name="T6" fmla="*/ 14 w 42"/>
                <a:gd name="T7" fmla="*/ 2 h 38"/>
                <a:gd name="T8" fmla="*/ 29 w 42"/>
                <a:gd name="T9" fmla="*/ 14 h 38"/>
                <a:gd name="T10" fmla="*/ 39 w 42"/>
                <a:gd name="T11" fmla="*/ 22 h 38"/>
                <a:gd name="T12" fmla="*/ 42 w 42"/>
                <a:gd name="T13" fmla="*/ 25 h 38"/>
                <a:gd name="T14" fmla="*/ 38 w 42"/>
                <a:gd name="T15" fmla="*/ 26 h 38"/>
                <a:gd name="T16" fmla="*/ 17 w 42"/>
                <a:gd name="T17" fmla="*/ 32 h 38"/>
                <a:gd name="T18" fmla="*/ 5 w 42"/>
                <a:gd name="T19" fmla="*/ 37 h 38"/>
                <a:gd name="T20" fmla="*/ 2 w 42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38">
                  <a:moveTo>
                    <a:pt x="2" y="38"/>
                  </a:moveTo>
                  <a:cubicBezTo>
                    <a:pt x="0" y="38"/>
                    <a:pt x="0" y="37"/>
                    <a:pt x="1" y="35"/>
                  </a:cubicBezTo>
                  <a:cubicBezTo>
                    <a:pt x="4" y="24"/>
                    <a:pt x="7" y="14"/>
                    <a:pt x="10" y="3"/>
                  </a:cubicBezTo>
                  <a:cubicBezTo>
                    <a:pt x="10" y="0"/>
                    <a:pt x="12" y="1"/>
                    <a:pt x="14" y="2"/>
                  </a:cubicBezTo>
                  <a:cubicBezTo>
                    <a:pt x="19" y="6"/>
                    <a:pt x="24" y="10"/>
                    <a:pt x="29" y="14"/>
                  </a:cubicBezTo>
                  <a:cubicBezTo>
                    <a:pt x="33" y="17"/>
                    <a:pt x="36" y="19"/>
                    <a:pt x="39" y="22"/>
                  </a:cubicBezTo>
                  <a:cubicBezTo>
                    <a:pt x="40" y="23"/>
                    <a:pt x="42" y="23"/>
                    <a:pt x="42" y="25"/>
                  </a:cubicBezTo>
                  <a:cubicBezTo>
                    <a:pt x="41" y="26"/>
                    <a:pt x="40" y="26"/>
                    <a:pt x="38" y="26"/>
                  </a:cubicBezTo>
                  <a:cubicBezTo>
                    <a:pt x="31" y="28"/>
                    <a:pt x="24" y="30"/>
                    <a:pt x="17" y="32"/>
                  </a:cubicBezTo>
                  <a:cubicBezTo>
                    <a:pt x="13" y="34"/>
                    <a:pt x="9" y="35"/>
                    <a:pt x="5" y="37"/>
                  </a:cubicBezTo>
                  <a:cubicBezTo>
                    <a:pt x="4" y="37"/>
                    <a:pt x="3" y="38"/>
                    <a:pt x="2" y="38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35">
              <a:extLst>
                <a:ext uri="{FF2B5EF4-FFF2-40B4-BE49-F238E27FC236}">
                  <a16:creationId xmlns:a16="http://schemas.microsoft.com/office/drawing/2014/main" id="{CE40D965-E9FD-A525-E2C3-4D4C50E6F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" y="66"/>
              <a:ext cx="73" cy="69"/>
            </a:xfrm>
            <a:custGeom>
              <a:avLst/>
              <a:gdLst>
                <a:gd name="T0" fmla="*/ 42 w 42"/>
                <a:gd name="T1" fmla="*/ 36 h 39"/>
                <a:gd name="T2" fmla="*/ 39 w 42"/>
                <a:gd name="T3" fmla="*/ 38 h 39"/>
                <a:gd name="T4" fmla="*/ 27 w 42"/>
                <a:gd name="T5" fmla="*/ 33 h 39"/>
                <a:gd name="T6" fmla="*/ 4 w 42"/>
                <a:gd name="T7" fmla="*/ 27 h 39"/>
                <a:gd name="T8" fmla="*/ 0 w 42"/>
                <a:gd name="T9" fmla="*/ 25 h 39"/>
                <a:gd name="T10" fmla="*/ 3 w 42"/>
                <a:gd name="T11" fmla="*/ 22 h 39"/>
                <a:gd name="T12" fmla="*/ 27 w 42"/>
                <a:gd name="T13" fmla="*/ 3 h 39"/>
                <a:gd name="T14" fmla="*/ 33 w 42"/>
                <a:gd name="T15" fmla="*/ 5 h 39"/>
                <a:gd name="T16" fmla="*/ 40 w 42"/>
                <a:gd name="T17" fmla="*/ 31 h 39"/>
                <a:gd name="T18" fmla="*/ 42 w 42"/>
                <a:gd name="T1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9">
                  <a:moveTo>
                    <a:pt x="42" y="36"/>
                  </a:moveTo>
                  <a:cubicBezTo>
                    <a:pt x="42" y="39"/>
                    <a:pt x="40" y="38"/>
                    <a:pt x="39" y="38"/>
                  </a:cubicBezTo>
                  <a:cubicBezTo>
                    <a:pt x="35" y="36"/>
                    <a:pt x="31" y="35"/>
                    <a:pt x="27" y="33"/>
                  </a:cubicBezTo>
                  <a:cubicBezTo>
                    <a:pt x="20" y="30"/>
                    <a:pt x="12" y="28"/>
                    <a:pt x="4" y="27"/>
                  </a:cubicBezTo>
                  <a:cubicBezTo>
                    <a:pt x="3" y="26"/>
                    <a:pt x="1" y="26"/>
                    <a:pt x="0" y="25"/>
                  </a:cubicBezTo>
                  <a:cubicBezTo>
                    <a:pt x="0" y="23"/>
                    <a:pt x="2" y="23"/>
                    <a:pt x="3" y="22"/>
                  </a:cubicBezTo>
                  <a:cubicBezTo>
                    <a:pt x="11" y="15"/>
                    <a:pt x="19" y="9"/>
                    <a:pt x="27" y="3"/>
                  </a:cubicBezTo>
                  <a:cubicBezTo>
                    <a:pt x="31" y="0"/>
                    <a:pt x="31" y="0"/>
                    <a:pt x="33" y="5"/>
                  </a:cubicBezTo>
                  <a:cubicBezTo>
                    <a:pt x="35" y="13"/>
                    <a:pt x="38" y="22"/>
                    <a:pt x="40" y="31"/>
                  </a:cubicBezTo>
                  <a:cubicBezTo>
                    <a:pt x="41" y="33"/>
                    <a:pt x="41" y="34"/>
                    <a:pt x="4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36">
              <a:extLst>
                <a:ext uri="{FF2B5EF4-FFF2-40B4-BE49-F238E27FC236}">
                  <a16:creationId xmlns:a16="http://schemas.microsoft.com/office/drawing/2014/main" id="{389DC5B6-F524-A8B1-FE23-88095F408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205"/>
              <a:ext cx="72" cy="65"/>
            </a:xfrm>
            <a:custGeom>
              <a:avLst/>
              <a:gdLst>
                <a:gd name="T0" fmla="*/ 41 w 41"/>
                <a:gd name="T1" fmla="*/ 2 h 37"/>
                <a:gd name="T2" fmla="*/ 26 w 41"/>
                <a:gd name="T3" fmla="*/ 21 h 37"/>
                <a:gd name="T4" fmla="*/ 17 w 41"/>
                <a:gd name="T5" fmla="*/ 34 h 37"/>
                <a:gd name="T6" fmla="*/ 15 w 41"/>
                <a:gd name="T7" fmla="*/ 37 h 37"/>
                <a:gd name="T8" fmla="*/ 13 w 41"/>
                <a:gd name="T9" fmla="*/ 34 h 37"/>
                <a:gd name="T10" fmla="*/ 1 w 41"/>
                <a:gd name="T11" fmla="*/ 3 h 37"/>
                <a:gd name="T12" fmla="*/ 3 w 41"/>
                <a:gd name="T13" fmla="*/ 0 h 37"/>
                <a:gd name="T14" fmla="*/ 41 w 41"/>
                <a:gd name="T1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41" y="2"/>
                  </a:moveTo>
                  <a:cubicBezTo>
                    <a:pt x="35" y="9"/>
                    <a:pt x="30" y="15"/>
                    <a:pt x="26" y="21"/>
                  </a:cubicBezTo>
                  <a:cubicBezTo>
                    <a:pt x="23" y="26"/>
                    <a:pt x="20" y="30"/>
                    <a:pt x="17" y="34"/>
                  </a:cubicBezTo>
                  <a:cubicBezTo>
                    <a:pt x="16" y="35"/>
                    <a:pt x="16" y="37"/>
                    <a:pt x="15" y="37"/>
                  </a:cubicBezTo>
                  <a:cubicBezTo>
                    <a:pt x="13" y="37"/>
                    <a:pt x="13" y="35"/>
                    <a:pt x="13" y="34"/>
                  </a:cubicBezTo>
                  <a:cubicBezTo>
                    <a:pt x="9" y="24"/>
                    <a:pt x="5" y="14"/>
                    <a:pt x="1" y="3"/>
                  </a:cubicBezTo>
                  <a:cubicBezTo>
                    <a:pt x="1" y="1"/>
                    <a:pt x="0" y="0"/>
                    <a:pt x="3" y="0"/>
                  </a:cubicBezTo>
                  <a:cubicBezTo>
                    <a:pt x="15" y="1"/>
                    <a:pt x="28" y="0"/>
                    <a:pt x="41" y="2"/>
                  </a:cubicBezTo>
                  <a:close/>
                </a:path>
              </a:pathLst>
            </a:custGeom>
            <a:solidFill>
              <a:srgbClr val="E3A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37">
              <a:extLst>
                <a:ext uri="{FF2B5EF4-FFF2-40B4-BE49-F238E27FC236}">
                  <a16:creationId xmlns:a16="http://schemas.microsoft.com/office/drawing/2014/main" id="{2AAB764E-0D67-B39F-13A3-D625FBB69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" y="725"/>
              <a:ext cx="120" cy="26"/>
            </a:xfrm>
            <a:custGeom>
              <a:avLst/>
              <a:gdLst>
                <a:gd name="T0" fmla="*/ 12 w 68"/>
                <a:gd name="T1" fmla="*/ 3 h 15"/>
                <a:gd name="T2" fmla="*/ 14 w 68"/>
                <a:gd name="T3" fmla="*/ 2 h 15"/>
                <a:gd name="T4" fmla="*/ 53 w 68"/>
                <a:gd name="T5" fmla="*/ 1 h 15"/>
                <a:gd name="T6" fmla="*/ 60 w 68"/>
                <a:gd name="T7" fmla="*/ 3 h 15"/>
                <a:gd name="T8" fmla="*/ 66 w 68"/>
                <a:gd name="T9" fmla="*/ 9 h 15"/>
                <a:gd name="T10" fmla="*/ 68 w 68"/>
                <a:gd name="T11" fmla="*/ 12 h 15"/>
                <a:gd name="T12" fmla="*/ 65 w 68"/>
                <a:gd name="T13" fmla="*/ 13 h 15"/>
                <a:gd name="T14" fmla="*/ 63 w 68"/>
                <a:gd name="T15" fmla="*/ 14 h 15"/>
                <a:gd name="T16" fmla="*/ 0 w 68"/>
                <a:gd name="T17" fmla="*/ 15 h 15"/>
                <a:gd name="T18" fmla="*/ 12 w 68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5">
                  <a:moveTo>
                    <a:pt x="12" y="3"/>
                  </a:moveTo>
                  <a:cubicBezTo>
                    <a:pt x="13" y="3"/>
                    <a:pt x="13" y="2"/>
                    <a:pt x="14" y="2"/>
                  </a:cubicBezTo>
                  <a:cubicBezTo>
                    <a:pt x="27" y="2"/>
                    <a:pt x="40" y="2"/>
                    <a:pt x="53" y="1"/>
                  </a:cubicBezTo>
                  <a:cubicBezTo>
                    <a:pt x="56" y="0"/>
                    <a:pt x="58" y="1"/>
                    <a:pt x="60" y="3"/>
                  </a:cubicBezTo>
                  <a:cubicBezTo>
                    <a:pt x="62" y="5"/>
                    <a:pt x="64" y="7"/>
                    <a:pt x="66" y="9"/>
                  </a:cubicBezTo>
                  <a:cubicBezTo>
                    <a:pt x="67" y="10"/>
                    <a:pt x="68" y="11"/>
                    <a:pt x="68" y="12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4" y="13"/>
                    <a:pt x="64" y="13"/>
                    <a:pt x="63" y="14"/>
                  </a:cubicBezTo>
                  <a:cubicBezTo>
                    <a:pt x="42" y="14"/>
                    <a:pt x="21" y="15"/>
                    <a:pt x="0" y="15"/>
                  </a:cubicBezTo>
                  <a:cubicBezTo>
                    <a:pt x="2" y="10"/>
                    <a:pt x="7" y="6"/>
                    <a:pt x="12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38">
              <a:extLst>
                <a:ext uri="{FF2B5EF4-FFF2-40B4-BE49-F238E27FC236}">
                  <a16:creationId xmlns:a16="http://schemas.microsoft.com/office/drawing/2014/main" id="{EFFA01DA-02F8-BE53-EE68-910962E71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207"/>
              <a:ext cx="61" cy="65"/>
            </a:xfrm>
            <a:custGeom>
              <a:avLst/>
              <a:gdLst>
                <a:gd name="T0" fmla="*/ 34 w 35"/>
                <a:gd name="T1" fmla="*/ 14 h 37"/>
                <a:gd name="T2" fmla="*/ 26 w 35"/>
                <a:gd name="T3" fmla="*/ 37 h 37"/>
                <a:gd name="T4" fmla="*/ 23 w 35"/>
                <a:gd name="T5" fmla="*/ 34 h 37"/>
                <a:gd name="T6" fmla="*/ 3 w 35"/>
                <a:gd name="T7" fmla="*/ 6 h 37"/>
                <a:gd name="T8" fmla="*/ 1 w 35"/>
                <a:gd name="T9" fmla="*/ 2 h 37"/>
                <a:gd name="T10" fmla="*/ 4 w 35"/>
                <a:gd name="T11" fmla="*/ 1 h 37"/>
                <a:gd name="T12" fmla="*/ 18 w 35"/>
                <a:gd name="T13" fmla="*/ 0 h 37"/>
                <a:gd name="T14" fmla="*/ 22 w 35"/>
                <a:gd name="T15" fmla="*/ 3 h 37"/>
                <a:gd name="T16" fmla="*/ 32 w 35"/>
                <a:gd name="T17" fmla="*/ 11 h 37"/>
                <a:gd name="T18" fmla="*/ 34 w 35"/>
                <a:gd name="T1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7">
                  <a:moveTo>
                    <a:pt x="34" y="14"/>
                  </a:moveTo>
                  <a:cubicBezTo>
                    <a:pt x="32" y="22"/>
                    <a:pt x="29" y="29"/>
                    <a:pt x="26" y="37"/>
                  </a:cubicBezTo>
                  <a:cubicBezTo>
                    <a:pt x="25" y="36"/>
                    <a:pt x="24" y="35"/>
                    <a:pt x="23" y="34"/>
                  </a:cubicBezTo>
                  <a:cubicBezTo>
                    <a:pt x="17" y="24"/>
                    <a:pt x="11" y="14"/>
                    <a:pt x="3" y="6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9" y="0"/>
                    <a:pt x="13" y="0"/>
                    <a:pt x="18" y="0"/>
                  </a:cubicBezTo>
                  <a:cubicBezTo>
                    <a:pt x="20" y="0"/>
                    <a:pt x="21" y="1"/>
                    <a:pt x="22" y="3"/>
                  </a:cubicBezTo>
                  <a:cubicBezTo>
                    <a:pt x="24" y="7"/>
                    <a:pt x="27" y="10"/>
                    <a:pt x="32" y="11"/>
                  </a:cubicBezTo>
                  <a:cubicBezTo>
                    <a:pt x="34" y="11"/>
                    <a:pt x="35" y="12"/>
                    <a:pt x="34" y="14"/>
                  </a:cubicBezTo>
                  <a:close/>
                </a:path>
              </a:pathLst>
            </a:custGeom>
            <a:solidFill>
              <a:srgbClr val="E7A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39">
              <a:extLst>
                <a:ext uri="{FF2B5EF4-FFF2-40B4-BE49-F238E27FC236}">
                  <a16:creationId xmlns:a16="http://schemas.microsoft.com/office/drawing/2014/main" id="{E695BDC0-7D9F-26E3-78A8-3D805E55D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" y="799"/>
              <a:ext cx="95" cy="24"/>
            </a:xfrm>
            <a:custGeom>
              <a:avLst/>
              <a:gdLst>
                <a:gd name="T0" fmla="*/ 7 w 54"/>
                <a:gd name="T1" fmla="*/ 1 h 14"/>
                <a:gd name="T2" fmla="*/ 54 w 54"/>
                <a:gd name="T3" fmla="*/ 0 h 14"/>
                <a:gd name="T4" fmla="*/ 51 w 54"/>
                <a:gd name="T5" fmla="*/ 4 h 14"/>
                <a:gd name="T6" fmla="*/ 42 w 54"/>
                <a:gd name="T7" fmla="*/ 13 h 14"/>
                <a:gd name="T8" fmla="*/ 7 w 54"/>
                <a:gd name="T9" fmla="*/ 13 h 14"/>
                <a:gd name="T10" fmla="*/ 1 w 54"/>
                <a:gd name="T11" fmla="*/ 9 h 14"/>
                <a:gd name="T12" fmla="*/ 1 w 54"/>
                <a:gd name="T13" fmla="*/ 3 h 14"/>
                <a:gd name="T14" fmla="*/ 5 w 54"/>
                <a:gd name="T15" fmla="*/ 2 h 14"/>
                <a:gd name="T16" fmla="*/ 7 w 54"/>
                <a:gd name="T1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4">
                  <a:moveTo>
                    <a:pt x="7" y="1"/>
                  </a:moveTo>
                  <a:cubicBezTo>
                    <a:pt x="23" y="1"/>
                    <a:pt x="38" y="1"/>
                    <a:pt x="54" y="0"/>
                  </a:cubicBezTo>
                  <a:cubicBezTo>
                    <a:pt x="54" y="2"/>
                    <a:pt x="52" y="3"/>
                    <a:pt x="51" y="4"/>
                  </a:cubicBezTo>
                  <a:cubicBezTo>
                    <a:pt x="48" y="7"/>
                    <a:pt x="46" y="11"/>
                    <a:pt x="42" y="13"/>
                  </a:cubicBezTo>
                  <a:cubicBezTo>
                    <a:pt x="30" y="13"/>
                    <a:pt x="19" y="14"/>
                    <a:pt x="7" y="13"/>
                  </a:cubicBezTo>
                  <a:cubicBezTo>
                    <a:pt x="5" y="12"/>
                    <a:pt x="3" y="11"/>
                    <a:pt x="1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1" y="1"/>
                    <a:pt x="3" y="2"/>
                    <a:pt x="5" y="2"/>
                  </a:cubicBezTo>
                  <a:cubicBezTo>
                    <a:pt x="6" y="2"/>
                    <a:pt x="7" y="2"/>
                    <a:pt x="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40">
              <a:extLst>
                <a:ext uri="{FF2B5EF4-FFF2-40B4-BE49-F238E27FC236}">
                  <a16:creationId xmlns:a16="http://schemas.microsoft.com/office/drawing/2014/main" id="{3B836357-18A0-3295-38F0-4EEB3BE02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0" y="763"/>
              <a:ext cx="88" cy="25"/>
            </a:xfrm>
            <a:custGeom>
              <a:avLst/>
              <a:gdLst>
                <a:gd name="T0" fmla="*/ 48 w 50"/>
                <a:gd name="T1" fmla="*/ 12 h 14"/>
                <a:gd name="T2" fmla="*/ 0 w 50"/>
                <a:gd name="T3" fmla="*/ 14 h 14"/>
                <a:gd name="T4" fmla="*/ 3 w 50"/>
                <a:gd name="T5" fmla="*/ 12 h 14"/>
                <a:gd name="T6" fmla="*/ 7 w 50"/>
                <a:gd name="T7" fmla="*/ 12 h 14"/>
                <a:gd name="T8" fmla="*/ 14 w 50"/>
                <a:gd name="T9" fmla="*/ 4 h 14"/>
                <a:gd name="T10" fmla="*/ 11 w 50"/>
                <a:gd name="T11" fmla="*/ 3 h 14"/>
                <a:gd name="T12" fmla="*/ 6 w 50"/>
                <a:gd name="T13" fmla="*/ 1 h 14"/>
                <a:gd name="T14" fmla="*/ 19 w 50"/>
                <a:gd name="T15" fmla="*/ 1 h 14"/>
                <a:gd name="T16" fmla="*/ 47 w 50"/>
                <a:gd name="T17" fmla="*/ 0 h 14"/>
                <a:gd name="T18" fmla="*/ 48 w 50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4">
                  <a:moveTo>
                    <a:pt x="48" y="12"/>
                  </a:moveTo>
                  <a:cubicBezTo>
                    <a:pt x="32" y="13"/>
                    <a:pt x="16" y="13"/>
                    <a:pt x="0" y="14"/>
                  </a:cubicBezTo>
                  <a:cubicBezTo>
                    <a:pt x="0" y="12"/>
                    <a:pt x="1" y="12"/>
                    <a:pt x="3" y="12"/>
                  </a:cubicBezTo>
                  <a:cubicBezTo>
                    <a:pt x="4" y="12"/>
                    <a:pt x="6" y="12"/>
                    <a:pt x="7" y="12"/>
                  </a:cubicBezTo>
                  <a:cubicBezTo>
                    <a:pt x="14" y="12"/>
                    <a:pt x="15" y="10"/>
                    <a:pt x="14" y="4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8" y="3"/>
                    <a:pt x="6" y="1"/>
                  </a:cubicBezTo>
                  <a:cubicBezTo>
                    <a:pt x="11" y="0"/>
                    <a:pt x="15" y="1"/>
                    <a:pt x="19" y="1"/>
                  </a:cubicBezTo>
                  <a:cubicBezTo>
                    <a:pt x="28" y="0"/>
                    <a:pt x="38" y="0"/>
                    <a:pt x="47" y="0"/>
                  </a:cubicBezTo>
                  <a:cubicBezTo>
                    <a:pt x="49" y="4"/>
                    <a:pt x="50" y="8"/>
                    <a:pt x="48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41">
              <a:extLst>
                <a:ext uri="{FF2B5EF4-FFF2-40B4-BE49-F238E27FC236}">
                  <a16:creationId xmlns:a16="http://schemas.microsoft.com/office/drawing/2014/main" id="{89352BCC-0B21-0A9A-E58E-224C132DB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" y="686"/>
              <a:ext cx="88" cy="24"/>
            </a:xfrm>
            <a:custGeom>
              <a:avLst/>
              <a:gdLst>
                <a:gd name="T0" fmla="*/ 49 w 50"/>
                <a:gd name="T1" fmla="*/ 4 h 14"/>
                <a:gd name="T2" fmla="*/ 49 w 50"/>
                <a:gd name="T3" fmla="*/ 5 h 14"/>
                <a:gd name="T4" fmla="*/ 50 w 50"/>
                <a:gd name="T5" fmla="*/ 5 h 14"/>
                <a:gd name="T6" fmla="*/ 48 w 50"/>
                <a:gd name="T7" fmla="*/ 14 h 14"/>
                <a:gd name="T8" fmla="*/ 19 w 50"/>
                <a:gd name="T9" fmla="*/ 12 h 14"/>
                <a:gd name="T10" fmla="*/ 5 w 50"/>
                <a:gd name="T11" fmla="*/ 4 h 14"/>
                <a:gd name="T12" fmla="*/ 0 w 50"/>
                <a:gd name="T13" fmla="*/ 0 h 14"/>
                <a:gd name="T14" fmla="*/ 40 w 50"/>
                <a:gd name="T15" fmla="*/ 4 h 14"/>
                <a:gd name="T16" fmla="*/ 49 w 50"/>
                <a:gd name="T1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">
                  <a:moveTo>
                    <a:pt x="49" y="4"/>
                  </a:moveTo>
                  <a:cubicBezTo>
                    <a:pt x="49" y="4"/>
                    <a:pt x="49" y="4"/>
                    <a:pt x="49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8" y="8"/>
                    <a:pt x="48" y="11"/>
                    <a:pt x="48" y="14"/>
                  </a:cubicBezTo>
                  <a:cubicBezTo>
                    <a:pt x="38" y="14"/>
                    <a:pt x="28" y="13"/>
                    <a:pt x="19" y="12"/>
                  </a:cubicBezTo>
                  <a:cubicBezTo>
                    <a:pt x="14" y="11"/>
                    <a:pt x="10" y="7"/>
                    <a:pt x="5" y="4"/>
                  </a:cubicBezTo>
                  <a:cubicBezTo>
                    <a:pt x="3" y="3"/>
                    <a:pt x="2" y="2"/>
                    <a:pt x="0" y="0"/>
                  </a:cubicBezTo>
                  <a:cubicBezTo>
                    <a:pt x="13" y="1"/>
                    <a:pt x="26" y="3"/>
                    <a:pt x="40" y="4"/>
                  </a:cubicBezTo>
                  <a:cubicBezTo>
                    <a:pt x="42" y="5"/>
                    <a:pt x="46" y="4"/>
                    <a:pt x="49" y="4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42">
              <a:extLst>
                <a:ext uri="{FF2B5EF4-FFF2-40B4-BE49-F238E27FC236}">
                  <a16:creationId xmlns:a16="http://schemas.microsoft.com/office/drawing/2014/main" id="{DE4F3889-D0D6-3270-E717-C937F5957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" y="760"/>
              <a:ext cx="60" cy="24"/>
            </a:xfrm>
            <a:custGeom>
              <a:avLst/>
              <a:gdLst>
                <a:gd name="T0" fmla="*/ 1 w 34"/>
                <a:gd name="T1" fmla="*/ 14 h 14"/>
                <a:gd name="T2" fmla="*/ 0 w 34"/>
                <a:gd name="T3" fmla="*/ 2 h 14"/>
                <a:gd name="T4" fmla="*/ 32 w 34"/>
                <a:gd name="T5" fmla="*/ 1 h 14"/>
                <a:gd name="T6" fmla="*/ 24 w 34"/>
                <a:gd name="T7" fmla="*/ 13 h 14"/>
                <a:gd name="T8" fmla="*/ 10 w 34"/>
                <a:gd name="T9" fmla="*/ 14 h 14"/>
                <a:gd name="T10" fmla="*/ 1 w 34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">
                  <a:moveTo>
                    <a:pt x="1" y="14"/>
                  </a:moveTo>
                  <a:cubicBezTo>
                    <a:pt x="1" y="10"/>
                    <a:pt x="0" y="6"/>
                    <a:pt x="0" y="2"/>
                  </a:cubicBezTo>
                  <a:cubicBezTo>
                    <a:pt x="10" y="2"/>
                    <a:pt x="21" y="0"/>
                    <a:pt x="32" y="1"/>
                  </a:cubicBezTo>
                  <a:cubicBezTo>
                    <a:pt x="34" y="6"/>
                    <a:pt x="30" y="12"/>
                    <a:pt x="24" y="13"/>
                  </a:cubicBezTo>
                  <a:cubicBezTo>
                    <a:pt x="20" y="14"/>
                    <a:pt x="15" y="13"/>
                    <a:pt x="10" y="14"/>
                  </a:cubicBezTo>
                  <a:cubicBezTo>
                    <a:pt x="7" y="14"/>
                    <a:pt x="4" y="14"/>
                    <a:pt x="1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43">
              <a:extLst>
                <a:ext uri="{FF2B5EF4-FFF2-40B4-BE49-F238E27FC236}">
                  <a16:creationId xmlns:a16="http://schemas.microsoft.com/office/drawing/2014/main" id="{E84D7359-1B2F-B647-4865-0A9BA4BC6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797"/>
              <a:ext cx="56" cy="24"/>
            </a:xfrm>
            <a:custGeom>
              <a:avLst/>
              <a:gdLst>
                <a:gd name="T0" fmla="*/ 0 w 32"/>
                <a:gd name="T1" fmla="*/ 14 h 14"/>
                <a:gd name="T2" fmla="*/ 12 w 32"/>
                <a:gd name="T3" fmla="*/ 1 h 14"/>
                <a:gd name="T4" fmla="*/ 32 w 32"/>
                <a:gd name="T5" fmla="*/ 0 h 14"/>
                <a:gd name="T6" fmla="*/ 21 w 32"/>
                <a:gd name="T7" fmla="*/ 12 h 14"/>
                <a:gd name="T8" fmla="*/ 25 w 32"/>
                <a:gd name="T9" fmla="*/ 13 h 14"/>
                <a:gd name="T10" fmla="*/ 0 w 3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cubicBezTo>
                    <a:pt x="4" y="9"/>
                    <a:pt x="8" y="5"/>
                    <a:pt x="12" y="1"/>
                  </a:cubicBezTo>
                  <a:cubicBezTo>
                    <a:pt x="18" y="1"/>
                    <a:pt x="25" y="0"/>
                    <a:pt x="32" y="0"/>
                  </a:cubicBezTo>
                  <a:cubicBezTo>
                    <a:pt x="28" y="4"/>
                    <a:pt x="25" y="8"/>
                    <a:pt x="21" y="12"/>
                  </a:cubicBezTo>
                  <a:cubicBezTo>
                    <a:pt x="22" y="13"/>
                    <a:pt x="24" y="13"/>
                    <a:pt x="25" y="13"/>
                  </a:cubicBezTo>
                  <a:cubicBezTo>
                    <a:pt x="17" y="14"/>
                    <a:pt x="8" y="14"/>
                    <a:pt x="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44">
              <a:extLst>
                <a:ext uri="{FF2B5EF4-FFF2-40B4-BE49-F238E27FC236}">
                  <a16:creationId xmlns:a16="http://schemas.microsoft.com/office/drawing/2014/main" id="{3DE9950A-D187-E782-70BF-E893E1C61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" y="719"/>
              <a:ext cx="61" cy="28"/>
            </a:xfrm>
            <a:custGeom>
              <a:avLst/>
              <a:gdLst>
                <a:gd name="T0" fmla="*/ 25 w 35"/>
                <a:gd name="T1" fmla="*/ 3 h 16"/>
                <a:gd name="T2" fmla="*/ 27 w 35"/>
                <a:gd name="T3" fmla="*/ 8 h 16"/>
                <a:gd name="T4" fmla="*/ 32 w 35"/>
                <a:gd name="T5" fmla="*/ 11 h 16"/>
                <a:gd name="T6" fmla="*/ 34 w 35"/>
                <a:gd name="T7" fmla="*/ 14 h 16"/>
                <a:gd name="T8" fmla="*/ 31 w 35"/>
                <a:gd name="T9" fmla="*/ 16 h 16"/>
                <a:gd name="T10" fmla="*/ 25 w 35"/>
                <a:gd name="T11" fmla="*/ 14 h 16"/>
                <a:gd name="T12" fmla="*/ 19 w 35"/>
                <a:gd name="T13" fmla="*/ 16 h 16"/>
                <a:gd name="T14" fmla="*/ 1 w 35"/>
                <a:gd name="T15" fmla="*/ 9 h 16"/>
                <a:gd name="T16" fmla="*/ 4 w 35"/>
                <a:gd name="T17" fmla="*/ 4 h 16"/>
                <a:gd name="T18" fmla="*/ 7 w 35"/>
                <a:gd name="T19" fmla="*/ 1 h 16"/>
                <a:gd name="T20" fmla="*/ 25 w 35"/>
                <a:gd name="T2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6">
                  <a:moveTo>
                    <a:pt x="25" y="3"/>
                  </a:moveTo>
                  <a:cubicBezTo>
                    <a:pt x="23" y="6"/>
                    <a:pt x="23" y="8"/>
                    <a:pt x="27" y="8"/>
                  </a:cubicBezTo>
                  <a:cubicBezTo>
                    <a:pt x="29" y="9"/>
                    <a:pt x="30" y="10"/>
                    <a:pt x="32" y="11"/>
                  </a:cubicBezTo>
                  <a:cubicBezTo>
                    <a:pt x="33" y="12"/>
                    <a:pt x="35" y="12"/>
                    <a:pt x="34" y="14"/>
                  </a:cubicBezTo>
                  <a:cubicBezTo>
                    <a:pt x="33" y="15"/>
                    <a:pt x="32" y="16"/>
                    <a:pt x="31" y="16"/>
                  </a:cubicBezTo>
                  <a:cubicBezTo>
                    <a:pt x="29" y="16"/>
                    <a:pt x="27" y="15"/>
                    <a:pt x="25" y="14"/>
                  </a:cubicBezTo>
                  <a:cubicBezTo>
                    <a:pt x="23" y="12"/>
                    <a:pt x="20" y="11"/>
                    <a:pt x="19" y="16"/>
                  </a:cubicBezTo>
                  <a:cubicBezTo>
                    <a:pt x="13" y="14"/>
                    <a:pt x="7" y="11"/>
                    <a:pt x="1" y="9"/>
                  </a:cubicBezTo>
                  <a:cubicBezTo>
                    <a:pt x="0" y="6"/>
                    <a:pt x="3" y="6"/>
                    <a:pt x="4" y="4"/>
                  </a:cubicBezTo>
                  <a:cubicBezTo>
                    <a:pt x="5" y="3"/>
                    <a:pt x="7" y="2"/>
                    <a:pt x="7" y="1"/>
                  </a:cubicBezTo>
                  <a:cubicBezTo>
                    <a:pt x="14" y="0"/>
                    <a:pt x="20" y="1"/>
                    <a:pt x="25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45">
              <a:extLst>
                <a:ext uri="{FF2B5EF4-FFF2-40B4-BE49-F238E27FC236}">
                  <a16:creationId xmlns:a16="http://schemas.microsoft.com/office/drawing/2014/main" id="{D54EDF6B-B50C-4CD3-42A6-FE9CAF78B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" y="765"/>
              <a:ext cx="42" cy="23"/>
            </a:xfrm>
            <a:custGeom>
              <a:avLst/>
              <a:gdLst>
                <a:gd name="T0" fmla="*/ 14 w 24"/>
                <a:gd name="T1" fmla="*/ 0 h 13"/>
                <a:gd name="T2" fmla="*/ 23 w 24"/>
                <a:gd name="T3" fmla="*/ 1 h 13"/>
                <a:gd name="T4" fmla="*/ 23 w 24"/>
                <a:gd name="T5" fmla="*/ 9 h 13"/>
                <a:gd name="T6" fmla="*/ 20 w 24"/>
                <a:gd name="T7" fmla="*/ 12 h 13"/>
                <a:gd name="T8" fmla="*/ 8 w 24"/>
                <a:gd name="T9" fmla="*/ 13 h 13"/>
                <a:gd name="T10" fmla="*/ 7 w 24"/>
                <a:gd name="T11" fmla="*/ 13 h 13"/>
                <a:gd name="T12" fmla="*/ 3 w 24"/>
                <a:gd name="T13" fmla="*/ 1 h 13"/>
                <a:gd name="T14" fmla="*/ 14 w 2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3">
                  <a:moveTo>
                    <a:pt x="14" y="0"/>
                  </a:moveTo>
                  <a:cubicBezTo>
                    <a:pt x="17" y="1"/>
                    <a:pt x="21" y="0"/>
                    <a:pt x="23" y="1"/>
                  </a:cubicBezTo>
                  <a:cubicBezTo>
                    <a:pt x="24" y="2"/>
                    <a:pt x="22" y="6"/>
                    <a:pt x="23" y="9"/>
                  </a:cubicBezTo>
                  <a:cubicBezTo>
                    <a:pt x="24" y="12"/>
                    <a:pt x="22" y="12"/>
                    <a:pt x="20" y="12"/>
                  </a:cubicBezTo>
                  <a:cubicBezTo>
                    <a:pt x="16" y="12"/>
                    <a:pt x="12" y="11"/>
                    <a:pt x="8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" y="9"/>
                    <a:pt x="0" y="5"/>
                    <a:pt x="3" y="1"/>
                  </a:cubicBezTo>
                  <a:cubicBezTo>
                    <a:pt x="7" y="1"/>
                    <a:pt x="11" y="0"/>
                    <a:pt x="14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46">
              <a:extLst>
                <a:ext uri="{FF2B5EF4-FFF2-40B4-BE49-F238E27FC236}">
                  <a16:creationId xmlns:a16="http://schemas.microsoft.com/office/drawing/2014/main" id="{D854AE82-E46A-9E26-1CE8-4BAC1B472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" y="835"/>
              <a:ext cx="50" cy="22"/>
            </a:xfrm>
            <a:custGeom>
              <a:avLst/>
              <a:gdLst>
                <a:gd name="T0" fmla="*/ 19 w 28"/>
                <a:gd name="T1" fmla="*/ 12 h 12"/>
                <a:gd name="T2" fmla="*/ 12 w 28"/>
                <a:gd name="T3" fmla="*/ 12 h 12"/>
                <a:gd name="T4" fmla="*/ 1 w 28"/>
                <a:gd name="T5" fmla="*/ 2 h 12"/>
                <a:gd name="T6" fmla="*/ 1 w 28"/>
                <a:gd name="T7" fmla="*/ 0 h 12"/>
                <a:gd name="T8" fmla="*/ 24 w 28"/>
                <a:gd name="T9" fmla="*/ 0 h 12"/>
                <a:gd name="T10" fmla="*/ 19 w 28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2">
                  <a:moveTo>
                    <a:pt x="19" y="12"/>
                  </a:moveTo>
                  <a:cubicBezTo>
                    <a:pt x="17" y="12"/>
                    <a:pt x="14" y="12"/>
                    <a:pt x="12" y="12"/>
                  </a:cubicBezTo>
                  <a:cubicBezTo>
                    <a:pt x="7" y="10"/>
                    <a:pt x="4" y="6"/>
                    <a:pt x="1" y="2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9" y="0"/>
                    <a:pt x="17" y="0"/>
                    <a:pt x="24" y="0"/>
                  </a:cubicBezTo>
                  <a:cubicBezTo>
                    <a:pt x="28" y="6"/>
                    <a:pt x="26" y="10"/>
                    <a:pt x="19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47">
              <a:extLst>
                <a:ext uri="{FF2B5EF4-FFF2-40B4-BE49-F238E27FC236}">
                  <a16:creationId xmlns:a16="http://schemas.microsoft.com/office/drawing/2014/main" id="{67078E04-7202-50C6-99FD-A06EDAA46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205"/>
              <a:ext cx="63" cy="27"/>
            </a:xfrm>
            <a:custGeom>
              <a:avLst/>
              <a:gdLst>
                <a:gd name="T0" fmla="*/ 30 w 36"/>
                <a:gd name="T1" fmla="*/ 15 h 15"/>
                <a:gd name="T2" fmla="*/ 29 w 36"/>
                <a:gd name="T3" fmla="*/ 13 h 15"/>
                <a:gd name="T4" fmla="*/ 16 w 36"/>
                <a:gd name="T5" fmla="*/ 4 h 15"/>
                <a:gd name="T6" fmla="*/ 12 w 36"/>
                <a:gd name="T7" fmla="*/ 2 h 15"/>
                <a:gd name="T8" fmla="*/ 0 w 36"/>
                <a:gd name="T9" fmla="*/ 2 h 15"/>
                <a:gd name="T10" fmla="*/ 14 w 36"/>
                <a:gd name="T11" fmla="*/ 1 h 15"/>
                <a:gd name="T12" fmla="*/ 32 w 36"/>
                <a:gd name="T13" fmla="*/ 0 h 15"/>
                <a:gd name="T14" fmla="*/ 35 w 36"/>
                <a:gd name="T15" fmla="*/ 4 h 15"/>
                <a:gd name="T16" fmla="*/ 30 w 36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5">
                  <a:moveTo>
                    <a:pt x="30" y="15"/>
                  </a:moveTo>
                  <a:cubicBezTo>
                    <a:pt x="30" y="14"/>
                    <a:pt x="30" y="13"/>
                    <a:pt x="29" y="13"/>
                  </a:cubicBezTo>
                  <a:cubicBezTo>
                    <a:pt x="22" y="13"/>
                    <a:pt x="19" y="9"/>
                    <a:pt x="16" y="4"/>
                  </a:cubicBezTo>
                  <a:cubicBezTo>
                    <a:pt x="15" y="2"/>
                    <a:pt x="14" y="2"/>
                    <a:pt x="12" y="2"/>
                  </a:cubicBezTo>
                  <a:cubicBezTo>
                    <a:pt x="8" y="2"/>
                    <a:pt x="4" y="2"/>
                    <a:pt x="0" y="2"/>
                  </a:cubicBezTo>
                  <a:cubicBezTo>
                    <a:pt x="4" y="0"/>
                    <a:pt x="9" y="1"/>
                    <a:pt x="14" y="1"/>
                  </a:cubicBezTo>
                  <a:cubicBezTo>
                    <a:pt x="20" y="1"/>
                    <a:pt x="26" y="1"/>
                    <a:pt x="32" y="0"/>
                  </a:cubicBezTo>
                  <a:cubicBezTo>
                    <a:pt x="35" y="0"/>
                    <a:pt x="36" y="1"/>
                    <a:pt x="35" y="4"/>
                  </a:cubicBezTo>
                  <a:cubicBezTo>
                    <a:pt x="33" y="8"/>
                    <a:pt x="32" y="11"/>
                    <a:pt x="30" y="15"/>
                  </a:cubicBezTo>
                  <a:close/>
                </a:path>
              </a:pathLst>
            </a:custGeom>
            <a:solidFill>
              <a:srgbClr val="EEC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48">
              <a:extLst>
                <a:ext uri="{FF2B5EF4-FFF2-40B4-BE49-F238E27FC236}">
                  <a16:creationId xmlns:a16="http://schemas.microsoft.com/office/drawing/2014/main" id="{0D0DFC4B-1861-2E85-D370-903FA75D6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" y="755"/>
              <a:ext cx="37" cy="42"/>
            </a:xfrm>
            <a:custGeom>
              <a:avLst/>
              <a:gdLst>
                <a:gd name="T0" fmla="*/ 21 w 21"/>
                <a:gd name="T1" fmla="*/ 6 h 24"/>
                <a:gd name="T2" fmla="*/ 20 w 21"/>
                <a:gd name="T3" fmla="*/ 7 h 24"/>
                <a:gd name="T4" fmla="*/ 10 w 21"/>
                <a:gd name="T5" fmla="*/ 22 h 24"/>
                <a:gd name="T6" fmla="*/ 8 w 21"/>
                <a:gd name="T7" fmla="*/ 22 h 24"/>
                <a:gd name="T8" fmla="*/ 7 w 21"/>
                <a:gd name="T9" fmla="*/ 19 h 24"/>
                <a:gd name="T10" fmla="*/ 13 w 21"/>
                <a:gd name="T11" fmla="*/ 13 h 24"/>
                <a:gd name="T12" fmla="*/ 13 w 21"/>
                <a:gd name="T13" fmla="*/ 8 h 24"/>
                <a:gd name="T14" fmla="*/ 8 w 21"/>
                <a:gd name="T15" fmla="*/ 8 h 24"/>
                <a:gd name="T16" fmla="*/ 4 w 21"/>
                <a:gd name="T17" fmla="*/ 11 h 24"/>
                <a:gd name="T18" fmla="*/ 1 w 21"/>
                <a:gd name="T19" fmla="*/ 12 h 24"/>
                <a:gd name="T20" fmla="*/ 1 w 21"/>
                <a:gd name="T21" fmla="*/ 8 h 24"/>
                <a:gd name="T22" fmla="*/ 5 w 21"/>
                <a:gd name="T23" fmla="*/ 0 h 24"/>
                <a:gd name="T24" fmla="*/ 21 w 21"/>
                <a:gd name="T2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4">
                  <a:moveTo>
                    <a:pt x="21" y="6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15"/>
                    <a:pt x="13" y="17"/>
                    <a:pt x="10" y="22"/>
                  </a:cubicBezTo>
                  <a:cubicBezTo>
                    <a:pt x="9" y="24"/>
                    <a:pt x="8" y="23"/>
                    <a:pt x="8" y="22"/>
                  </a:cubicBezTo>
                  <a:cubicBezTo>
                    <a:pt x="6" y="21"/>
                    <a:pt x="6" y="20"/>
                    <a:pt x="7" y="19"/>
                  </a:cubicBezTo>
                  <a:cubicBezTo>
                    <a:pt x="9" y="17"/>
                    <a:pt x="11" y="15"/>
                    <a:pt x="13" y="13"/>
                  </a:cubicBezTo>
                  <a:cubicBezTo>
                    <a:pt x="14" y="12"/>
                    <a:pt x="15" y="10"/>
                    <a:pt x="13" y="8"/>
                  </a:cubicBezTo>
                  <a:cubicBezTo>
                    <a:pt x="12" y="6"/>
                    <a:pt x="10" y="7"/>
                    <a:pt x="8" y="8"/>
                  </a:cubicBezTo>
                  <a:cubicBezTo>
                    <a:pt x="7" y="9"/>
                    <a:pt x="6" y="10"/>
                    <a:pt x="4" y="11"/>
                  </a:cubicBezTo>
                  <a:cubicBezTo>
                    <a:pt x="3" y="11"/>
                    <a:pt x="3" y="13"/>
                    <a:pt x="1" y="12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4" y="5"/>
                    <a:pt x="6" y="3"/>
                    <a:pt x="5" y="0"/>
                  </a:cubicBezTo>
                  <a:cubicBezTo>
                    <a:pt x="11" y="1"/>
                    <a:pt x="16" y="4"/>
                    <a:pt x="21" y="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49">
              <a:extLst>
                <a:ext uri="{FF2B5EF4-FFF2-40B4-BE49-F238E27FC236}">
                  <a16:creationId xmlns:a16="http://schemas.microsoft.com/office/drawing/2014/main" id="{1CC675DC-5EBA-82E8-6F5F-E475BB053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" y="723"/>
              <a:ext cx="54" cy="24"/>
            </a:xfrm>
            <a:custGeom>
              <a:avLst/>
              <a:gdLst>
                <a:gd name="T0" fmla="*/ 21 w 31"/>
                <a:gd name="T1" fmla="*/ 2 h 14"/>
                <a:gd name="T2" fmla="*/ 24 w 31"/>
                <a:gd name="T3" fmla="*/ 6 h 14"/>
                <a:gd name="T4" fmla="*/ 29 w 31"/>
                <a:gd name="T5" fmla="*/ 9 h 14"/>
                <a:gd name="T6" fmla="*/ 30 w 31"/>
                <a:gd name="T7" fmla="*/ 13 h 14"/>
                <a:gd name="T8" fmla="*/ 0 w 31"/>
                <a:gd name="T9" fmla="*/ 0 h 14"/>
                <a:gd name="T10" fmla="*/ 10 w 31"/>
                <a:gd name="T11" fmla="*/ 1 h 14"/>
                <a:gd name="T12" fmla="*/ 21 w 31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21" y="2"/>
                  </a:moveTo>
                  <a:cubicBezTo>
                    <a:pt x="21" y="4"/>
                    <a:pt x="21" y="6"/>
                    <a:pt x="24" y="6"/>
                  </a:cubicBezTo>
                  <a:cubicBezTo>
                    <a:pt x="26" y="7"/>
                    <a:pt x="27" y="8"/>
                    <a:pt x="29" y="9"/>
                  </a:cubicBezTo>
                  <a:cubicBezTo>
                    <a:pt x="31" y="10"/>
                    <a:pt x="31" y="11"/>
                    <a:pt x="30" y="13"/>
                  </a:cubicBezTo>
                  <a:cubicBezTo>
                    <a:pt x="18" y="14"/>
                    <a:pt x="9" y="6"/>
                    <a:pt x="0" y="0"/>
                  </a:cubicBezTo>
                  <a:cubicBezTo>
                    <a:pt x="3" y="0"/>
                    <a:pt x="7" y="1"/>
                    <a:pt x="10" y="1"/>
                  </a:cubicBezTo>
                  <a:cubicBezTo>
                    <a:pt x="14" y="1"/>
                    <a:pt x="18" y="2"/>
                    <a:pt x="21" y="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50">
              <a:extLst>
                <a:ext uri="{FF2B5EF4-FFF2-40B4-BE49-F238E27FC236}">
                  <a16:creationId xmlns:a16="http://schemas.microsoft.com/office/drawing/2014/main" id="{1B63C336-06D5-9983-9FDB-F31013853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" y="719"/>
              <a:ext cx="57" cy="16"/>
            </a:xfrm>
            <a:custGeom>
              <a:avLst/>
              <a:gdLst>
                <a:gd name="T0" fmla="*/ 30 w 32"/>
                <a:gd name="T1" fmla="*/ 1 h 9"/>
                <a:gd name="T2" fmla="*/ 28 w 32"/>
                <a:gd name="T3" fmla="*/ 5 h 9"/>
                <a:gd name="T4" fmla="*/ 24 w 32"/>
                <a:gd name="T5" fmla="*/ 9 h 9"/>
                <a:gd name="T6" fmla="*/ 0 w 32"/>
                <a:gd name="T7" fmla="*/ 2 h 9"/>
                <a:gd name="T8" fmla="*/ 3 w 32"/>
                <a:gd name="T9" fmla="*/ 1 h 9"/>
                <a:gd name="T10" fmla="*/ 30 w 32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9">
                  <a:moveTo>
                    <a:pt x="30" y="1"/>
                  </a:moveTo>
                  <a:cubicBezTo>
                    <a:pt x="32" y="3"/>
                    <a:pt x="29" y="3"/>
                    <a:pt x="28" y="5"/>
                  </a:cubicBezTo>
                  <a:cubicBezTo>
                    <a:pt x="27" y="6"/>
                    <a:pt x="25" y="7"/>
                    <a:pt x="24" y="9"/>
                  </a:cubicBezTo>
                  <a:cubicBezTo>
                    <a:pt x="16" y="7"/>
                    <a:pt x="8" y="3"/>
                    <a:pt x="0" y="2"/>
                  </a:cubicBezTo>
                  <a:cubicBezTo>
                    <a:pt x="0" y="0"/>
                    <a:pt x="2" y="1"/>
                    <a:pt x="3" y="1"/>
                  </a:cubicBezTo>
                  <a:cubicBezTo>
                    <a:pt x="12" y="1"/>
                    <a:pt x="21" y="1"/>
                    <a:pt x="30" y="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51">
              <a:extLst>
                <a:ext uri="{FF2B5EF4-FFF2-40B4-BE49-F238E27FC236}">
                  <a16:creationId xmlns:a16="http://schemas.microsoft.com/office/drawing/2014/main" id="{21A341E9-E8B2-A9A8-1CD5-3BAE62755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" y="693"/>
              <a:ext cx="42" cy="21"/>
            </a:xfrm>
            <a:custGeom>
              <a:avLst/>
              <a:gdLst>
                <a:gd name="T0" fmla="*/ 4 w 24"/>
                <a:gd name="T1" fmla="*/ 10 h 12"/>
                <a:gd name="T2" fmla="*/ 5 w 24"/>
                <a:gd name="T3" fmla="*/ 1 h 12"/>
                <a:gd name="T4" fmla="*/ 17 w 24"/>
                <a:gd name="T5" fmla="*/ 1 h 12"/>
                <a:gd name="T6" fmla="*/ 12 w 24"/>
                <a:gd name="T7" fmla="*/ 2 h 12"/>
                <a:gd name="T8" fmla="*/ 8 w 24"/>
                <a:gd name="T9" fmla="*/ 5 h 12"/>
                <a:gd name="T10" fmla="*/ 10 w 24"/>
                <a:gd name="T11" fmla="*/ 9 h 12"/>
                <a:gd name="T12" fmla="*/ 14 w 24"/>
                <a:gd name="T13" fmla="*/ 7 h 12"/>
                <a:gd name="T14" fmla="*/ 19 w 24"/>
                <a:gd name="T15" fmla="*/ 3 h 12"/>
                <a:gd name="T16" fmla="*/ 22 w 24"/>
                <a:gd name="T17" fmla="*/ 4 h 12"/>
                <a:gd name="T18" fmla="*/ 22 w 24"/>
                <a:gd name="T19" fmla="*/ 7 h 12"/>
                <a:gd name="T20" fmla="*/ 19 w 24"/>
                <a:gd name="T21" fmla="*/ 10 h 12"/>
                <a:gd name="T22" fmla="*/ 24 w 24"/>
                <a:gd name="T23" fmla="*/ 12 h 12"/>
                <a:gd name="T24" fmla="*/ 4 w 24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2">
                  <a:moveTo>
                    <a:pt x="4" y="10"/>
                  </a:moveTo>
                  <a:cubicBezTo>
                    <a:pt x="0" y="6"/>
                    <a:pt x="3" y="4"/>
                    <a:pt x="5" y="1"/>
                  </a:cubicBezTo>
                  <a:cubicBezTo>
                    <a:pt x="9" y="1"/>
                    <a:pt x="13" y="0"/>
                    <a:pt x="17" y="1"/>
                  </a:cubicBezTo>
                  <a:cubicBezTo>
                    <a:pt x="15" y="1"/>
                    <a:pt x="14" y="1"/>
                    <a:pt x="12" y="2"/>
                  </a:cubicBezTo>
                  <a:cubicBezTo>
                    <a:pt x="10" y="2"/>
                    <a:pt x="9" y="4"/>
                    <a:pt x="8" y="5"/>
                  </a:cubicBezTo>
                  <a:cubicBezTo>
                    <a:pt x="8" y="7"/>
                    <a:pt x="9" y="8"/>
                    <a:pt x="10" y="9"/>
                  </a:cubicBezTo>
                  <a:cubicBezTo>
                    <a:pt x="12" y="10"/>
                    <a:pt x="13" y="8"/>
                    <a:pt x="14" y="7"/>
                  </a:cubicBezTo>
                  <a:cubicBezTo>
                    <a:pt x="16" y="6"/>
                    <a:pt x="17" y="5"/>
                    <a:pt x="19" y="3"/>
                  </a:cubicBezTo>
                  <a:cubicBezTo>
                    <a:pt x="20" y="2"/>
                    <a:pt x="21" y="3"/>
                    <a:pt x="22" y="4"/>
                  </a:cubicBezTo>
                  <a:cubicBezTo>
                    <a:pt x="23" y="5"/>
                    <a:pt x="23" y="5"/>
                    <a:pt x="22" y="7"/>
                  </a:cubicBezTo>
                  <a:cubicBezTo>
                    <a:pt x="21" y="8"/>
                    <a:pt x="20" y="9"/>
                    <a:pt x="19" y="10"/>
                  </a:cubicBezTo>
                  <a:cubicBezTo>
                    <a:pt x="20" y="12"/>
                    <a:pt x="23" y="10"/>
                    <a:pt x="24" y="12"/>
                  </a:cubicBezTo>
                  <a:cubicBezTo>
                    <a:pt x="17" y="12"/>
                    <a:pt x="10" y="11"/>
                    <a:pt x="4" y="10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52">
              <a:extLst>
                <a:ext uri="{FF2B5EF4-FFF2-40B4-BE49-F238E27FC236}">
                  <a16:creationId xmlns:a16="http://schemas.microsoft.com/office/drawing/2014/main" id="{7E610129-A4F8-818D-8E42-EF3C4DE34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" y="834"/>
              <a:ext cx="35" cy="24"/>
            </a:xfrm>
            <a:custGeom>
              <a:avLst/>
              <a:gdLst>
                <a:gd name="T0" fmla="*/ 0 w 20"/>
                <a:gd name="T1" fmla="*/ 13 h 14"/>
                <a:gd name="T2" fmla="*/ 5 w 20"/>
                <a:gd name="T3" fmla="*/ 1 h 14"/>
                <a:gd name="T4" fmla="*/ 20 w 20"/>
                <a:gd name="T5" fmla="*/ 0 h 14"/>
                <a:gd name="T6" fmla="*/ 8 w 20"/>
                <a:gd name="T7" fmla="*/ 11 h 14"/>
                <a:gd name="T8" fmla="*/ 9 w 20"/>
                <a:gd name="T9" fmla="*/ 12 h 14"/>
                <a:gd name="T10" fmla="*/ 17 w 20"/>
                <a:gd name="T11" fmla="*/ 12 h 14"/>
                <a:gd name="T12" fmla="*/ 0 w 20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0" y="13"/>
                  </a:moveTo>
                  <a:cubicBezTo>
                    <a:pt x="6" y="11"/>
                    <a:pt x="7" y="6"/>
                    <a:pt x="5" y="1"/>
                  </a:cubicBezTo>
                  <a:cubicBezTo>
                    <a:pt x="10" y="0"/>
                    <a:pt x="15" y="0"/>
                    <a:pt x="20" y="0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8" y="11"/>
                    <a:pt x="8" y="11"/>
                    <a:pt x="9" y="12"/>
                  </a:cubicBezTo>
                  <a:cubicBezTo>
                    <a:pt x="11" y="12"/>
                    <a:pt x="14" y="12"/>
                    <a:pt x="17" y="12"/>
                  </a:cubicBezTo>
                  <a:cubicBezTo>
                    <a:pt x="11" y="14"/>
                    <a:pt x="6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53">
              <a:extLst>
                <a:ext uri="{FF2B5EF4-FFF2-40B4-BE49-F238E27FC236}">
                  <a16:creationId xmlns:a16="http://schemas.microsoft.com/office/drawing/2014/main" id="{68E20E95-F69B-CCAF-D5A4-5E580A30C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" y="834"/>
              <a:ext cx="56" cy="23"/>
            </a:xfrm>
            <a:custGeom>
              <a:avLst/>
              <a:gdLst>
                <a:gd name="T0" fmla="*/ 21 w 32"/>
                <a:gd name="T1" fmla="*/ 1 h 13"/>
                <a:gd name="T2" fmla="*/ 22 w 32"/>
                <a:gd name="T3" fmla="*/ 3 h 13"/>
                <a:gd name="T4" fmla="*/ 32 w 32"/>
                <a:gd name="T5" fmla="*/ 13 h 13"/>
                <a:gd name="T6" fmla="*/ 26 w 32"/>
                <a:gd name="T7" fmla="*/ 13 h 13"/>
                <a:gd name="T8" fmla="*/ 15 w 32"/>
                <a:gd name="T9" fmla="*/ 2 h 13"/>
                <a:gd name="T10" fmla="*/ 10 w 32"/>
                <a:gd name="T11" fmla="*/ 2 h 13"/>
                <a:gd name="T12" fmla="*/ 0 w 32"/>
                <a:gd name="T13" fmla="*/ 1 h 13"/>
                <a:gd name="T14" fmla="*/ 21 w 32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3">
                  <a:moveTo>
                    <a:pt x="21" y="1"/>
                  </a:moveTo>
                  <a:cubicBezTo>
                    <a:pt x="20" y="2"/>
                    <a:pt x="21" y="3"/>
                    <a:pt x="22" y="3"/>
                  </a:cubicBezTo>
                  <a:cubicBezTo>
                    <a:pt x="26" y="6"/>
                    <a:pt x="28" y="10"/>
                    <a:pt x="32" y="13"/>
                  </a:cubicBezTo>
                  <a:cubicBezTo>
                    <a:pt x="30" y="13"/>
                    <a:pt x="28" y="13"/>
                    <a:pt x="26" y="13"/>
                  </a:cubicBezTo>
                  <a:cubicBezTo>
                    <a:pt x="23" y="9"/>
                    <a:pt x="18" y="6"/>
                    <a:pt x="15" y="2"/>
                  </a:cubicBezTo>
                  <a:cubicBezTo>
                    <a:pt x="14" y="1"/>
                    <a:pt x="12" y="2"/>
                    <a:pt x="10" y="2"/>
                  </a:cubicBezTo>
                  <a:cubicBezTo>
                    <a:pt x="7" y="2"/>
                    <a:pt x="4" y="2"/>
                    <a:pt x="0" y="1"/>
                  </a:cubicBezTo>
                  <a:cubicBezTo>
                    <a:pt x="7" y="0"/>
                    <a:pt x="14" y="1"/>
                    <a:pt x="21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54">
              <a:extLst>
                <a:ext uri="{FF2B5EF4-FFF2-40B4-BE49-F238E27FC236}">
                  <a16:creationId xmlns:a16="http://schemas.microsoft.com/office/drawing/2014/main" id="{DEB077B6-E4E1-006C-4D45-48DAE6F3A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62"/>
              <a:ext cx="47" cy="22"/>
            </a:xfrm>
            <a:custGeom>
              <a:avLst/>
              <a:gdLst>
                <a:gd name="T0" fmla="*/ 0 w 27"/>
                <a:gd name="T1" fmla="*/ 13 h 13"/>
                <a:gd name="T2" fmla="*/ 11 w 27"/>
                <a:gd name="T3" fmla="*/ 11 h 13"/>
                <a:gd name="T4" fmla="*/ 22 w 27"/>
                <a:gd name="T5" fmla="*/ 0 h 13"/>
                <a:gd name="T6" fmla="*/ 26 w 27"/>
                <a:gd name="T7" fmla="*/ 0 h 13"/>
                <a:gd name="T8" fmla="*/ 21 w 27"/>
                <a:gd name="T9" fmla="*/ 12 h 13"/>
                <a:gd name="T10" fmla="*/ 0 w 27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3">
                  <a:moveTo>
                    <a:pt x="0" y="13"/>
                  </a:moveTo>
                  <a:cubicBezTo>
                    <a:pt x="3" y="10"/>
                    <a:pt x="7" y="11"/>
                    <a:pt x="11" y="11"/>
                  </a:cubicBezTo>
                  <a:cubicBezTo>
                    <a:pt x="17" y="11"/>
                    <a:pt x="22" y="7"/>
                    <a:pt x="22" y="0"/>
                  </a:cubicBezTo>
                  <a:cubicBezTo>
                    <a:pt x="23" y="0"/>
                    <a:pt x="25" y="0"/>
                    <a:pt x="26" y="0"/>
                  </a:cubicBezTo>
                  <a:cubicBezTo>
                    <a:pt x="27" y="5"/>
                    <a:pt x="24" y="9"/>
                    <a:pt x="21" y="12"/>
                  </a:cubicBezTo>
                  <a:cubicBezTo>
                    <a:pt x="14" y="13"/>
                    <a:pt x="7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55">
              <a:extLst>
                <a:ext uri="{FF2B5EF4-FFF2-40B4-BE49-F238E27FC236}">
                  <a16:creationId xmlns:a16="http://schemas.microsoft.com/office/drawing/2014/main" id="{2851C360-573C-2E8E-14C0-893B64FC3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725"/>
              <a:ext cx="37" cy="24"/>
            </a:xfrm>
            <a:custGeom>
              <a:avLst/>
              <a:gdLst>
                <a:gd name="T0" fmla="*/ 10 w 21"/>
                <a:gd name="T1" fmla="*/ 14 h 14"/>
                <a:gd name="T2" fmla="*/ 15 w 21"/>
                <a:gd name="T3" fmla="*/ 12 h 14"/>
                <a:gd name="T4" fmla="*/ 0 w 21"/>
                <a:gd name="T5" fmla="*/ 1 h 14"/>
                <a:gd name="T6" fmla="*/ 2 w 21"/>
                <a:gd name="T7" fmla="*/ 0 h 14"/>
                <a:gd name="T8" fmla="*/ 9 w 21"/>
                <a:gd name="T9" fmla="*/ 1 h 14"/>
                <a:gd name="T10" fmla="*/ 18 w 21"/>
                <a:gd name="T11" fmla="*/ 9 h 14"/>
                <a:gd name="T12" fmla="*/ 21 w 21"/>
                <a:gd name="T13" fmla="*/ 13 h 14"/>
                <a:gd name="T14" fmla="*/ 10 w 2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4">
                  <a:moveTo>
                    <a:pt x="10" y="14"/>
                  </a:moveTo>
                  <a:cubicBezTo>
                    <a:pt x="12" y="13"/>
                    <a:pt x="13" y="13"/>
                    <a:pt x="15" y="12"/>
                  </a:cubicBezTo>
                  <a:cubicBezTo>
                    <a:pt x="9" y="9"/>
                    <a:pt x="7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5" y="0"/>
                    <a:pt x="7" y="0"/>
                    <a:pt x="9" y="1"/>
                  </a:cubicBezTo>
                  <a:cubicBezTo>
                    <a:pt x="11" y="4"/>
                    <a:pt x="15" y="6"/>
                    <a:pt x="18" y="9"/>
                  </a:cubicBezTo>
                  <a:cubicBezTo>
                    <a:pt x="19" y="10"/>
                    <a:pt x="20" y="12"/>
                    <a:pt x="21" y="13"/>
                  </a:cubicBezTo>
                  <a:cubicBezTo>
                    <a:pt x="17" y="13"/>
                    <a:pt x="14" y="14"/>
                    <a:pt x="1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56">
              <a:extLst>
                <a:ext uri="{FF2B5EF4-FFF2-40B4-BE49-F238E27FC236}">
                  <a16:creationId xmlns:a16="http://schemas.microsoft.com/office/drawing/2014/main" id="{22EEEBBE-8918-BBBF-876F-51DBE4D67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" y="800"/>
              <a:ext cx="26" cy="23"/>
            </a:xfrm>
            <a:custGeom>
              <a:avLst/>
              <a:gdLst>
                <a:gd name="T0" fmla="*/ 15 w 15"/>
                <a:gd name="T1" fmla="*/ 0 h 13"/>
                <a:gd name="T2" fmla="*/ 13 w 15"/>
                <a:gd name="T3" fmla="*/ 10 h 13"/>
                <a:gd name="T4" fmla="*/ 15 w 15"/>
                <a:gd name="T5" fmla="*/ 12 h 13"/>
                <a:gd name="T6" fmla="*/ 9 w 15"/>
                <a:gd name="T7" fmla="*/ 13 h 13"/>
                <a:gd name="T8" fmla="*/ 5 w 15"/>
                <a:gd name="T9" fmla="*/ 6 h 13"/>
                <a:gd name="T10" fmla="*/ 0 w 15"/>
                <a:gd name="T11" fmla="*/ 1 h 13"/>
                <a:gd name="T12" fmla="*/ 15 w 1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3">
                  <a:moveTo>
                    <a:pt x="15" y="0"/>
                  </a:moveTo>
                  <a:cubicBezTo>
                    <a:pt x="8" y="3"/>
                    <a:pt x="7" y="4"/>
                    <a:pt x="13" y="10"/>
                  </a:cubicBezTo>
                  <a:cubicBezTo>
                    <a:pt x="14" y="11"/>
                    <a:pt x="15" y="12"/>
                    <a:pt x="15" y="12"/>
                  </a:cubicBezTo>
                  <a:cubicBezTo>
                    <a:pt x="13" y="13"/>
                    <a:pt x="11" y="13"/>
                    <a:pt x="9" y="13"/>
                  </a:cubicBezTo>
                  <a:cubicBezTo>
                    <a:pt x="7" y="11"/>
                    <a:pt x="5" y="9"/>
                    <a:pt x="5" y="6"/>
                  </a:cubicBezTo>
                  <a:cubicBezTo>
                    <a:pt x="6" y="2"/>
                    <a:pt x="4" y="0"/>
                    <a:pt x="0" y="1"/>
                  </a:cubicBezTo>
                  <a:cubicBezTo>
                    <a:pt x="5" y="0"/>
                    <a:pt x="10" y="0"/>
                    <a:pt x="1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57">
              <a:extLst>
                <a:ext uri="{FF2B5EF4-FFF2-40B4-BE49-F238E27FC236}">
                  <a16:creationId xmlns:a16="http://schemas.microsoft.com/office/drawing/2014/main" id="{5C07ECEE-8459-ACE4-C73C-4A8B20019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" y="728"/>
              <a:ext cx="30" cy="23"/>
            </a:xfrm>
            <a:custGeom>
              <a:avLst/>
              <a:gdLst>
                <a:gd name="T0" fmla="*/ 17 w 17"/>
                <a:gd name="T1" fmla="*/ 1 h 13"/>
                <a:gd name="T2" fmla="*/ 5 w 17"/>
                <a:gd name="T3" fmla="*/ 13 h 13"/>
                <a:gd name="T4" fmla="*/ 0 w 17"/>
                <a:gd name="T5" fmla="*/ 13 h 13"/>
                <a:gd name="T6" fmla="*/ 11 w 17"/>
                <a:gd name="T7" fmla="*/ 1 h 13"/>
                <a:gd name="T8" fmla="*/ 17 w 17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7" y="1"/>
                  </a:moveTo>
                  <a:cubicBezTo>
                    <a:pt x="13" y="5"/>
                    <a:pt x="9" y="9"/>
                    <a:pt x="5" y="13"/>
                  </a:cubicBezTo>
                  <a:cubicBezTo>
                    <a:pt x="3" y="13"/>
                    <a:pt x="2" y="13"/>
                    <a:pt x="0" y="13"/>
                  </a:cubicBezTo>
                  <a:cubicBezTo>
                    <a:pt x="3" y="9"/>
                    <a:pt x="8" y="6"/>
                    <a:pt x="11" y="1"/>
                  </a:cubicBezTo>
                  <a:cubicBezTo>
                    <a:pt x="13" y="1"/>
                    <a:pt x="15" y="0"/>
                    <a:pt x="1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58">
              <a:extLst>
                <a:ext uri="{FF2B5EF4-FFF2-40B4-BE49-F238E27FC236}">
                  <a16:creationId xmlns:a16="http://schemas.microsoft.com/office/drawing/2014/main" id="{6CCFCB82-F403-FC65-FAA7-64B8B5646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" y="765"/>
              <a:ext cx="40" cy="23"/>
            </a:xfrm>
            <a:custGeom>
              <a:avLst/>
              <a:gdLst>
                <a:gd name="T0" fmla="*/ 19 w 23"/>
                <a:gd name="T1" fmla="*/ 1 h 13"/>
                <a:gd name="T2" fmla="*/ 23 w 23"/>
                <a:gd name="T3" fmla="*/ 13 h 13"/>
                <a:gd name="T4" fmla="*/ 17 w 23"/>
                <a:gd name="T5" fmla="*/ 13 h 13"/>
                <a:gd name="T6" fmla="*/ 14 w 23"/>
                <a:gd name="T7" fmla="*/ 3 h 13"/>
                <a:gd name="T8" fmla="*/ 12 w 23"/>
                <a:gd name="T9" fmla="*/ 1 h 13"/>
                <a:gd name="T10" fmla="*/ 0 w 23"/>
                <a:gd name="T11" fmla="*/ 1 h 13"/>
                <a:gd name="T12" fmla="*/ 19 w 23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">
                  <a:moveTo>
                    <a:pt x="19" y="1"/>
                  </a:moveTo>
                  <a:cubicBezTo>
                    <a:pt x="17" y="6"/>
                    <a:pt x="21" y="9"/>
                    <a:pt x="23" y="13"/>
                  </a:cubicBezTo>
                  <a:cubicBezTo>
                    <a:pt x="21" y="13"/>
                    <a:pt x="19" y="13"/>
                    <a:pt x="17" y="13"/>
                  </a:cubicBezTo>
                  <a:cubicBezTo>
                    <a:pt x="16" y="10"/>
                    <a:pt x="14" y="7"/>
                    <a:pt x="14" y="3"/>
                  </a:cubicBezTo>
                  <a:cubicBezTo>
                    <a:pt x="15" y="1"/>
                    <a:pt x="13" y="1"/>
                    <a:pt x="12" y="1"/>
                  </a:cubicBezTo>
                  <a:cubicBezTo>
                    <a:pt x="8" y="1"/>
                    <a:pt x="4" y="1"/>
                    <a:pt x="0" y="1"/>
                  </a:cubicBezTo>
                  <a:cubicBezTo>
                    <a:pt x="6" y="0"/>
                    <a:pt x="13" y="0"/>
                    <a:pt x="19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59">
              <a:extLst>
                <a:ext uri="{FF2B5EF4-FFF2-40B4-BE49-F238E27FC236}">
                  <a16:creationId xmlns:a16="http://schemas.microsoft.com/office/drawing/2014/main" id="{4A02E4B0-09A0-2B7F-F3BE-DC3B57243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" y="747"/>
              <a:ext cx="23" cy="22"/>
            </a:xfrm>
            <a:custGeom>
              <a:avLst/>
              <a:gdLst>
                <a:gd name="T0" fmla="*/ 13 w 13"/>
                <a:gd name="T1" fmla="*/ 3 h 12"/>
                <a:gd name="T2" fmla="*/ 5 w 13"/>
                <a:gd name="T3" fmla="*/ 10 h 12"/>
                <a:gd name="T4" fmla="*/ 2 w 13"/>
                <a:gd name="T5" fmla="*/ 10 h 12"/>
                <a:gd name="T6" fmla="*/ 2 w 13"/>
                <a:gd name="T7" fmla="*/ 7 h 12"/>
                <a:gd name="T8" fmla="*/ 7 w 13"/>
                <a:gd name="T9" fmla="*/ 0 h 12"/>
                <a:gd name="T10" fmla="*/ 13 w 13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13" y="3"/>
                  </a:moveTo>
                  <a:cubicBezTo>
                    <a:pt x="10" y="5"/>
                    <a:pt x="8" y="7"/>
                    <a:pt x="5" y="10"/>
                  </a:cubicBezTo>
                  <a:cubicBezTo>
                    <a:pt x="4" y="11"/>
                    <a:pt x="3" y="12"/>
                    <a:pt x="2" y="10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5"/>
                    <a:pt x="6" y="3"/>
                    <a:pt x="7" y="0"/>
                  </a:cubicBezTo>
                  <a:cubicBezTo>
                    <a:pt x="9" y="1"/>
                    <a:pt x="11" y="2"/>
                    <a:pt x="13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60">
              <a:extLst>
                <a:ext uri="{FF2B5EF4-FFF2-40B4-BE49-F238E27FC236}">
                  <a16:creationId xmlns:a16="http://schemas.microsoft.com/office/drawing/2014/main" id="{7F352342-CA40-916A-4620-A2A5069C7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" y="691"/>
              <a:ext cx="16" cy="4"/>
            </a:xfrm>
            <a:custGeom>
              <a:avLst/>
              <a:gdLst>
                <a:gd name="T0" fmla="*/ 9 w 9"/>
                <a:gd name="T1" fmla="*/ 1 h 2"/>
                <a:gd name="T2" fmla="*/ 0 w 9"/>
                <a:gd name="T3" fmla="*/ 1 h 2"/>
                <a:gd name="T4" fmla="*/ 9 w 9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9" y="1"/>
                  </a:moveTo>
                  <a:cubicBezTo>
                    <a:pt x="6" y="2"/>
                    <a:pt x="2" y="2"/>
                    <a:pt x="0" y="1"/>
                  </a:cubicBezTo>
                  <a:cubicBezTo>
                    <a:pt x="3" y="0"/>
                    <a:pt x="6" y="1"/>
                    <a:pt x="9" y="1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61">
              <a:extLst>
                <a:ext uri="{FF2B5EF4-FFF2-40B4-BE49-F238E27FC236}">
                  <a16:creationId xmlns:a16="http://schemas.microsoft.com/office/drawing/2014/main" id="{25019DEE-0AD6-FC6D-8AD1-16FACF738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" y="682"/>
              <a:ext cx="656" cy="25"/>
            </a:xfrm>
            <a:custGeom>
              <a:avLst/>
              <a:gdLst>
                <a:gd name="T0" fmla="*/ 262 w 374"/>
                <a:gd name="T1" fmla="*/ 0 h 14"/>
                <a:gd name="T2" fmla="*/ 265 w 374"/>
                <a:gd name="T3" fmla="*/ 0 h 14"/>
                <a:gd name="T4" fmla="*/ 266 w 374"/>
                <a:gd name="T5" fmla="*/ 5 h 14"/>
                <a:gd name="T6" fmla="*/ 262 w 374"/>
                <a:gd name="T7" fmla="*/ 10 h 14"/>
                <a:gd name="T8" fmla="*/ 267 w 374"/>
                <a:gd name="T9" fmla="*/ 9 h 14"/>
                <a:gd name="T10" fmla="*/ 273 w 374"/>
                <a:gd name="T11" fmla="*/ 9 h 14"/>
                <a:gd name="T12" fmla="*/ 281 w 374"/>
                <a:gd name="T13" fmla="*/ 11 h 14"/>
                <a:gd name="T14" fmla="*/ 362 w 374"/>
                <a:gd name="T15" fmla="*/ 11 h 14"/>
                <a:gd name="T16" fmla="*/ 372 w 374"/>
                <a:gd name="T17" fmla="*/ 11 h 14"/>
                <a:gd name="T18" fmla="*/ 371 w 374"/>
                <a:gd name="T19" fmla="*/ 13 h 14"/>
                <a:gd name="T20" fmla="*/ 355 w 374"/>
                <a:gd name="T21" fmla="*/ 13 h 14"/>
                <a:gd name="T22" fmla="*/ 261 w 374"/>
                <a:gd name="T23" fmla="*/ 13 h 14"/>
                <a:gd name="T24" fmla="*/ 14 w 374"/>
                <a:gd name="T25" fmla="*/ 13 h 14"/>
                <a:gd name="T26" fmla="*/ 0 w 374"/>
                <a:gd name="T27" fmla="*/ 13 h 14"/>
                <a:gd name="T28" fmla="*/ 9 w 374"/>
                <a:gd name="T29" fmla="*/ 12 h 14"/>
                <a:gd name="T30" fmla="*/ 246 w 374"/>
                <a:gd name="T31" fmla="*/ 12 h 14"/>
                <a:gd name="T32" fmla="*/ 255 w 374"/>
                <a:gd name="T33" fmla="*/ 8 h 14"/>
                <a:gd name="T34" fmla="*/ 262 w 374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4" h="14">
                  <a:moveTo>
                    <a:pt x="262" y="0"/>
                  </a:moveTo>
                  <a:cubicBezTo>
                    <a:pt x="263" y="0"/>
                    <a:pt x="264" y="0"/>
                    <a:pt x="265" y="0"/>
                  </a:cubicBezTo>
                  <a:cubicBezTo>
                    <a:pt x="268" y="2"/>
                    <a:pt x="267" y="3"/>
                    <a:pt x="266" y="5"/>
                  </a:cubicBezTo>
                  <a:cubicBezTo>
                    <a:pt x="265" y="7"/>
                    <a:pt x="263" y="8"/>
                    <a:pt x="262" y="10"/>
                  </a:cubicBezTo>
                  <a:cubicBezTo>
                    <a:pt x="264" y="11"/>
                    <a:pt x="266" y="10"/>
                    <a:pt x="267" y="9"/>
                  </a:cubicBezTo>
                  <a:cubicBezTo>
                    <a:pt x="269" y="7"/>
                    <a:pt x="271" y="7"/>
                    <a:pt x="273" y="9"/>
                  </a:cubicBezTo>
                  <a:cubicBezTo>
                    <a:pt x="275" y="11"/>
                    <a:pt x="278" y="11"/>
                    <a:pt x="281" y="11"/>
                  </a:cubicBezTo>
                  <a:cubicBezTo>
                    <a:pt x="308" y="11"/>
                    <a:pt x="335" y="11"/>
                    <a:pt x="362" y="11"/>
                  </a:cubicBezTo>
                  <a:cubicBezTo>
                    <a:pt x="365" y="11"/>
                    <a:pt x="369" y="10"/>
                    <a:pt x="372" y="11"/>
                  </a:cubicBezTo>
                  <a:cubicBezTo>
                    <a:pt x="374" y="14"/>
                    <a:pt x="371" y="13"/>
                    <a:pt x="371" y="13"/>
                  </a:cubicBezTo>
                  <a:cubicBezTo>
                    <a:pt x="366" y="13"/>
                    <a:pt x="360" y="13"/>
                    <a:pt x="355" y="13"/>
                  </a:cubicBezTo>
                  <a:cubicBezTo>
                    <a:pt x="324" y="13"/>
                    <a:pt x="292" y="13"/>
                    <a:pt x="261" y="13"/>
                  </a:cubicBezTo>
                  <a:cubicBezTo>
                    <a:pt x="178" y="13"/>
                    <a:pt x="96" y="13"/>
                    <a:pt x="14" y="13"/>
                  </a:cubicBezTo>
                  <a:cubicBezTo>
                    <a:pt x="9" y="13"/>
                    <a:pt x="5" y="13"/>
                    <a:pt x="0" y="13"/>
                  </a:cubicBezTo>
                  <a:cubicBezTo>
                    <a:pt x="3" y="11"/>
                    <a:pt x="6" y="12"/>
                    <a:pt x="9" y="12"/>
                  </a:cubicBezTo>
                  <a:cubicBezTo>
                    <a:pt x="88" y="12"/>
                    <a:pt x="167" y="12"/>
                    <a:pt x="246" y="12"/>
                  </a:cubicBezTo>
                  <a:cubicBezTo>
                    <a:pt x="249" y="12"/>
                    <a:pt x="253" y="12"/>
                    <a:pt x="255" y="8"/>
                  </a:cubicBezTo>
                  <a:cubicBezTo>
                    <a:pt x="257" y="5"/>
                    <a:pt x="260" y="3"/>
                    <a:pt x="262" y="0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62">
              <a:extLst>
                <a:ext uri="{FF2B5EF4-FFF2-40B4-BE49-F238E27FC236}">
                  <a16:creationId xmlns:a16="http://schemas.microsoft.com/office/drawing/2014/main" id="{8D6FD52D-6118-7FC5-B8CB-A81F2C399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700"/>
              <a:ext cx="67" cy="14"/>
            </a:xfrm>
            <a:custGeom>
              <a:avLst/>
              <a:gdLst>
                <a:gd name="T0" fmla="*/ 38 w 38"/>
                <a:gd name="T1" fmla="*/ 6 h 8"/>
                <a:gd name="T2" fmla="*/ 30 w 38"/>
                <a:gd name="T3" fmla="*/ 6 h 8"/>
                <a:gd name="T4" fmla="*/ 0 w 38"/>
                <a:gd name="T5" fmla="*/ 7 h 8"/>
                <a:gd name="T6" fmla="*/ 16 w 38"/>
                <a:gd name="T7" fmla="*/ 4 h 8"/>
                <a:gd name="T8" fmla="*/ 22 w 38"/>
                <a:gd name="T9" fmla="*/ 5 h 8"/>
                <a:gd name="T10" fmla="*/ 38 w 38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">
                  <a:moveTo>
                    <a:pt x="38" y="6"/>
                  </a:moveTo>
                  <a:cubicBezTo>
                    <a:pt x="36" y="7"/>
                    <a:pt x="33" y="6"/>
                    <a:pt x="30" y="6"/>
                  </a:cubicBezTo>
                  <a:cubicBezTo>
                    <a:pt x="20" y="6"/>
                    <a:pt x="10" y="8"/>
                    <a:pt x="0" y="7"/>
                  </a:cubicBezTo>
                  <a:cubicBezTo>
                    <a:pt x="4" y="1"/>
                    <a:pt x="10" y="0"/>
                    <a:pt x="16" y="4"/>
                  </a:cubicBezTo>
                  <a:cubicBezTo>
                    <a:pt x="18" y="5"/>
                    <a:pt x="20" y="6"/>
                    <a:pt x="22" y="5"/>
                  </a:cubicBezTo>
                  <a:cubicBezTo>
                    <a:pt x="27" y="3"/>
                    <a:pt x="33" y="4"/>
                    <a:pt x="38" y="6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63">
              <a:extLst>
                <a:ext uri="{FF2B5EF4-FFF2-40B4-BE49-F238E27FC236}">
                  <a16:creationId xmlns:a16="http://schemas.microsoft.com/office/drawing/2014/main" id="{D18A270A-BDB1-F44B-114F-F43F91DE8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797"/>
              <a:ext cx="38" cy="38"/>
            </a:xfrm>
            <a:custGeom>
              <a:avLst/>
              <a:gdLst>
                <a:gd name="T0" fmla="*/ 4 w 22"/>
                <a:gd name="T1" fmla="*/ 0 h 22"/>
                <a:gd name="T2" fmla="*/ 6 w 22"/>
                <a:gd name="T3" fmla="*/ 1 h 22"/>
                <a:gd name="T4" fmla="*/ 20 w 22"/>
                <a:gd name="T5" fmla="*/ 16 h 22"/>
                <a:gd name="T6" fmla="*/ 21 w 22"/>
                <a:gd name="T7" fmla="*/ 20 h 22"/>
                <a:gd name="T8" fmla="*/ 17 w 22"/>
                <a:gd name="T9" fmla="*/ 19 h 22"/>
                <a:gd name="T10" fmla="*/ 6 w 22"/>
                <a:gd name="T11" fmla="*/ 9 h 22"/>
                <a:gd name="T12" fmla="*/ 3 w 22"/>
                <a:gd name="T13" fmla="*/ 7 h 22"/>
                <a:gd name="T14" fmla="*/ 0 w 22"/>
                <a:gd name="T15" fmla="*/ 3 h 22"/>
                <a:gd name="T16" fmla="*/ 4 w 22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4" y="0"/>
                  </a:moveTo>
                  <a:cubicBezTo>
                    <a:pt x="5" y="0"/>
                    <a:pt x="5" y="0"/>
                    <a:pt x="6" y="1"/>
                  </a:cubicBezTo>
                  <a:cubicBezTo>
                    <a:pt x="11" y="6"/>
                    <a:pt x="15" y="11"/>
                    <a:pt x="20" y="16"/>
                  </a:cubicBezTo>
                  <a:cubicBezTo>
                    <a:pt x="22" y="17"/>
                    <a:pt x="22" y="18"/>
                    <a:pt x="21" y="20"/>
                  </a:cubicBezTo>
                  <a:cubicBezTo>
                    <a:pt x="19" y="22"/>
                    <a:pt x="18" y="20"/>
                    <a:pt x="17" y="19"/>
                  </a:cubicBezTo>
                  <a:cubicBezTo>
                    <a:pt x="13" y="16"/>
                    <a:pt x="10" y="12"/>
                    <a:pt x="6" y="9"/>
                  </a:cubicBezTo>
                  <a:cubicBezTo>
                    <a:pt x="5" y="8"/>
                    <a:pt x="5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64">
              <a:extLst>
                <a:ext uri="{FF2B5EF4-FFF2-40B4-BE49-F238E27FC236}">
                  <a16:creationId xmlns:a16="http://schemas.microsoft.com/office/drawing/2014/main" id="{403371FA-17D9-1A3D-6A5B-C656E6C9C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" y="679"/>
              <a:ext cx="201" cy="26"/>
            </a:xfrm>
            <a:custGeom>
              <a:avLst/>
              <a:gdLst>
                <a:gd name="T0" fmla="*/ 114 w 114"/>
                <a:gd name="T1" fmla="*/ 13 h 15"/>
                <a:gd name="T2" fmla="*/ 109 w 114"/>
                <a:gd name="T3" fmla="*/ 14 h 15"/>
                <a:gd name="T4" fmla="*/ 20 w 114"/>
                <a:gd name="T5" fmla="*/ 14 h 15"/>
                <a:gd name="T6" fmla="*/ 19 w 114"/>
                <a:gd name="T7" fmla="*/ 14 h 15"/>
                <a:gd name="T8" fmla="*/ 5 w 114"/>
                <a:gd name="T9" fmla="*/ 14 h 15"/>
                <a:gd name="T10" fmla="*/ 1 w 114"/>
                <a:gd name="T11" fmla="*/ 13 h 15"/>
                <a:gd name="T12" fmla="*/ 3 w 114"/>
                <a:gd name="T13" fmla="*/ 10 h 15"/>
                <a:gd name="T14" fmla="*/ 7 w 114"/>
                <a:gd name="T15" fmla="*/ 2 h 15"/>
                <a:gd name="T16" fmla="*/ 78 w 114"/>
                <a:gd name="T17" fmla="*/ 2 h 15"/>
                <a:gd name="T18" fmla="*/ 83 w 114"/>
                <a:gd name="T19" fmla="*/ 2 h 15"/>
                <a:gd name="T20" fmla="*/ 114 w 114"/>
                <a:gd name="T2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5">
                  <a:moveTo>
                    <a:pt x="114" y="13"/>
                  </a:moveTo>
                  <a:cubicBezTo>
                    <a:pt x="113" y="14"/>
                    <a:pt x="111" y="14"/>
                    <a:pt x="109" y="14"/>
                  </a:cubicBezTo>
                  <a:cubicBezTo>
                    <a:pt x="79" y="14"/>
                    <a:pt x="50" y="14"/>
                    <a:pt x="20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4" y="11"/>
                    <a:pt x="10" y="12"/>
                    <a:pt x="5" y="14"/>
                  </a:cubicBezTo>
                  <a:cubicBezTo>
                    <a:pt x="4" y="14"/>
                    <a:pt x="1" y="15"/>
                    <a:pt x="1" y="13"/>
                  </a:cubicBezTo>
                  <a:cubicBezTo>
                    <a:pt x="0" y="12"/>
                    <a:pt x="3" y="11"/>
                    <a:pt x="3" y="10"/>
                  </a:cubicBezTo>
                  <a:cubicBezTo>
                    <a:pt x="5" y="8"/>
                    <a:pt x="9" y="7"/>
                    <a:pt x="7" y="2"/>
                  </a:cubicBezTo>
                  <a:cubicBezTo>
                    <a:pt x="31" y="2"/>
                    <a:pt x="54" y="2"/>
                    <a:pt x="78" y="2"/>
                  </a:cubicBezTo>
                  <a:cubicBezTo>
                    <a:pt x="80" y="2"/>
                    <a:pt x="81" y="3"/>
                    <a:pt x="83" y="2"/>
                  </a:cubicBezTo>
                  <a:cubicBezTo>
                    <a:pt x="95" y="0"/>
                    <a:pt x="105" y="6"/>
                    <a:pt x="114" y="13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65">
              <a:extLst>
                <a:ext uri="{FF2B5EF4-FFF2-40B4-BE49-F238E27FC236}">
                  <a16:creationId xmlns:a16="http://schemas.microsoft.com/office/drawing/2014/main" id="{75D54A09-7EFF-235B-F9C9-DBE2812B6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" y="723"/>
              <a:ext cx="16" cy="17"/>
            </a:xfrm>
            <a:custGeom>
              <a:avLst/>
              <a:gdLst>
                <a:gd name="T0" fmla="*/ 9 w 9"/>
                <a:gd name="T1" fmla="*/ 4 h 10"/>
                <a:gd name="T2" fmla="*/ 4 w 9"/>
                <a:gd name="T3" fmla="*/ 10 h 10"/>
                <a:gd name="T4" fmla="*/ 0 w 9"/>
                <a:gd name="T5" fmla="*/ 6 h 10"/>
                <a:gd name="T6" fmla="*/ 5 w 9"/>
                <a:gd name="T7" fmla="*/ 0 h 10"/>
                <a:gd name="T8" fmla="*/ 9 w 9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cubicBezTo>
                    <a:pt x="8" y="7"/>
                    <a:pt x="6" y="9"/>
                    <a:pt x="4" y="10"/>
                  </a:cubicBez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7" y="0"/>
                    <a:pt x="8" y="2"/>
                    <a:pt x="9" y="4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66">
              <a:extLst>
                <a:ext uri="{FF2B5EF4-FFF2-40B4-BE49-F238E27FC236}">
                  <a16:creationId xmlns:a16="http://schemas.microsoft.com/office/drawing/2014/main" id="{6BF66CFC-8AF4-F9AC-A146-5CB73618E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" y="682"/>
              <a:ext cx="154" cy="21"/>
            </a:xfrm>
            <a:custGeom>
              <a:avLst/>
              <a:gdLst>
                <a:gd name="T0" fmla="*/ 0 w 88"/>
                <a:gd name="T1" fmla="*/ 7 h 12"/>
                <a:gd name="T2" fmla="*/ 21 w 88"/>
                <a:gd name="T3" fmla="*/ 1 h 12"/>
                <a:gd name="T4" fmla="*/ 72 w 88"/>
                <a:gd name="T5" fmla="*/ 1 h 12"/>
                <a:gd name="T6" fmla="*/ 85 w 88"/>
                <a:gd name="T7" fmla="*/ 6 h 12"/>
                <a:gd name="T8" fmla="*/ 87 w 88"/>
                <a:gd name="T9" fmla="*/ 9 h 12"/>
                <a:gd name="T10" fmla="*/ 84 w 88"/>
                <a:gd name="T11" fmla="*/ 9 h 12"/>
                <a:gd name="T12" fmla="*/ 80 w 88"/>
                <a:gd name="T13" fmla="*/ 8 h 12"/>
                <a:gd name="T14" fmla="*/ 82 w 88"/>
                <a:gd name="T15" fmla="*/ 6 h 12"/>
                <a:gd name="T16" fmla="*/ 77 w 88"/>
                <a:gd name="T17" fmla="*/ 9 h 12"/>
                <a:gd name="T18" fmla="*/ 74 w 88"/>
                <a:gd name="T19" fmla="*/ 11 h 12"/>
                <a:gd name="T20" fmla="*/ 71 w 88"/>
                <a:gd name="T21" fmla="*/ 11 h 12"/>
                <a:gd name="T22" fmla="*/ 16 w 88"/>
                <a:gd name="T23" fmla="*/ 11 h 12"/>
                <a:gd name="T24" fmla="*/ 7 w 88"/>
                <a:gd name="T25" fmla="*/ 11 h 12"/>
                <a:gd name="T26" fmla="*/ 0 w 88"/>
                <a:gd name="T2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">
                  <a:moveTo>
                    <a:pt x="0" y="7"/>
                  </a:moveTo>
                  <a:cubicBezTo>
                    <a:pt x="6" y="0"/>
                    <a:pt x="14" y="1"/>
                    <a:pt x="21" y="1"/>
                  </a:cubicBezTo>
                  <a:cubicBezTo>
                    <a:pt x="38" y="1"/>
                    <a:pt x="55" y="1"/>
                    <a:pt x="72" y="1"/>
                  </a:cubicBezTo>
                  <a:cubicBezTo>
                    <a:pt x="77" y="1"/>
                    <a:pt x="81" y="4"/>
                    <a:pt x="85" y="6"/>
                  </a:cubicBezTo>
                  <a:cubicBezTo>
                    <a:pt x="86" y="7"/>
                    <a:pt x="88" y="7"/>
                    <a:pt x="87" y="9"/>
                  </a:cubicBezTo>
                  <a:cubicBezTo>
                    <a:pt x="86" y="10"/>
                    <a:pt x="85" y="9"/>
                    <a:pt x="84" y="9"/>
                  </a:cubicBezTo>
                  <a:cubicBezTo>
                    <a:pt x="83" y="9"/>
                    <a:pt x="81" y="8"/>
                    <a:pt x="80" y="8"/>
                  </a:cubicBezTo>
                  <a:cubicBezTo>
                    <a:pt x="80" y="6"/>
                    <a:pt x="82" y="7"/>
                    <a:pt x="82" y="6"/>
                  </a:cubicBezTo>
                  <a:cubicBezTo>
                    <a:pt x="79" y="6"/>
                    <a:pt x="77" y="5"/>
                    <a:pt x="77" y="9"/>
                  </a:cubicBezTo>
                  <a:cubicBezTo>
                    <a:pt x="77" y="10"/>
                    <a:pt x="75" y="11"/>
                    <a:pt x="74" y="11"/>
                  </a:cubicBezTo>
                  <a:cubicBezTo>
                    <a:pt x="73" y="11"/>
                    <a:pt x="72" y="11"/>
                    <a:pt x="71" y="11"/>
                  </a:cubicBezTo>
                  <a:cubicBezTo>
                    <a:pt x="52" y="10"/>
                    <a:pt x="34" y="12"/>
                    <a:pt x="16" y="11"/>
                  </a:cubicBezTo>
                  <a:cubicBezTo>
                    <a:pt x="13" y="11"/>
                    <a:pt x="10" y="11"/>
                    <a:pt x="7" y="11"/>
                  </a:cubicBezTo>
                  <a:cubicBezTo>
                    <a:pt x="3" y="11"/>
                    <a:pt x="4" y="6"/>
                    <a:pt x="0" y="7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6139714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150618A-1D3A-52A7-D5B2-75716C9E08F6}"/>
              </a:ext>
            </a:extLst>
          </p:cNvPr>
          <p:cNvGrpSpPr/>
          <p:nvPr/>
        </p:nvGrpSpPr>
        <p:grpSpPr>
          <a:xfrm>
            <a:off x="1" y="5989320"/>
            <a:ext cx="12192000" cy="868680"/>
            <a:chOff x="32671" y="5827976"/>
            <a:chExt cx="12159329" cy="1030024"/>
          </a:xfrm>
        </p:grpSpPr>
        <p:sp>
          <p:nvSpPr>
            <p:cNvPr id="3" name="Freeform 59">
              <a:extLst>
                <a:ext uri="{FF2B5EF4-FFF2-40B4-BE49-F238E27FC236}">
                  <a16:creationId xmlns:a16="http://schemas.microsoft.com/office/drawing/2014/main" id="{6C39CE43-A5D9-8468-4042-06BC57302994}"/>
                </a:ext>
              </a:extLst>
            </p:cNvPr>
            <p:cNvSpPr/>
            <p:nvPr userDrawn="1"/>
          </p:nvSpPr>
          <p:spPr bwMode="auto">
            <a:xfrm>
              <a:off x="32671" y="5827976"/>
              <a:ext cx="7840514" cy="1030024"/>
            </a:xfrm>
            <a:custGeom>
              <a:avLst/>
              <a:gdLst>
                <a:gd name="T0" fmla="*/ 0 w 2470"/>
                <a:gd name="T1" fmla="*/ 22 h 343"/>
                <a:gd name="T2" fmla="*/ 268 w 2470"/>
                <a:gd name="T3" fmla="*/ 30 h 343"/>
                <a:gd name="T4" fmla="*/ 473 w 2470"/>
                <a:gd name="T5" fmla="*/ 41 h 343"/>
                <a:gd name="T6" fmla="*/ 466 w 2470"/>
                <a:gd name="T7" fmla="*/ 24 h 343"/>
                <a:gd name="T8" fmla="*/ 466 w 2470"/>
                <a:gd name="T9" fmla="*/ 0 h 343"/>
                <a:gd name="T10" fmla="*/ 484 w 2470"/>
                <a:gd name="T11" fmla="*/ 19 h 343"/>
                <a:gd name="T12" fmla="*/ 493 w 2470"/>
                <a:gd name="T13" fmla="*/ 37 h 343"/>
                <a:gd name="T14" fmla="*/ 509 w 2470"/>
                <a:gd name="T15" fmla="*/ 20 h 343"/>
                <a:gd name="T16" fmla="*/ 530 w 2470"/>
                <a:gd name="T17" fmla="*/ 7 h 343"/>
                <a:gd name="T18" fmla="*/ 531 w 2470"/>
                <a:gd name="T19" fmla="*/ 21 h 343"/>
                <a:gd name="T20" fmla="*/ 518 w 2470"/>
                <a:gd name="T21" fmla="*/ 40 h 343"/>
                <a:gd name="T22" fmla="*/ 890 w 2470"/>
                <a:gd name="T23" fmla="*/ 63 h 343"/>
                <a:gd name="T24" fmla="*/ 1354 w 2470"/>
                <a:gd name="T25" fmla="*/ 101 h 343"/>
                <a:gd name="T26" fmla="*/ 1354 w 2470"/>
                <a:gd name="T27" fmla="*/ 82 h 343"/>
                <a:gd name="T28" fmla="*/ 1361 w 2470"/>
                <a:gd name="T29" fmla="*/ 65 h 343"/>
                <a:gd name="T30" fmla="*/ 1368 w 2470"/>
                <a:gd name="T31" fmla="*/ 79 h 343"/>
                <a:gd name="T32" fmla="*/ 1372 w 2470"/>
                <a:gd name="T33" fmla="*/ 95 h 343"/>
                <a:gd name="T34" fmla="*/ 1410 w 2470"/>
                <a:gd name="T35" fmla="*/ 78 h 343"/>
                <a:gd name="T36" fmla="*/ 1455 w 2470"/>
                <a:gd name="T37" fmla="*/ 68 h 343"/>
                <a:gd name="T38" fmla="*/ 1428 w 2470"/>
                <a:gd name="T39" fmla="*/ 91 h 343"/>
                <a:gd name="T40" fmla="*/ 1401 w 2470"/>
                <a:gd name="T41" fmla="*/ 106 h 343"/>
                <a:gd name="T42" fmla="*/ 1430 w 2470"/>
                <a:gd name="T43" fmla="*/ 110 h 343"/>
                <a:gd name="T44" fmla="*/ 1459 w 2470"/>
                <a:gd name="T45" fmla="*/ 113 h 343"/>
                <a:gd name="T46" fmla="*/ 1457 w 2470"/>
                <a:gd name="T47" fmla="*/ 104 h 343"/>
                <a:gd name="T48" fmla="*/ 1466 w 2470"/>
                <a:gd name="T49" fmla="*/ 93 h 343"/>
                <a:gd name="T50" fmla="*/ 1473 w 2470"/>
                <a:gd name="T51" fmla="*/ 105 h 343"/>
                <a:gd name="T52" fmla="*/ 1477 w 2470"/>
                <a:gd name="T53" fmla="*/ 116 h 343"/>
                <a:gd name="T54" fmla="*/ 1488 w 2470"/>
                <a:gd name="T55" fmla="*/ 117 h 343"/>
                <a:gd name="T56" fmla="*/ 1510 w 2470"/>
                <a:gd name="T57" fmla="*/ 99 h 343"/>
                <a:gd name="T58" fmla="*/ 1549 w 2470"/>
                <a:gd name="T59" fmla="*/ 78 h 343"/>
                <a:gd name="T60" fmla="*/ 1531 w 2470"/>
                <a:gd name="T61" fmla="*/ 103 h 343"/>
                <a:gd name="T62" fmla="*/ 1515 w 2470"/>
                <a:gd name="T63" fmla="*/ 120 h 343"/>
                <a:gd name="T64" fmla="*/ 1559 w 2470"/>
                <a:gd name="T65" fmla="*/ 126 h 343"/>
                <a:gd name="T66" fmla="*/ 1579 w 2470"/>
                <a:gd name="T67" fmla="*/ 112 h 343"/>
                <a:gd name="T68" fmla="*/ 1601 w 2470"/>
                <a:gd name="T69" fmla="*/ 103 h 343"/>
                <a:gd name="T70" fmla="*/ 1592 w 2470"/>
                <a:gd name="T71" fmla="*/ 116 h 343"/>
                <a:gd name="T72" fmla="*/ 1580 w 2470"/>
                <a:gd name="T73" fmla="*/ 128 h 343"/>
                <a:gd name="T74" fmla="*/ 1761 w 2470"/>
                <a:gd name="T75" fmla="*/ 157 h 343"/>
                <a:gd name="T76" fmla="*/ 1951 w 2470"/>
                <a:gd name="T77" fmla="*/ 192 h 343"/>
                <a:gd name="T78" fmla="*/ 2207 w 2470"/>
                <a:gd name="T79" fmla="*/ 254 h 343"/>
                <a:gd name="T80" fmla="*/ 2470 w 2470"/>
                <a:gd name="T81" fmla="*/ 343 h 343"/>
                <a:gd name="T82" fmla="*/ 2433 w 2470"/>
                <a:gd name="T83" fmla="*/ 343 h 343"/>
                <a:gd name="T84" fmla="*/ 0 w 2470"/>
                <a:gd name="T85" fmla="*/ 343 h 343"/>
                <a:gd name="T86" fmla="*/ 0 w 2470"/>
                <a:gd name="T87" fmla="*/ 2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70" h="343">
                  <a:moveTo>
                    <a:pt x="0" y="22"/>
                  </a:moveTo>
                  <a:cubicBezTo>
                    <a:pt x="86" y="23"/>
                    <a:pt x="175" y="26"/>
                    <a:pt x="268" y="30"/>
                  </a:cubicBezTo>
                  <a:cubicBezTo>
                    <a:pt x="338" y="33"/>
                    <a:pt x="407" y="37"/>
                    <a:pt x="473" y="41"/>
                  </a:cubicBezTo>
                  <a:cubicBezTo>
                    <a:pt x="470" y="37"/>
                    <a:pt x="468" y="31"/>
                    <a:pt x="466" y="24"/>
                  </a:cubicBezTo>
                  <a:cubicBezTo>
                    <a:pt x="464" y="15"/>
                    <a:pt x="465" y="6"/>
                    <a:pt x="466" y="0"/>
                  </a:cubicBezTo>
                  <a:cubicBezTo>
                    <a:pt x="472" y="5"/>
                    <a:pt x="478" y="11"/>
                    <a:pt x="484" y="19"/>
                  </a:cubicBezTo>
                  <a:cubicBezTo>
                    <a:pt x="488" y="25"/>
                    <a:pt x="491" y="32"/>
                    <a:pt x="493" y="37"/>
                  </a:cubicBezTo>
                  <a:cubicBezTo>
                    <a:pt x="496" y="32"/>
                    <a:pt x="501" y="26"/>
                    <a:pt x="509" y="20"/>
                  </a:cubicBezTo>
                  <a:cubicBezTo>
                    <a:pt x="516" y="14"/>
                    <a:pt x="524" y="10"/>
                    <a:pt x="530" y="7"/>
                  </a:cubicBezTo>
                  <a:cubicBezTo>
                    <a:pt x="531" y="10"/>
                    <a:pt x="532" y="15"/>
                    <a:pt x="531" y="21"/>
                  </a:cubicBezTo>
                  <a:cubicBezTo>
                    <a:pt x="529" y="31"/>
                    <a:pt x="522" y="37"/>
                    <a:pt x="518" y="40"/>
                  </a:cubicBezTo>
                  <a:cubicBezTo>
                    <a:pt x="639" y="46"/>
                    <a:pt x="763" y="54"/>
                    <a:pt x="890" y="63"/>
                  </a:cubicBezTo>
                  <a:cubicBezTo>
                    <a:pt x="1049" y="74"/>
                    <a:pt x="1204" y="87"/>
                    <a:pt x="1354" y="101"/>
                  </a:cubicBezTo>
                  <a:cubicBezTo>
                    <a:pt x="1353" y="96"/>
                    <a:pt x="1352" y="90"/>
                    <a:pt x="1354" y="82"/>
                  </a:cubicBezTo>
                  <a:cubicBezTo>
                    <a:pt x="1356" y="75"/>
                    <a:pt x="1359" y="70"/>
                    <a:pt x="1361" y="65"/>
                  </a:cubicBezTo>
                  <a:cubicBezTo>
                    <a:pt x="1363" y="69"/>
                    <a:pt x="1366" y="74"/>
                    <a:pt x="1368" y="79"/>
                  </a:cubicBezTo>
                  <a:cubicBezTo>
                    <a:pt x="1370" y="84"/>
                    <a:pt x="1371" y="90"/>
                    <a:pt x="1372" y="95"/>
                  </a:cubicBezTo>
                  <a:cubicBezTo>
                    <a:pt x="1381" y="90"/>
                    <a:pt x="1393" y="83"/>
                    <a:pt x="1410" y="78"/>
                  </a:cubicBezTo>
                  <a:cubicBezTo>
                    <a:pt x="1427" y="72"/>
                    <a:pt x="1444" y="69"/>
                    <a:pt x="1455" y="68"/>
                  </a:cubicBezTo>
                  <a:cubicBezTo>
                    <a:pt x="1449" y="75"/>
                    <a:pt x="1441" y="83"/>
                    <a:pt x="1428" y="91"/>
                  </a:cubicBezTo>
                  <a:cubicBezTo>
                    <a:pt x="1419" y="98"/>
                    <a:pt x="1409" y="103"/>
                    <a:pt x="1401" y="106"/>
                  </a:cubicBezTo>
                  <a:cubicBezTo>
                    <a:pt x="1410" y="107"/>
                    <a:pt x="1420" y="108"/>
                    <a:pt x="1430" y="110"/>
                  </a:cubicBezTo>
                  <a:cubicBezTo>
                    <a:pt x="1440" y="111"/>
                    <a:pt x="1449" y="112"/>
                    <a:pt x="1459" y="113"/>
                  </a:cubicBezTo>
                  <a:cubicBezTo>
                    <a:pt x="1458" y="111"/>
                    <a:pt x="1456" y="108"/>
                    <a:pt x="1457" y="104"/>
                  </a:cubicBezTo>
                  <a:cubicBezTo>
                    <a:pt x="1459" y="98"/>
                    <a:pt x="1464" y="94"/>
                    <a:pt x="1466" y="93"/>
                  </a:cubicBezTo>
                  <a:cubicBezTo>
                    <a:pt x="1468" y="96"/>
                    <a:pt x="1471" y="100"/>
                    <a:pt x="1473" y="105"/>
                  </a:cubicBezTo>
                  <a:cubicBezTo>
                    <a:pt x="1475" y="109"/>
                    <a:pt x="1476" y="112"/>
                    <a:pt x="1477" y="116"/>
                  </a:cubicBezTo>
                  <a:cubicBezTo>
                    <a:pt x="1481" y="116"/>
                    <a:pt x="1485" y="116"/>
                    <a:pt x="1488" y="117"/>
                  </a:cubicBezTo>
                  <a:cubicBezTo>
                    <a:pt x="1494" y="111"/>
                    <a:pt x="1501" y="105"/>
                    <a:pt x="1510" y="99"/>
                  </a:cubicBezTo>
                  <a:cubicBezTo>
                    <a:pt x="1524" y="89"/>
                    <a:pt x="1538" y="82"/>
                    <a:pt x="1549" y="78"/>
                  </a:cubicBezTo>
                  <a:cubicBezTo>
                    <a:pt x="1544" y="85"/>
                    <a:pt x="1538" y="94"/>
                    <a:pt x="1531" y="103"/>
                  </a:cubicBezTo>
                  <a:cubicBezTo>
                    <a:pt x="1525" y="109"/>
                    <a:pt x="1520" y="115"/>
                    <a:pt x="1515" y="120"/>
                  </a:cubicBezTo>
                  <a:cubicBezTo>
                    <a:pt x="1529" y="122"/>
                    <a:pt x="1544" y="124"/>
                    <a:pt x="1559" y="126"/>
                  </a:cubicBezTo>
                  <a:cubicBezTo>
                    <a:pt x="1563" y="122"/>
                    <a:pt x="1570" y="117"/>
                    <a:pt x="1579" y="112"/>
                  </a:cubicBezTo>
                  <a:cubicBezTo>
                    <a:pt x="1587" y="108"/>
                    <a:pt x="1595" y="105"/>
                    <a:pt x="1601" y="103"/>
                  </a:cubicBezTo>
                  <a:cubicBezTo>
                    <a:pt x="1599" y="107"/>
                    <a:pt x="1596" y="112"/>
                    <a:pt x="1592" y="116"/>
                  </a:cubicBezTo>
                  <a:cubicBezTo>
                    <a:pt x="1588" y="121"/>
                    <a:pt x="1583" y="125"/>
                    <a:pt x="1580" y="128"/>
                  </a:cubicBezTo>
                  <a:cubicBezTo>
                    <a:pt x="1627" y="135"/>
                    <a:pt x="1689" y="144"/>
                    <a:pt x="1761" y="157"/>
                  </a:cubicBezTo>
                  <a:cubicBezTo>
                    <a:pt x="1810" y="165"/>
                    <a:pt x="1873" y="176"/>
                    <a:pt x="1951" y="192"/>
                  </a:cubicBezTo>
                  <a:cubicBezTo>
                    <a:pt x="2008" y="204"/>
                    <a:pt x="2097" y="222"/>
                    <a:pt x="2207" y="254"/>
                  </a:cubicBezTo>
                  <a:cubicBezTo>
                    <a:pt x="2278" y="274"/>
                    <a:pt x="2369" y="303"/>
                    <a:pt x="2470" y="343"/>
                  </a:cubicBezTo>
                  <a:cubicBezTo>
                    <a:pt x="2458" y="343"/>
                    <a:pt x="2446" y="343"/>
                    <a:pt x="2433" y="343"/>
                  </a:cubicBezTo>
                  <a:cubicBezTo>
                    <a:pt x="1622" y="343"/>
                    <a:pt x="811" y="343"/>
                    <a:pt x="0" y="343"/>
                  </a:cubicBezTo>
                  <a:cubicBezTo>
                    <a:pt x="0" y="236"/>
                    <a:pt x="0" y="129"/>
                    <a:pt x="0" y="22"/>
                  </a:cubicBezTo>
                  <a:close/>
                </a:path>
              </a:pathLst>
            </a:custGeom>
            <a:solidFill>
              <a:srgbClr val="9EC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Freeform 60">
              <a:extLst>
                <a:ext uri="{FF2B5EF4-FFF2-40B4-BE49-F238E27FC236}">
                  <a16:creationId xmlns:a16="http://schemas.microsoft.com/office/drawing/2014/main" id="{1FB10A52-8C46-A19C-A589-243E6F3150C9}"/>
                </a:ext>
              </a:extLst>
            </p:cNvPr>
            <p:cNvSpPr/>
            <p:nvPr userDrawn="1"/>
          </p:nvSpPr>
          <p:spPr bwMode="auto">
            <a:xfrm>
              <a:off x="6050264" y="5957498"/>
              <a:ext cx="6141736" cy="900498"/>
            </a:xfrm>
            <a:custGeom>
              <a:avLst/>
              <a:gdLst>
                <a:gd name="T0" fmla="*/ 0 w 1935"/>
                <a:gd name="T1" fmla="*/ 143 h 301"/>
                <a:gd name="T2" fmla="*/ 120 w 1935"/>
                <a:gd name="T3" fmla="*/ 120 h 301"/>
                <a:gd name="T4" fmla="*/ 349 w 1935"/>
                <a:gd name="T5" fmla="*/ 85 h 301"/>
                <a:gd name="T6" fmla="*/ 335 w 1935"/>
                <a:gd name="T7" fmla="*/ 65 h 301"/>
                <a:gd name="T8" fmla="*/ 331 w 1935"/>
                <a:gd name="T9" fmla="*/ 41 h 301"/>
                <a:gd name="T10" fmla="*/ 355 w 1935"/>
                <a:gd name="T11" fmla="*/ 59 h 301"/>
                <a:gd name="T12" fmla="*/ 367 w 1935"/>
                <a:gd name="T13" fmla="*/ 76 h 301"/>
                <a:gd name="T14" fmla="*/ 376 w 1935"/>
                <a:gd name="T15" fmla="*/ 54 h 301"/>
                <a:gd name="T16" fmla="*/ 391 w 1935"/>
                <a:gd name="T17" fmla="*/ 35 h 301"/>
                <a:gd name="T18" fmla="*/ 396 w 1935"/>
                <a:gd name="T19" fmla="*/ 61 h 301"/>
                <a:gd name="T20" fmla="*/ 387 w 1935"/>
                <a:gd name="T21" fmla="*/ 80 h 301"/>
                <a:gd name="T22" fmla="*/ 486 w 1935"/>
                <a:gd name="T23" fmla="*/ 67 h 301"/>
                <a:gd name="T24" fmla="*/ 588 w 1935"/>
                <a:gd name="T25" fmla="*/ 57 h 301"/>
                <a:gd name="T26" fmla="*/ 567 w 1935"/>
                <a:gd name="T27" fmla="*/ 43 h 301"/>
                <a:gd name="T28" fmla="*/ 553 w 1935"/>
                <a:gd name="T29" fmla="*/ 31 h 301"/>
                <a:gd name="T30" fmla="*/ 587 w 1935"/>
                <a:gd name="T31" fmla="*/ 40 h 301"/>
                <a:gd name="T32" fmla="*/ 610 w 1935"/>
                <a:gd name="T33" fmla="*/ 54 h 301"/>
                <a:gd name="T34" fmla="*/ 633 w 1935"/>
                <a:gd name="T35" fmla="*/ 52 h 301"/>
                <a:gd name="T36" fmla="*/ 616 w 1935"/>
                <a:gd name="T37" fmla="*/ 29 h 301"/>
                <a:gd name="T38" fmla="*/ 603 w 1935"/>
                <a:gd name="T39" fmla="*/ 0 h 301"/>
                <a:gd name="T40" fmla="*/ 635 w 1935"/>
                <a:gd name="T41" fmla="*/ 24 h 301"/>
                <a:gd name="T42" fmla="*/ 657 w 1935"/>
                <a:gd name="T43" fmla="*/ 50 h 301"/>
                <a:gd name="T44" fmla="*/ 942 w 1935"/>
                <a:gd name="T45" fmla="*/ 28 h 301"/>
                <a:gd name="T46" fmla="*/ 1125 w 1935"/>
                <a:gd name="T47" fmla="*/ 14 h 301"/>
                <a:gd name="T48" fmla="*/ 1306 w 1935"/>
                <a:gd name="T49" fmla="*/ 4 h 301"/>
                <a:gd name="T50" fmla="*/ 1935 w 1935"/>
                <a:gd name="T51" fmla="*/ 1 h 301"/>
                <a:gd name="T52" fmla="*/ 1935 w 1935"/>
                <a:gd name="T53" fmla="*/ 301 h 301"/>
                <a:gd name="T54" fmla="*/ 564 w 1935"/>
                <a:gd name="T55" fmla="*/ 301 h 301"/>
                <a:gd name="T56" fmla="*/ 374 w 1935"/>
                <a:gd name="T57" fmla="*/ 235 h 301"/>
                <a:gd name="T58" fmla="*/ 0 w 1935"/>
                <a:gd name="T59" fmla="*/ 14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35" h="301">
                  <a:moveTo>
                    <a:pt x="0" y="143"/>
                  </a:moveTo>
                  <a:cubicBezTo>
                    <a:pt x="39" y="134"/>
                    <a:pt x="77" y="128"/>
                    <a:pt x="120" y="120"/>
                  </a:cubicBezTo>
                  <a:cubicBezTo>
                    <a:pt x="200" y="106"/>
                    <a:pt x="277" y="94"/>
                    <a:pt x="349" y="85"/>
                  </a:cubicBezTo>
                  <a:cubicBezTo>
                    <a:pt x="345" y="80"/>
                    <a:pt x="339" y="74"/>
                    <a:pt x="335" y="65"/>
                  </a:cubicBezTo>
                  <a:cubicBezTo>
                    <a:pt x="331" y="55"/>
                    <a:pt x="330" y="47"/>
                    <a:pt x="331" y="41"/>
                  </a:cubicBezTo>
                  <a:cubicBezTo>
                    <a:pt x="338" y="45"/>
                    <a:pt x="347" y="50"/>
                    <a:pt x="355" y="59"/>
                  </a:cubicBezTo>
                  <a:cubicBezTo>
                    <a:pt x="361" y="65"/>
                    <a:pt x="365" y="71"/>
                    <a:pt x="367" y="76"/>
                  </a:cubicBezTo>
                  <a:cubicBezTo>
                    <a:pt x="368" y="70"/>
                    <a:pt x="371" y="62"/>
                    <a:pt x="376" y="54"/>
                  </a:cubicBezTo>
                  <a:cubicBezTo>
                    <a:pt x="381" y="46"/>
                    <a:pt x="386" y="39"/>
                    <a:pt x="391" y="35"/>
                  </a:cubicBezTo>
                  <a:cubicBezTo>
                    <a:pt x="394" y="40"/>
                    <a:pt x="397" y="49"/>
                    <a:pt x="396" y="61"/>
                  </a:cubicBezTo>
                  <a:cubicBezTo>
                    <a:pt x="394" y="69"/>
                    <a:pt x="390" y="76"/>
                    <a:pt x="387" y="80"/>
                  </a:cubicBezTo>
                  <a:cubicBezTo>
                    <a:pt x="419" y="76"/>
                    <a:pt x="453" y="71"/>
                    <a:pt x="486" y="67"/>
                  </a:cubicBezTo>
                  <a:cubicBezTo>
                    <a:pt x="521" y="63"/>
                    <a:pt x="555" y="60"/>
                    <a:pt x="588" y="57"/>
                  </a:cubicBezTo>
                  <a:cubicBezTo>
                    <a:pt x="581" y="53"/>
                    <a:pt x="574" y="49"/>
                    <a:pt x="567" y="43"/>
                  </a:cubicBezTo>
                  <a:cubicBezTo>
                    <a:pt x="562" y="39"/>
                    <a:pt x="557" y="35"/>
                    <a:pt x="553" y="31"/>
                  </a:cubicBezTo>
                  <a:cubicBezTo>
                    <a:pt x="561" y="32"/>
                    <a:pt x="573" y="34"/>
                    <a:pt x="587" y="40"/>
                  </a:cubicBezTo>
                  <a:cubicBezTo>
                    <a:pt x="598" y="45"/>
                    <a:pt x="606" y="50"/>
                    <a:pt x="610" y="54"/>
                  </a:cubicBezTo>
                  <a:cubicBezTo>
                    <a:pt x="618" y="53"/>
                    <a:pt x="625" y="53"/>
                    <a:pt x="633" y="52"/>
                  </a:cubicBezTo>
                  <a:cubicBezTo>
                    <a:pt x="627" y="46"/>
                    <a:pt x="621" y="38"/>
                    <a:pt x="616" y="29"/>
                  </a:cubicBezTo>
                  <a:cubicBezTo>
                    <a:pt x="609" y="18"/>
                    <a:pt x="606" y="9"/>
                    <a:pt x="603" y="0"/>
                  </a:cubicBezTo>
                  <a:cubicBezTo>
                    <a:pt x="613" y="6"/>
                    <a:pt x="624" y="14"/>
                    <a:pt x="635" y="24"/>
                  </a:cubicBezTo>
                  <a:cubicBezTo>
                    <a:pt x="645" y="33"/>
                    <a:pt x="652" y="43"/>
                    <a:pt x="657" y="50"/>
                  </a:cubicBezTo>
                  <a:cubicBezTo>
                    <a:pt x="777" y="41"/>
                    <a:pt x="874" y="33"/>
                    <a:pt x="942" y="28"/>
                  </a:cubicBezTo>
                  <a:cubicBezTo>
                    <a:pt x="1012" y="22"/>
                    <a:pt x="1055" y="19"/>
                    <a:pt x="1125" y="14"/>
                  </a:cubicBezTo>
                  <a:cubicBezTo>
                    <a:pt x="1205" y="9"/>
                    <a:pt x="1279" y="5"/>
                    <a:pt x="1306" y="4"/>
                  </a:cubicBezTo>
                  <a:cubicBezTo>
                    <a:pt x="1334" y="3"/>
                    <a:pt x="1917" y="2"/>
                    <a:pt x="1935" y="1"/>
                  </a:cubicBezTo>
                  <a:cubicBezTo>
                    <a:pt x="1935" y="101"/>
                    <a:pt x="1935" y="201"/>
                    <a:pt x="1935" y="301"/>
                  </a:cubicBezTo>
                  <a:cubicBezTo>
                    <a:pt x="1615" y="300"/>
                    <a:pt x="884" y="301"/>
                    <a:pt x="564" y="301"/>
                  </a:cubicBezTo>
                  <a:cubicBezTo>
                    <a:pt x="541" y="286"/>
                    <a:pt x="406" y="245"/>
                    <a:pt x="374" y="235"/>
                  </a:cubicBezTo>
                  <a:cubicBezTo>
                    <a:pt x="229" y="185"/>
                    <a:pt x="97" y="160"/>
                    <a:pt x="0" y="143"/>
                  </a:cubicBezTo>
                  <a:close/>
                </a:path>
              </a:pathLst>
            </a:custGeom>
            <a:solidFill>
              <a:srgbClr val="8DB8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Oval 61">
              <a:extLst>
                <a:ext uri="{FF2B5EF4-FFF2-40B4-BE49-F238E27FC236}">
                  <a16:creationId xmlns:a16="http://schemas.microsoft.com/office/drawing/2014/main" id="{6A11069C-D41B-1AC1-A8C8-69D054104B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100" y="6296729"/>
              <a:ext cx="1528900" cy="129526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Oval 62">
              <a:extLst>
                <a:ext uri="{FF2B5EF4-FFF2-40B4-BE49-F238E27FC236}">
                  <a16:creationId xmlns:a16="http://schemas.microsoft.com/office/drawing/2014/main" id="{1FC00433-8396-65EC-55EF-98BCA13343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80838" y="6444756"/>
              <a:ext cx="1633441" cy="185034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Oval 63">
              <a:extLst>
                <a:ext uri="{FF2B5EF4-FFF2-40B4-BE49-F238E27FC236}">
                  <a16:creationId xmlns:a16="http://schemas.microsoft.com/office/drawing/2014/main" id="{CC3990D4-FAF7-B420-4591-035251D06D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8849" y="6494098"/>
              <a:ext cx="1457031" cy="135692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Oval 64">
              <a:extLst>
                <a:ext uri="{FF2B5EF4-FFF2-40B4-BE49-F238E27FC236}">
                  <a16:creationId xmlns:a16="http://schemas.microsoft.com/office/drawing/2014/main" id="{5D2CEC9F-BBA9-2933-B677-302AFC9274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06189" y="6358407"/>
              <a:ext cx="1620373" cy="17886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Oval 65">
              <a:extLst>
                <a:ext uri="{FF2B5EF4-FFF2-40B4-BE49-F238E27FC236}">
                  <a16:creationId xmlns:a16="http://schemas.microsoft.com/office/drawing/2014/main" id="{054495D0-364A-8409-A86D-C55326FF00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27668" y="6469427"/>
              <a:ext cx="1457031" cy="148027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4A8A61EC-4CFA-4F40-0D2C-54E379F58026}"/>
                </a:ext>
              </a:extLst>
            </p:cNvPr>
            <p:cNvSpPr/>
            <p:nvPr userDrawn="1"/>
          </p:nvSpPr>
          <p:spPr bwMode="auto">
            <a:xfrm>
              <a:off x="1888259" y="6136366"/>
              <a:ext cx="130675" cy="141861"/>
            </a:xfrm>
            <a:custGeom>
              <a:avLst/>
              <a:gdLst>
                <a:gd name="T0" fmla="*/ 3 w 40"/>
                <a:gd name="T1" fmla="*/ 47 h 47"/>
                <a:gd name="T2" fmla="*/ 4 w 40"/>
                <a:gd name="T3" fmla="*/ 27 h 47"/>
                <a:gd name="T4" fmla="*/ 40 w 40"/>
                <a:gd name="T5" fmla="*/ 0 h 47"/>
                <a:gd name="T6" fmla="*/ 32 w 40"/>
                <a:gd name="T7" fmla="*/ 24 h 47"/>
                <a:gd name="T8" fmla="*/ 3 w 4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3" y="47"/>
                  </a:moveTo>
                  <a:cubicBezTo>
                    <a:pt x="2" y="43"/>
                    <a:pt x="0" y="35"/>
                    <a:pt x="4" y="27"/>
                  </a:cubicBezTo>
                  <a:cubicBezTo>
                    <a:pt x="12" y="9"/>
                    <a:pt x="36" y="1"/>
                    <a:pt x="40" y="0"/>
                  </a:cubicBezTo>
                  <a:cubicBezTo>
                    <a:pt x="40" y="5"/>
                    <a:pt x="39" y="14"/>
                    <a:pt x="32" y="24"/>
                  </a:cubicBezTo>
                  <a:cubicBezTo>
                    <a:pt x="23" y="36"/>
                    <a:pt x="10" y="44"/>
                    <a:pt x="3" y="47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5DD0B1E4-D2DD-E369-C92B-8F716ABCDC7A}"/>
                </a:ext>
              </a:extLst>
            </p:cNvPr>
            <p:cNvSpPr/>
            <p:nvPr userDrawn="1"/>
          </p:nvSpPr>
          <p:spPr bwMode="auto">
            <a:xfrm>
              <a:off x="104540" y="6475593"/>
              <a:ext cx="163346" cy="185034"/>
            </a:xfrm>
            <a:custGeom>
              <a:avLst/>
              <a:gdLst>
                <a:gd name="T0" fmla="*/ 0 w 50"/>
                <a:gd name="T1" fmla="*/ 63 h 63"/>
                <a:gd name="T2" fmla="*/ 15 w 50"/>
                <a:gd name="T3" fmla="*/ 30 h 63"/>
                <a:gd name="T4" fmla="*/ 49 w 50"/>
                <a:gd name="T5" fmla="*/ 0 h 63"/>
                <a:gd name="T6" fmla="*/ 36 w 50"/>
                <a:gd name="T7" fmla="*/ 37 h 63"/>
                <a:gd name="T8" fmla="*/ 0 w 50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2">
                  <a:moveTo>
                    <a:pt x="0" y="63"/>
                  </a:moveTo>
                  <a:cubicBezTo>
                    <a:pt x="1" y="55"/>
                    <a:pt x="5" y="43"/>
                    <a:pt x="15" y="30"/>
                  </a:cubicBezTo>
                  <a:cubicBezTo>
                    <a:pt x="26" y="15"/>
                    <a:pt x="40" y="6"/>
                    <a:pt x="49" y="0"/>
                  </a:cubicBezTo>
                  <a:cubicBezTo>
                    <a:pt x="50" y="7"/>
                    <a:pt x="49" y="21"/>
                    <a:pt x="36" y="37"/>
                  </a:cubicBezTo>
                  <a:cubicBezTo>
                    <a:pt x="24" y="52"/>
                    <a:pt x="8" y="60"/>
                    <a:pt x="0" y="63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68">
              <a:extLst>
                <a:ext uri="{FF2B5EF4-FFF2-40B4-BE49-F238E27FC236}">
                  <a16:creationId xmlns:a16="http://schemas.microsoft.com/office/drawing/2014/main" id="{0E11B037-4964-A708-13CA-968F1D64B11B}"/>
                </a:ext>
              </a:extLst>
            </p:cNvPr>
            <p:cNvSpPr/>
            <p:nvPr userDrawn="1"/>
          </p:nvSpPr>
          <p:spPr bwMode="auto">
            <a:xfrm>
              <a:off x="1960129" y="6469427"/>
              <a:ext cx="202549" cy="185034"/>
            </a:xfrm>
            <a:custGeom>
              <a:avLst/>
              <a:gdLst>
                <a:gd name="T0" fmla="*/ 0 w 65"/>
                <a:gd name="T1" fmla="*/ 0 h 63"/>
                <a:gd name="T2" fmla="*/ 28 w 65"/>
                <a:gd name="T3" fmla="*/ 39 h 63"/>
                <a:gd name="T4" fmla="*/ 52 w 65"/>
                <a:gd name="T5" fmla="*/ 63 h 63"/>
                <a:gd name="T6" fmla="*/ 62 w 65"/>
                <a:gd name="T7" fmla="*/ 40 h 63"/>
                <a:gd name="T8" fmla="*/ 42 w 65"/>
                <a:gd name="T9" fmla="*/ 19 h 63"/>
                <a:gd name="T10" fmla="*/ 0 w 65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2">
                  <a:moveTo>
                    <a:pt x="0" y="0"/>
                  </a:moveTo>
                  <a:cubicBezTo>
                    <a:pt x="7" y="12"/>
                    <a:pt x="16" y="25"/>
                    <a:pt x="28" y="39"/>
                  </a:cubicBezTo>
                  <a:cubicBezTo>
                    <a:pt x="36" y="48"/>
                    <a:pt x="44" y="56"/>
                    <a:pt x="52" y="63"/>
                  </a:cubicBezTo>
                  <a:cubicBezTo>
                    <a:pt x="55" y="60"/>
                    <a:pt x="65" y="51"/>
                    <a:pt x="62" y="40"/>
                  </a:cubicBezTo>
                  <a:cubicBezTo>
                    <a:pt x="61" y="31"/>
                    <a:pt x="53" y="26"/>
                    <a:pt x="42" y="19"/>
                  </a:cubicBezTo>
                  <a:cubicBezTo>
                    <a:pt x="34" y="14"/>
                    <a:pt x="21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69">
              <a:extLst>
                <a:ext uri="{FF2B5EF4-FFF2-40B4-BE49-F238E27FC236}">
                  <a16:creationId xmlns:a16="http://schemas.microsoft.com/office/drawing/2014/main" id="{E73F70D5-7A43-1A5A-F90F-717EBD64CC4A}"/>
                </a:ext>
              </a:extLst>
            </p:cNvPr>
            <p:cNvSpPr/>
            <p:nvPr userDrawn="1"/>
          </p:nvSpPr>
          <p:spPr bwMode="auto">
            <a:xfrm>
              <a:off x="2123475" y="6574277"/>
              <a:ext cx="320156" cy="154197"/>
            </a:xfrm>
            <a:custGeom>
              <a:avLst/>
              <a:gdLst>
                <a:gd name="T0" fmla="*/ 0 w 101"/>
                <a:gd name="T1" fmla="*/ 50 h 50"/>
                <a:gd name="T2" fmla="*/ 14 w 101"/>
                <a:gd name="T3" fmla="*/ 28 h 50"/>
                <a:gd name="T4" fmla="*/ 41 w 101"/>
                <a:gd name="T5" fmla="*/ 15 h 50"/>
                <a:gd name="T6" fmla="*/ 101 w 101"/>
                <a:gd name="T7" fmla="*/ 0 h 50"/>
                <a:gd name="T8" fmla="*/ 61 w 101"/>
                <a:gd name="T9" fmla="*/ 31 h 50"/>
                <a:gd name="T10" fmla="*/ 0 w 101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50">
                  <a:moveTo>
                    <a:pt x="0" y="50"/>
                  </a:moveTo>
                  <a:cubicBezTo>
                    <a:pt x="1" y="45"/>
                    <a:pt x="4" y="36"/>
                    <a:pt x="14" y="28"/>
                  </a:cubicBezTo>
                  <a:cubicBezTo>
                    <a:pt x="20" y="23"/>
                    <a:pt x="27" y="19"/>
                    <a:pt x="41" y="15"/>
                  </a:cubicBezTo>
                  <a:cubicBezTo>
                    <a:pt x="54" y="10"/>
                    <a:pt x="74" y="4"/>
                    <a:pt x="101" y="0"/>
                  </a:cubicBezTo>
                  <a:cubicBezTo>
                    <a:pt x="94" y="7"/>
                    <a:pt x="82" y="20"/>
                    <a:pt x="61" y="31"/>
                  </a:cubicBezTo>
                  <a:cubicBezTo>
                    <a:pt x="37" y="43"/>
                    <a:pt x="13" y="48"/>
                    <a:pt x="0" y="5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70">
              <a:extLst>
                <a:ext uri="{FF2B5EF4-FFF2-40B4-BE49-F238E27FC236}">
                  <a16:creationId xmlns:a16="http://schemas.microsoft.com/office/drawing/2014/main" id="{50418F67-C961-BA61-D42E-C5ED0A47FCB7}"/>
                </a:ext>
              </a:extLst>
            </p:cNvPr>
            <p:cNvSpPr/>
            <p:nvPr userDrawn="1"/>
          </p:nvSpPr>
          <p:spPr bwMode="auto">
            <a:xfrm>
              <a:off x="4429891" y="6463257"/>
              <a:ext cx="78405" cy="154197"/>
            </a:xfrm>
            <a:custGeom>
              <a:avLst/>
              <a:gdLst>
                <a:gd name="T0" fmla="*/ 11 w 24"/>
                <a:gd name="T1" fmla="*/ 0 h 51"/>
                <a:gd name="T2" fmla="*/ 4 w 24"/>
                <a:gd name="T3" fmla="*/ 18 h 51"/>
                <a:gd name="T4" fmla="*/ 6 w 24"/>
                <a:gd name="T5" fmla="*/ 42 h 51"/>
                <a:gd name="T6" fmla="*/ 24 w 24"/>
                <a:gd name="T7" fmla="*/ 51 h 51"/>
                <a:gd name="T8" fmla="*/ 22 w 24"/>
                <a:gd name="T9" fmla="*/ 26 h 51"/>
                <a:gd name="T10" fmla="*/ 11 w 24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cubicBezTo>
                    <a:pt x="9" y="4"/>
                    <a:pt x="6" y="10"/>
                    <a:pt x="4" y="18"/>
                  </a:cubicBezTo>
                  <a:cubicBezTo>
                    <a:pt x="2" y="28"/>
                    <a:pt x="0" y="35"/>
                    <a:pt x="6" y="42"/>
                  </a:cubicBezTo>
                  <a:cubicBezTo>
                    <a:pt x="8" y="44"/>
                    <a:pt x="13" y="48"/>
                    <a:pt x="24" y="51"/>
                  </a:cubicBezTo>
                  <a:cubicBezTo>
                    <a:pt x="24" y="44"/>
                    <a:pt x="24" y="36"/>
                    <a:pt x="22" y="26"/>
                  </a:cubicBezTo>
                  <a:cubicBezTo>
                    <a:pt x="19" y="16"/>
                    <a:pt x="15" y="7"/>
                    <a:pt x="1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71">
              <a:extLst>
                <a:ext uri="{FF2B5EF4-FFF2-40B4-BE49-F238E27FC236}">
                  <a16:creationId xmlns:a16="http://schemas.microsoft.com/office/drawing/2014/main" id="{5617A872-13B6-C051-461D-4A223284B781}"/>
                </a:ext>
              </a:extLst>
            </p:cNvPr>
            <p:cNvSpPr/>
            <p:nvPr userDrawn="1"/>
          </p:nvSpPr>
          <p:spPr bwMode="auto">
            <a:xfrm>
              <a:off x="4567102" y="6506434"/>
              <a:ext cx="169878" cy="135692"/>
            </a:xfrm>
            <a:custGeom>
              <a:avLst/>
              <a:gdLst>
                <a:gd name="T0" fmla="*/ 49 w 53"/>
                <a:gd name="T1" fmla="*/ 2 h 45"/>
                <a:gd name="T2" fmla="*/ 16 w 53"/>
                <a:gd name="T3" fmla="*/ 18 h 45"/>
                <a:gd name="T4" fmla="*/ 3 w 53"/>
                <a:gd name="T5" fmla="*/ 29 h 45"/>
                <a:gd name="T6" fmla="*/ 7 w 53"/>
                <a:gd name="T7" fmla="*/ 45 h 45"/>
                <a:gd name="T8" fmla="*/ 27 w 53"/>
                <a:gd name="T9" fmla="*/ 30 h 45"/>
                <a:gd name="T10" fmla="*/ 49 w 53"/>
                <a:gd name="T1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9" y="2"/>
                  </a:moveTo>
                  <a:cubicBezTo>
                    <a:pt x="46" y="0"/>
                    <a:pt x="27" y="11"/>
                    <a:pt x="16" y="18"/>
                  </a:cubicBezTo>
                  <a:cubicBezTo>
                    <a:pt x="7" y="23"/>
                    <a:pt x="4" y="25"/>
                    <a:pt x="3" y="29"/>
                  </a:cubicBezTo>
                  <a:cubicBezTo>
                    <a:pt x="0" y="36"/>
                    <a:pt x="5" y="42"/>
                    <a:pt x="7" y="45"/>
                  </a:cubicBezTo>
                  <a:cubicBezTo>
                    <a:pt x="12" y="41"/>
                    <a:pt x="19" y="36"/>
                    <a:pt x="27" y="30"/>
                  </a:cubicBezTo>
                  <a:cubicBezTo>
                    <a:pt x="36" y="21"/>
                    <a:pt x="53" y="5"/>
                    <a:pt x="49" y="2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B443CB61-1901-7590-9977-723A41B44809}"/>
                </a:ext>
              </a:extLst>
            </p:cNvPr>
            <p:cNvSpPr/>
            <p:nvPr userDrawn="1"/>
          </p:nvSpPr>
          <p:spPr bwMode="auto">
            <a:xfrm>
              <a:off x="6442289" y="6512599"/>
              <a:ext cx="156810" cy="123356"/>
            </a:xfrm>
            <a:custGeom>
              <a:avLst/>
              <a:gdLst>
                <a:gd name="T0" fmla="*/ 0 w 49"/>
                <a:gd name="T1" fmla="*/ 0 h 42"/>
                <a:gd name="T2" fmla="*/ 15 w 49"/>
                <a:gd name="T3" fmla="*/ 21 h 42"/>
                <a:gd name="T4" fmla="*/ 41 w 49"/>
                <a:gd name="T5" fmla="*/ 42 h 42"/>
                <a:gd name="T6" fmla="*/ 47 w 49"/>
                <a:gd name="T7" fmla="*/ 29 h 42"/>
                <a:gd name="T8" fmla="*/ 34 w 49"/>
                <a:gd name="T9" fmla="*/ 17 h 42"/>
                <a:gd name="T10" fmla="*/ 0 w 49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2">
                  <a:moveTo>
                    <a:pt x="0" y="0"/>
                  </a:moveTo>
                  <a:cubicBezTo>
                    <a:pt x="3" y="6"/>
                    <a:pt x="7" y="13"/>
                    <a:pt x="15" y="21"/>
                  </a:cubicBezTo>
                  <a:cubicBezTo>
                    <a:pt x="24" y="30"/>
                    <a:pt x="33" y="37"/>
                    <a:pt x="41" y="42"/>
                  </a:cubicBezTo>
                  <a:cubicBezTo>
                    <a:pt x="44" y="40"/>
                    <a:pt x="49" y="35"/>
                    <a:pt x="47" y="29"/>
                  </a:cubicBezTo>
                  <a:cubicBezTo>
                    <a:pt x="46" y="25"/>
                    <a:pt x="42" y="21"/>
                    <a:pt x="34" y="17"/>
                  </a:cubicBezTo>
                  <a:cubicBezTo>
                    <a:pt x="26" y="12"/>
                    <a:pt x="15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73">
              <a:extLst>
                <a:ext uri="{FF2B5EF4-FFF2-40B4-BE49-F238E27FC236}">
                  <a16:creationId xmlns:a16="http://schemas.microsoft.com/office/drawing/2014/main" id="{AC20C7DA-8D60-14A4-4C92-A9DA48E1A6E6}"/>
                </a:ext>
              </a:extLst>
            </p:cNvPr>
            <p:cNvSpPr/>
            <p:nvPr userDrawn="1"/>
          </p:nvSpPr>
          <p:spPr bwMode="auto">
            <a:xfrm>
              <a:off x="6657906" y="6463257"/>
              <a:ext cx="71873" cy="154197"/>
            </a:xfrm>
            <a:custGeom>
              <a:avLst/>
              <a:gdLst>
                <a:gd name="T0" fmla="*/ 14 w 23"/>
                <a:gd name="T1" fmla="*/ 0 h 51"/>
                <a:gd name="T2" fmla="*/ 5 w 23"/>
                <a:gd name="T3" fmla="*/ 22 h 51"/>
                <a:gd name="T4" fmla="*/ 0 w 23"/>
                <a:gd name="T5" fmla="*/ 51 h 51"/>
                <a:gd name="T6" fmla="*/ 19 w 23"/>
                <a:gd name="T7" fmla="*/ 42 h 51"/>
                <a:gd name="T8" fmla="*/ 22 w 23"/>
                <a:gd name="T9" fmla="*/ 27 h 51"/>
                <a:gd name="T10" fmla="*/ 14 w 23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51">
                  <a:moveTo>
                    <a:pt x="14" y="0"/>
                  </a:moveTo>
                  <a:cubicBezTo>
                    <a:pt x="11" y="7"/>
                    <a:pt x="7" y="14"/>
                    <a:pt x="5" y="22"/>
                  </a:cubicBezTo>
                  <a:cubicBezTo>
                    <a:pt x="1" y="33"/>
                    <a:pt x="0" y="43"/>
                    <a:pt x="0" y="51"/>
                  </a:cubicBezTo>
                  <a:cubicBezTo>
                    <a:pt x="4" y="50"/>
                    <a:pt x="13" y="48"/>
                    <a:pt x="19" y="42"/>
                  </a:cubicBezTo>
                  <a:cubicBezTo>
                    <a:pt x="21" y="39"/>
                    <a:pt x="23" y="36"/>
                    <a:pt x="22" y="27"/>
                  </a:cubicBezTo>
                  <a:cubicBezTo>
                    <a:pt x="21" y="20"/>
                    <a:pt x="20" y="11"/>
                    <a:pt x="14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4">
              <a:extLst>
                <a:ext uri="{FF2B5EF4-FFF2-40B4-BE49-F238E27FC236}">
                  <a16:creationId xmlns:a16="http://schemas.microsoft.com/office/drawing/2014/main" id="{31B8E935-0994-29EE-BF38-AC983350EE11}"/>
                </a:ext>
              </a:extLst>
            </p:cNvPr>
            <p:cNvSpPr/>
            <p:nvPr userDrawn="1"/>
          </p:nvSpPr>
          <p:spPr bwMode="auto">
            <a:xfrm>
              <a:off x="9153803" y="6136366"/>
              <a:ext cx="130675" cy="148027"/>
            </a:xfrm>
            <a:custGeom>
              <a:avLst/>
              <a:gdLst>
                <a:gd name="T0" fmla="*/ 1 w 40"/>
                <a:gd name="T1" fmla="*/ 0 h 50"/>
                <a:gd name="T2" fmla="*/ 1 w 40"/>
                <a:gd name="T3" fmla="*/ 13 h 50"/>
                <a:gd name="T4" fmla="*/ 13 w 40"/>
                <a:gd name="T5" fmla="*/ 31 h 50"/>
                <a:gd name="T6" fmla="*/ 35 w 40"/>
                <a:gd name="T7" fmla="*/ 50 h 50"/>
                <a:gd name="T8" fmla="*/ 37 w 40"/>
                <a:gd name="T9" fmla="*/ 30 h 50"/>
                <a:gd name="T10" fmla="*/ 23 w 40"/>
                <a:gd name="T11" fmla="*/ 14 h 50"/>
                <a:gd name="T12" fmla="*/ 1 w 40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0">
                  <a:moveTo>
                    <a:pt x="1" y="0"/>
                  </a:moveTo>
                  <a:cubicBezTo>
                    <a:pt x="0" y="3"/>
                    <a:pt x="0" y="7"/>
                    <a:pt x="1" y="13"/>
                  </a:cubicBezTo>
                  <a:cubicBezTo>
                    <a:pt x="3" y="21"/>
                    <a:pt x="8" y="26"/>
                    <a:pt x="13" y="31"/>
                  </a:cubicBezTo>
                  <a:cubicBezTo>
                    <a:pt x="17" y="36"/>
                    <a:pt x="24" y="43"/>
                    <a:pt x="35" y="50"/>
                  </a:cubicBezTo>
                  <a:cubicBezTo>
                    <a:pt x="37" y="45"/>
                    <a:pt x="40" y="38"/>
                    <a:pt x="37" y="30"/>
                  </a:cubicBezTo>
                  <a:cubicBezTo>
                    <a:pt x="35" y="23"/>
                    <a:pt x="30" y="19"/>
                    <a:pt x="23" y="14"/>
                  </a:cubicBezTo>
                  <a:cubicBezTo>
                    <a:pt x="18" y="10"/>
                    <a:pt x="11" y="5"/>
                    <a:pt x="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75">
              <a:extLst>
                <a:ext uri="{FF2B5EF4-FFF2-40B4-BE49-F238E27FC236}">
                  <a16:creationId xmlns:a16="http://schemas.microsoft.com/office/drawing/2014/main" id="{225A9A2E-60AB-DED2-884E-3E5D0E11ED83}"/>
                </a:ext>
              </a:extLst>
            </p:cNvPr>
            <p:cNvSpPr/>
            <p:nvPr userDrawn="1"/>
          </p:nvSpPr>
          <p:spPr bwMode="auto">
            <a:xfrm>
              <a:off x="8755241" y="6512599"/>
              <a:ext cx="169878" cy="148027"/>
            </a:xfrm>
            <a:custGeom>
              <a:avLst/>
              <a:gdLst>
                <a:gd name="T0" fmla="*/ 53 w 53"/>
                <a:gd name="T1" fmla="*/ 0 h 51"/>
                <a:gd name="T2" fmla="*/ 30 w 53"/>
                <a:gd name="T3" fmla="*/ 8 h 51"/>
                <a:gd name="T4" fmla="*/ 8 w 53"/>
                <a:gd name="T5" fmla="*/ 20 h 51"/>
                <a:gd name="T6" fmla="*/ 0 w 53"/>
                <a:gd name="T7" fmla="*/ 36 h 51"/>
                <a:gd name="T8" fmla="*/ 8 w 53"/>
                <a:gd name="T9" fmla="*/ 51 h 51"/>
                <a:gd name="T10" fmla="*/ 29 w 53"/>
                <a:gd name="T11" fmla="*/ 30 h 51"/>
                <a:gd name="T12" fmla="*/ 53 w 53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1">
                  <a:moveTo>
                    <a:pt x="53" y="0"/>
                  </a:moveTo>
                  <a:cubicBezTo>
                    <a:pt x="46" y="2"/>
                    <a:pt x="38" y="5"/>
                    <a:pt x="30" y="8"/>
                  </a:cubicBezTo>
                  <a:cubicBezTo>
                    <a:pt x="18" y="13"/>
                    <a:pt x="12" y="16"/>
                    <a:pt x="8" y="20"/>
                  </a:cubicBezTo>
                  <a:cubicBezTo>
                    <a:pt x="6" y="22"/>
                    <a:pt x="0" y="28"/>
                    <a:pt x="0" y="36"/>
                  </a:cubicBezTo>
                  <a:cubicBezTo>
                    <a:pt x="0" y="43"/>
                    <a:pt x="6" y="49"/>
                    <a:pt x="8" y="51"/>
                  </a:cubicBezTo>
                  <a:cubicBezTo>
                    <a:pt x="15" y="45"/>
                    <a:pt x="22" y="38"/>
                    <a:pt x="29" y="30"/>
                  </a:cubicBezTo>
                  <a:cubicBezTo>
                    <a:pt x="39" y="20"/>
                    <a:pt x="46" y="9"/>
                    <a:pt x="53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76">
              <a:extLst>
                <a:ext uri="{FF2B5EF4-FFF2-40B4-BE49-F238E27FC236}">
                  <a16:creationId xmlns:a16="http://schemas.microsoft.com/office/drawing/2014/main" id="{F654D206-DFFB-DE3B-0CD4-974C337D399B}"/>
                </a:ext>
              </a:extLst>
            </p:cNvPr>
            <p:cNvSpPr/>
            <p:nvPr userDrawn="1"/>
          </p:nvSpPr>
          <p:spPr bwMode="auto">
            <a:xfrm>
              <a:off x="8533093" y="6592783"/>
              <a:ext cx="248283" cy="123356"/>
            </a:xfrm>
            <a:custGeom>
              <a:avLst/>
              <a:gdLst>
                <a:gd name="T0" fmla="*/ 0 w 77"/>
                <a:gd name="T1" fmla="*/ 0 h 41"/>
                <a:gd name="T2" fmla="*/ 30 w 77"/>
                <a:gd name="T3" fmla="*/ 26 h 41"/>
                <a:gd name="T4" fmla="*/ 77 w 77"/>
                <a:gd name="T5" fmla="*/ 41 h 41"/>
                <a:gd name="T6" fmla="*/ 71 w 77"/>
                <a:gd name="T7" fmla="*/ 27 h 41"/>
                <a:gd name="T8" fmla="*/ 35 w 77"/>
                <a:gd name="T9" fmla="*/ 9 h 41"/>
                <a:gd name="T10" fmla="*/ 0 w 77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41">
                  <a:moveTo>
                    <a:pt x="0" y="0"/>
                  </a:moveTo>
                  <a:cubicBezTo>
                    <a:pt x="4" y="6"/>
                    <a:pt x="13" y="17"/>
                    <a:pt x="30" y="26"/>
                  </a:cubicBezTo>
                  <a:cubicBezTo>
                    <a:pt x="49" y="36"/>
                    <a:pt x="68" y="40"/>
                    <a:pt x="77" y="41"/>
                  </a:cubicBezTo>
                  <a:cubicBezTo>
                    <a:pt x="77" y="38"/>
                    <a:pt x="76" y="32"/>
                    <a:pt x="71" y="27"/>
                  </a:cubicBezTo>
                  <a:cubicBezTo>
                    <a:pt x="63" y="18"/>
                    <a:pt x="51" y="14"/>
                    <a:pt x="35" y="9"/>
                  </a:cubicBezTo>
                  <a:cubicBezTo>
                    <a:pt x="27" y="6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Oval 77">
              <a:extLst>
                <a:ext uri="{FF2B5EF4-FFF2-40B4-BE49-F238E27FC236}">
                  <a16:creationId xmlns:a16="http://schemas.microsoft.com/office/drawing/2014/main" id="{5849E749-6CCC-421F-1282-94A9882836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19357" y="6198044"/>
              <a:ext cx="1620373" cy="17269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2" name="TextBox 3">
            <a:extLst>
              <a:ext uri="{FF2B5EF4-FFF2-40B4-BE49-F238E27FC236}">
                <a16:creationId xmlns:a16="http://schemas.microsoft.com/office/drawing/2014/main" id="{AFAA2D39-A0F2-4FB9-36B1-C2D9E4ECD008}"/>
              </a:ext>
            </a:extLst>
          </p:cNvPr>
          <p:cNvSpPr txBox="1"/>
          <p:nvPr/>
        </p:nvSpPr>
        <p:spPr>
          <a:xfrm>
            <a:off x="1391881" y="307332"/>
            <a:ext cx="605157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rgbClr val="272F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TIMELINES </a:t>
            </a:r>
            <a:r>
              <a:rPr lang="en-US" altLang="ko-KR" sz="4800" dirty="0">
                <a:solidFill>
                  <a:srgbClr val="97E42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STYLE</a:t>
            </a:r>
            <a:endParaRPr lang="ko-KR" altLang="en-US" sz="4800" dirty="0">
              <a:solidFill>
                <a:srgbClr val="97E42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120B732C-F340-B855-E57F-2B10AAD30CE2}"/>
              </a:ext>
            </a:extLst>
          </p:cNvPr>
          <p:cNvSpPr txBox="1"/>
          <p:nvPr/>
        </p:nvSpPr>
        <p:spPr>
          <a:xfrm>
            <a:off x="1556677" y="1025193"/>
            <a:ext cx="4274702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YOUR SUBTITLE</a:t>
            </a:r>
            <a:endParaRPr lang="ko-KR" altLang="en-US" sz="1200" spc="6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4" name="Google Shape;1251;p61">
            <a:extLst>
              <a:ext uri="{FF2B5EF4-FFF2-40B4-BE49-F238E27FC236}">
                <a16:creationId xmlns:a16="http://schemas.microsoft.com/office/drawing/2014/main" id="{279D0F26-A4A3-B262-D162-2AF10A303F51}"/>
              </a:ext>
            </a:extLst>
          </p:cNvPr>
          <p:cNvGrpSpPr/>
          <p:nvPr/>
        </p:nvGrpSpPr>
        <p:grpSpPr>
          <a:xfrm>
            <a:off x="1061775" y="1085190"/>
            <a:ext cx="401947" cy="155195"/>
            <a:chOff x="4659775" y="2072775"/>
            <a:chExt cx="74325" cy="28700"/>
          </a:xfrm>
          <a:solidFill>
            <a:srgbClr val="97E42D"/>
          </a:solidFill>
        </p:grpSpPr>
        <p:sp>
          <p:nvSpPr>
            <p:cNvPr id="25" name="Google Shape;1252;p61">
              <a:extLst>
                <a:ext uri="{FF2B5EF4-FFF2-40B4-BE49-F238E27FC236}">
                  <a16:creationId xmlns:a16="http://schemas.microsoft.com/office/drawing/2014/main" id="{70CA4414-E802-0B1F-F5BA-8C9865788677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" name="Google Shape;1253;p61">
              <a:extLst>
                <a:ext uri="{FF2B5EF4-FFF2-40B4-BE49-F238E27FC236}">
                  <a16:creationId xmlns:a16="http://schemas.microsoft.com/office/drawing/2014/main" id="{22016392-ACB4-93C5-1BF3-48C92444B4A9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" name="Google Shape;1254;p61">
              <a:extLst>
                <a:ext uri="{FF2B5EF4-FFF2-40B4-BE49-F238E27FC236}">
                  <a16:creationId xmlns:a16="http://schemas.microsoft.com/office/drawing/2014/main" id="{E9663A2C-9E93-B4E4-FE86-96748E3F378B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1588AA4C-ED64-1EC1-1875-0DF6B27B9E0C}"/>
              </a:ext>
            </a:extLst>
          </p:cNvPr>
          <p:cNvGrpSpPr/>
          <p:nvPr/>
        </p:nvGrpSpPr>
        <p:grpSpPr>
          <a:xfrm>
            <a:off x="0" y="0"/>
            <a:ext cx="2210545" cy="1625153"/>
            <a:chOff x="-11" y="0"/>
            <a:chExt cx="3222501" cy="1625153"/>
          </a:xfrm>
        </p:grpSpPr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EED5A081-24F3-F8A0-C3D0-8E894883CCBA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solidFill>
              <a:srgbClr val="272F1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3DC5B416-EC80-81C9-7D3B-1B845E2C74C2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97E4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/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20F0E938-B10B-861E-8658-8A73A26CB6E2}"/>
              </a:ext>
            </a:extLst>
          </p:cNvPr>
          <p:cNvGrpSpPr/>
          <p:nvPr/>
        </p:nvGrpSpPr>
        <p:grpSpPr>
          <a:xfrm rot="10800000">
            <a:off x="9981455" y="5235954"/>
            <a:ext cx="2210545" cy="1625153"/>
            <a:chOff x="-11" y="0"/>
            <a:chExt cx="3222501" cy="1625153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5B1754B5-6F29-FEAB-6913-DA30529DB857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solidFill>
              <a:srgbClr val="272F1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47FB5B96-04B4-6B1A-BCB7-7D3BC1AF1243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97E4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/>
              </a:endParaRPr>
            </a:p>
          </p:txBody>
        </p:sp>
      </p:grpSp>
      <p:sp>
        <p:nvSpPr>
          <p:cNvPr id="34" name="Oval 2">
            <a:extLst>
              <a:ext uri="{FF2B5EF4-FFF2-40B4-BE49-F238E27FC236}">
                <a16:creationId xmlns:a16="http://schemas.microsoft.com/office/drawing/2014/main" id="{758D676F-88C1-9CF8-7F9D-A61D32EB8859}"/>
              </a:ext>
            </a:extLst>
          </p:cNvPr>
          <p:cNvSpPr/>
          <p:nvPr/>
        </p:nvSpPr>
        <p:spPr>
          <a:xfrm>
            <a:off x="2065391" y="1910934"/>
            <a:ext cx="856202" cy="856202"/>
          </a:xfrm>
          <a:prstGeom prst="ellipse">
            <a:avLst/>
          </a:prstGeom>
          <a:solidFill>
            <a:srgbClr val="BCE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C6DB7905-FC24-588C-7653-7A0FCA59E516}"/>
              </a:ext>
            </a:extLst>
          </p:cNvPr>
          <p:cNvSpPr txBox="1"/>
          <p:nvPr/>
        </p:nvSpPr>
        <p:spPr>
          <a:xfrm>
            <a:off x="3035525" y="1969704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36" name="Oval 4">
            <a:extLst>
              <a:ext uri="{FF2B5EF4-FFF2-40B4-BE49-F238E27FC236}">
                <a16:creationId xmlns:a16="http://schemas.microsoft.com/office/drawing/2014/main" id="{1FF31A13-986F-9B48-7B71-25F5E53B217F}"/>
              </a:ext>
            </a:extLst>
          </p:cNvPr>
          <p:cNvSpPr/>
          <p:nvPr/>
        </p:nvSpPr>
        <p:spPr>
          <a:xfrm>
            <a:off x="5868362" y="1910934"/>
            <a:ext cx="856202" cy="856202"/>
          </a:xfrm>
          <a:prstGeom prst="ellipse">
            <a:avLst/>
          </a:prstGeom>
          <a:solidFill>
            <a:srgbClr val="154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7" name="TextBox 5">
            <a:extLst>
              <a:ext uri="{FF2B5EF4-FFF2-40B4-BE49-F238E27FC236}">
                <a16:creationId xmlns:a16="http://schemas.microsoft.com/office/drawing/2014/main" id="{23DA06B9-2B94-C9A9-ED5A-4DD8C45A0164}"/>
              </a:ext>
            </a:extLst>
          </p:cNvPr>
          <p:cNvSpPr txBox="1"/>
          <p:nvPr/>
        </p:nvSpPr>
        <p:spPr>
          <a:xfrm>
            <a:off x="6849529" y="1969704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768CDFF8-1DBD-3CB0-15E6-62E7F7DD903A}"/>
              </a:ext>
            </a:extLst>
          </p:cNvPr>
          <p:cNvSpPr/>
          <p:nvPr/>
        </p:nvSpPr>
        <p:spPr>
          <a:xfrm>
            <a:off x="9039066" y="1910934"/>
            <a:ext cx="856202" cy="856202"/>
          </a:xfrm>
          <a:prstGeom prst="ellipse">
            <a:avLst/>
          </a:prstGeom>
          <a:solidFill>
            <a:srgbClr val="4E7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9" name="TextBox 7">
            <a:extLst>
              <a:ext uri="{FF2B5EF4-FFF2-40B4-BE49-F238E27FC236}">
                <a16:creationId xmlns:a16="http://schemas.microsoft.com/office/drawing/2014/main" id="{CE847DDC-3A80-400A-06E6-D98ED0891B31}"/>
              </a:ext>
            </a:extLst>
          </p:cNvPr>
          <p:cNvSpPr txBox="1"/>
          <p:nvPr/>
        </p:nvSpPr>
        <p:spPr>
          <a:xfrm>
            <a:off x="10031263" y="1969704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40" name="Straight Connector 11">
            <a:extLst>
              <a:ext uri="{FF2B5EF4-FFF2-40B4-BE49-F238E27FC236}">
                <a16:creationId xmlns:a16="http://schemas.microsoft.com/office/drawing/2014/main" id="{0E7479C1-C3A3-8838-5EE7-227F24029885}"/>
              </a:ext>
            </a:extLst>
          </p:cNvPr>
          <p:cNvCxnSpPr/>
          <p:nvPr/>
        </p:nvCxnSpPr>
        <p:spPr>
          <a:xfrm>
            <a:off x="1160165" y="4898813"/>
            <a:ext cx="10302843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12">
            <a:extLst>
              <a:ext uri="{FF2B5EF4-FFF2-40B4-BE49-F238E27FC236}">
                <a16:creationId xmlns:a16="http://schemas.microsoft.com/office/drawing/2014/main" id="{58038858-9AE8-8F9E-015B-3AF45529AF06}"/>
              </a:ext>
            </a:extLst>
          </p:cNvPr>
          <p:cNvGrpSpPr/>
          <p:nvPr/>
        </p:nvGrpSpPr>
        <p:grpSpPr>
          <a:xfrm>
            <a:off x="1772329" y="4732050"/>
            <a:ext cx="337351" cy="337351"/>
            <a:chOff x="4319972" y="3176972"/>
            <a:chExt cx="504056" cy="504056"/>
          </a:xfrm>
        </p:grpSpPr>
        <p:sp>
          <p:nvSpPr>
            <p:cNvPr id="42" name="Oval 13">
              <a:extLst>
                <a:ext uri="{FF2B5EF4-FFF2-40B4-BE49-F238E27FC236}">
                  <a16:creationId xmlns:a16="http://schemas.microsoft.com/office/drawing/2014/main" id="{7612379F-482C-AC1C-455A-0297BC6FB38C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rgbClr val="BCED61">
                <a:alpha val="50000"/>
              </a:srgb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3" name="Oval 14">
              <a:extLst>
                <a:ext uri="{FF2B5EF4-FFF2-40B4-BE49-F238E27FC236}">
                  <a16:creationId xmlns:a16="http://schemas.microsoft.com/office/drawing/2014/main" id="{72A53496-C532-0E12-9595-81D30F5B6C6E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rgbClr val="BCE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44" name="Group 15">
            <a:extLst>
              <a:ext uri="{FF2B5EF4-FFF2-40B4-BE49-F238E27FC236}">
                <a16:creationId xmlns:a16="http://schemas.microsoft.com/office/drawing/2014/main" id="{233FA839-FB22-B054-F684-3C0F8814FFE5}"/>
              </a:ext>
            </a:extLst>
          </p:cNvPr>
          <p:cNvGrpSpPr/>
          <p:nvPr/>
        </p:nvGrpSpPr>
        <p:grpSpPr>
          <a:xfrm>
            <a:off x="3036630" y="4732050"/>
            <a:ext cx="337351" cy="337351"/>
            <a:chOff x="4319972" y="3176972"/>
            <a:chExt cx="504056" cy="504056"/>
          </a:xfrm>
        </p:grpSpPr>
        <p:sp>
          <p:nvSpPr>
            <p:cNvPr id="45" name="Oval 16">
              <a:extLst>
                <a:ext uri="{FF2B5EF4-FFF2-40B4-BE49-F238E27FC236}">
                  <a16:creationId xmlns:a16="http://schemas.microsoft.com/office/drawing/2014/main" id="{D278DF5E-D35A-A6AF-EFEB-0FC4C1532CC5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rgbClr val="BCED61">
                <a:alpha val="50000"/>
              </a:srgb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6" name="Oval 17">
              <a:extLst>
                <a:ext uri="{FF2B5EF4-FFF2-40B4-BE49-F238E27FC236}">
                  <a16:creationId xmlns:a16="http://schemas.microsoft.com/office/drawing/2014/main" id="{23BA4596-FC35-AC80-130D-0B68FC392DF7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rgbClr val="BCE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47" name="Group 18">
            <a:extLst>
              <a:ext uri="{FF2B5EF4-FFF2-40B4-BE49-F238E27FC236}">
                <a16:creationId xmlns:a16="http://schemas.microsoft.com/office/drawing/2014/main" id="{556705F8-5353-8995-F0B1-F796DB1DD014}"/>
              </a:ext>
            </a:extLst>
          </p:cNvPr>
          <p:cNvGrpSpPr/>
          <p:nvPr/>
        </p:nvGrpSpPr>
        <p:grpSpPr>
          <a:xfrm>
            <a:off x="4300931" y="4732050"/>
            <a:ext cx="337351" cy="337351"/>
            <a:chOff x="4319972" y="3176972"/>
            <a:chExt cx="504056" cy="504056"/>
          </a:xfrm>
        </p:grpSpPr>
        <p:sp>
          <p:nvSpPr>
            <p:cNvPr id="48" name="Oval 19">
              <a:extLst>
                <a:ext uri="{FF2B5EF4-FFF2-40B4-BE49-F238E27FC236}">
                  <a16:creationId xmlns:a16="http://schemas.microsoft.com/office/drawing/2014/main" id="{3FFA698D-C922-0FAA-3505-4EAC69004EB9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rgbClr val="BCED61">
                <a:alpha val="50000"/>
              </a:srgb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9" name="Oval 20">
              <a:extLst>
                <a:ext uri="{FF2B5EF4-FFF2-40B4-BE49-F238E27FC236}">
                  <a16:creationId xmlns:a16="http://schemas.microsoft.com/office/drawing/2014/main" id="{8141DC3F-632D-6298-8B2D-0EDF818A705E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rgbClr val="BCE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50" name="Group 21">
            <a:extLst>
              <a:ext uri="{FF2B5EF4-FFF2-40B4-BE49-F238E27FC236}">
                <a16:creationId xmlns:a16="http://schemas.microsoft.com/office/drawing/2014/main" id="{7D58DCC7-9DA5-B67C-DDE6-78A7124AEAEE}"/>
              </a:ext>
            </a:extLst>
          </p:cNvPr>
          <p:cNvGrpSpPr/>
          <p:nvPr/>
        </p:nvGrpSpPr>
        <p:grpSpPr>
          <a:xfrm>
            <a:off x="5565232" y="4732050"/>
            <a:ext cx="337351" cy="337351"/>
            <a:chOff x="4319972" y="3176972"/>
            <a:chExt cx="504056" cy="504056"/>
          </a:xfrm>
        </p:grpSpPr>
        <p:sp>
          <p:nvSpPr>
            <p:cNvPr id="51" name="Oval 22">
              <a:extLst>
                <a:ext uri="{FF2B5EF4-FFF2-40B4-BE49-F238E27FC236}">
                  <a16:creationId xmlns:a16="http://schemas.microsoft.com/office/drawing/2014/main" id="{19CEE2D3-9C2F-9154-CE15-912112297A85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rgbClr val="154B01">
                <a:alpha val="50000"/>
              </a:srgb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2" name="Oval 23">
              <a:extLst>
                <a:ext uri="{FF2B5EF4-FFF2-40B4-BE49-F238E27FC236}">
                  <a16:creationId xmlns:a16="http://schemas.microsoft.com/office/drawing/2014/main" id="{FD77C989-6B2E-BCF2-8BB3-F3C6B134E9D6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rgbClr val="154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53" name="Group 24">
            <a:extLst>
              <a:ext uri="{FF2B5EF4-FFF2-40B4-BE49-F238E27FC236}">
                <a16:creationId xmlns:a16="http://schemas.microsoft.com/office/drawing/2014/main" id="{A6523BBA-7C41-CCB5-A614-CC366D10DE7E}"/>
              </a:ext>
            </a:extLst>
          </p:cNvPr>
          <p:cNvGrpSpPr/>
          <p:nvPr/>
        </p:nvGrpSpPr>
        <p:grpSpPr>
          <a:xfrm>
            <a:off x="6829533" y="4732050"/>
            <a:ext cx="337351" cy="337351"/>
            <a:chOff x="4319972" y="3176972"/>
            <a:chExt cx="504056" cy="504056"/>
          </a:xfrm>
        </p:grpSpPr>
        <p:sp>
          <p:nvSpPr>
            <p:cNvPr id="54" name="Oval 25">
              <a:extLst>
                <a:ext uri="{FF2B5EF4-FFF2-40B4-BE49-F238E27FC236}">
                  <a16:creationId xmlns:a16="http://schemas.microsoft.com/office/drawing/2014/main" id="{B16EAA67-3E91-8C59-C8E9-287A06FA8DB3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rgbClr val="154B01">
                <a:alpha val="50000"/>
              </a:srgb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5" name="Oval 26">
              <a:extLst>
                <a:ext uri="{FF2B5EF4-FFF2-40B4-BE49-F238E27FC236}">
                  <a16:creationId xmlns:a16="http://schemas.microsoft.com/office/drawing/2014/main" id="{D04EDCE6-0245-7996-1C22-C3426E2327AC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rgbClr val="154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56" name="Group 27">
            <a:extLst>
              <a:ext uri="{FF2B5EF4-FFF2-40B4-BE49-F238E27FC236}">
                <a16:creationId xmlns:a16="http://schemas.microsoft.com/office/drawing/2014/main" id="{0EA6806C-2EAE-19B2-9292-B42C35DF491D}"/>
              </a:ext>
            </a:extLst>
          </p:cNvPr>
          <p:cNvGrpSpPr/>
          <p:nvPr/>
        </p:nvGrpSpPr>
        <p:grpSpPr>
          <a:xfrm>
            <a:off x="8093834" y="4732050"/>
            <a:ext cx="337351" cy="337351"/>
            <a:chOff x="4319972" y="3176972"/>
            <a:chExt cx="504056" cy="504056"/>
          </a:xfrm>
        </p:grpSpPr>
        <p:sp>
          <p:nvSpPr>
            <p:cNvPr id="57" name="Oval 28">
              <a:extLst>
                <a:ext uri="{FF2B5EF4-FFF2-40B4-BE49-F238E27FC236}">
                  <a16:creationId xmlns:a16="http://schemas.microsoft.com/office/drawing/2014/main" id="{D03AE163-FA23-CE19-D9A4-30AF9BEE3CAC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rgbClr val="154B01">
                <a:alpha val="50000"/>
              </a:srgb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8" name="Oval 29">
              <a:extLst>
                <a:ext uri="{FF2B5EF4-FFF2-40B4-BE49-F238E27FC236}">
                  <a16:creationId xmlns:a16="http://schemas.microsoft.com/office/drawing/2014/main" id="{6350B505-971B-5F11-1D69-67D3EED95038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rgbClr val="154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59" name="Group 30">
            <a:extLst>
              <a:ext uri="{FF2B5EF4-FFF2-40B4-BE49-F238E27FC236}">
                <a16:creationId xmlns:a16="http://schemas.microsoft.com/office/drawing/2014/main" id="{10880B0C-43A4-D623-BB32-0D1785CD53B8}"/>
              </a:ext>
            </a:extLst>
          </p:cNvPr>
          <p:cNvGrpSpPr/>
          <p:nvPr/>
        </p:nvGrpSpPr>
        <p:grpSpPr>
          <a:xfrm>
            <a:off x="9358135" y="4732050"/>
            <a:ext cx="337351" cy="337351"/>
            <a:chOff x="4319972" y="3176972"/>
            <a:chExt cx="504056" cy="504056"/>
          </a:xfrm>
        </p:grpSpPr>
        <p:sp>
          <p:nvSpPr>
            <p:cNvPr id="60" name="Oval 31">
              <a:extLst>
                <a:ext uri="{FF2B5EF4-FFF2-40B4-BE49-F238E27FC236}">
                  <a16:creationId xmlns:a16="http://schemas.microsoft.com/office/drawing/2014/main" id="{0FBC7805-7639-9520-B0BA-FCA9F785B368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rgbClr val="4E7905">
                <a:alpha val="50000"/>
              </a:srgb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1" name="Oval 32">
              <a:extLst>
                <a:ext uri="{FF2B5EF4-FFF2-40B4-BE49-F238E27FC236}">
                  <a16:creationId xmlns:a16="http://schemas.microsoft.com/office/drawing/2014/main" id="{F40902C5-02A3-0216-ED82-A5AEEEF2236E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rgbClr val="4E79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62" name="Group 33">
            <a:extLst>
              <a:ext uri="{FF2B5EF4-FFF2-40B4-BE49-F238E27FC236}">
                <a16:creationId xmlns:a16="http://schemas.microsoft.com/office/drawing/2014/main" id="{2E4049FB-E555-5533-2F92-70C9647ABE29}"/>
              </a:ext>
            </a:extLst>
          </p:cNvPr>
          <p:cNvGrpSpPr/>
          <p:nvPr/>
        </p:nvGrpSpPr>
        <p:grpSpPr>
          <a:xfrm>
            <a:off x="10622434" y="4732050"/>
            <a:ext cx="337351" cy="337351"/>
            <a:chOff x="4319972" y="3176972"/>
            <a:chExt cx="504056" cy="504056"/>
          </a:xfrm>
        </p:grpSpPr>
        <p:sp>
          <p:nvSpPr>
            <p:cNvPr id="63" name="Oval 34">
              <a:extLst>
                <a:ext uri="{FF2B5EF4-FFF2-40B4-BE49-F238E27FC236}">
                  <a16:creationId xmlns:a16="http://schemas.microsoft.com/office/drawing/2014/main" id="{C3FFB276-9633-AC0F-D579-A80B2589DE81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rgbClr val="4E7905">
                <a:alpha val="50000"/>
              </a:srgb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4" name="Oval 35">
              <a:extLst>
                <a:ext uri="{FF2B5EF4-FFF2-40B4-BE49-F238E27FC236}">
                  <a16:creationId xmlns:a16="http://schemas.microsoft.com/office/drawing/2014/main" id="{5EA9F570-E3AC-717D-12F2-9F35613FE8FB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rgbClr val="4E79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65" name="TextBox 36">
            <a:extLst>
              <a:ext uri="{FF2B5EF4-FFF2-40B4-BE49-F238E27FC236}">
                <a16:creationId xmlns:a16="http://schemas.microsoft.com/office/drawing/2014/main" id="{4A9CB2F6-6199-986E-54AD-D61F6F8EB579}"/>
              </a:ext>
            </a:extLst>
          </p:cNvPr>
          <p:cNvSpPr txBox="1"/>
          <p:nvPr/>
        </p:nvSpPr>
        <p:spPr>
          <a:xfrm>
            <a:off x="1568759" y="4277312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2002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66" name="TextBox 37">
            <a:extLst>
              <a:ext uri="{FF2B5EF4-FFF2-40B4-BE49-F238E27FC236}">
                <a16:creationId xmlns:a16="http://schemas.microsoft.com/office/drawing/2014/main" id="{CE544EFB-75FF-80F2-8CDC-62F9467B6805}"/>
              </a:ext>
            </a:extLst>
          </p:cNvPr>
          <p:cNvSpPr txBox="1"/>
          <p:nvPr/>
        </p:nvSpPr>
        <p:spPr>
          <a:xfrm>
            <a:off x="2833396" y="4277312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2003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TextBox 38">
            <a:extLst>
              <a:ext uri="{FF2B5EF4-FFF2-40B4-BE49-F238E27FC236}">
                <a16:creationId xmlns:a16="http://schemas.microsoft.com/office/drawing/2014/main" id="{F32EF5A0-2725-F9E9-8205-7B9C6D3FC8E7}"/>
              </a:ext>
            </a:extLst>
          </p:cNvPr>
          <p:cNvSpPr txBox="1"/>
          <p:nvPr/>
        </p:nvSpPr>
        <p:spPr>
          <a:xfrm>
            <a:off x="4098033" y="4277312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2014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TextBox 39">
            <a:extLst>
              <a:ext uri="{FF2B5EF4-FFF2-40B4-BE49-F238E27FC236}">
                <a16:creationId xmlns:a16="http://schemas.microsoft.com/office/drawing/2014/main" id="{72E1C795-33A8-CCD6-7A76-0FBCC518AC7F}"/>
              </a:ext>
            </a:extLst>
          </p:cNvPr>
          <p:cNvSpPr txBox="1"/>
          <p:nvPr/>
        </p:nvSpPr>
        <p:spPr>
          <a:xfrm>
            <a:off x="5362670" y="4277312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2015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TextBox 40">
            <a:extLst>
              <a:ext uri="{FF2B5EF4-FFF2-40B4-BE49-F238E27FC236}">
                <a16:creationId xmlns:a16="http://schemas.microsoft.com/office/drawing/2014/main" id="{BBC5EF72-5C6E-039D-AE77-C48C2B13F98D}"/>
              </a:ext>
            </a:extLst>
          </p:cNvPr>
          <p:cNvSpPr txBox="1"/>
          <p:nvPr/>
        </p:nvSpPr>
        <p:spPr>
          <a:xfrm>
            <a:off x="6627307" y="4277312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2016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" name="TextBox 41">
            <a:extLst>
              <a:ext uri="{FF2B5EF4-FFF2-40B4-BE49-F238E27FC236}">
                <a16:creationId xmlns:a16="http://schemas.microsoft.com/office/drawing/2014/main" id="{9FC1E22C-5410-319D-EAC3-129C8C4210F9}"/>
              </a:ext>
            </a:extLst>
          </p:cNvPr>
          <p:cNvSpPr txBox="1"/>
          <p:nvPr/>
        </p:nvSpPr>
        <p:spPr>
          <a:xfrm>
            <a:off x="7891944" y="4277312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2017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TextBox 42">
            <a:extLst>
              <a:ext uri="{FF2B5EF4-FFF2-40B4-BE49-F238E27FC236}">
                <a16:creationId xmlns:a16="http://schemas.microsoft.com/office/drawing/2014/main" id="{E7757C36-DC58-5581-6657-15C319DAE242}"/>
              </a:ext>
            </a:extLst>
          </p:cNvPr>
          <p:cNvSpPr txBox="1"/>
          <p:nvPr/>
        </p:nvSpPr>
        <p:spPr>
          <a:xfrm>
            <a:off x="9156581" y="4277312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2018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TextBox 43">
            <a:extLst>
              <a:ext uri="{FF2B5EF4-FFF2-40B4-BE49-F238E27FC236}">
                <a16:creationId xmlns:a16="http://schemas.microsoft.com/office/drawing/2014/main" id="{266A2640-0B70-20D3-5CD3-F2CD8BD97C01}"/>
              </a:ext>
            </a:extLst>
          </p:cNvPr>
          <p:cNvSpPr txBox="1"/>
          <p:nvPr/>
        </p:nvSpPr>
        <p:spPr>
          <a:xfrm>
            <a:off x="10421215" y="4277312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2019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3" name="Group 44">
            <a:extLst>
              <a:ext uri="{FF2B5EF4-FFF2-40B4-BE49-F238E27FC236}">
                <a16:creationId xmlns:a16="http://schemas.microsoft.com/office/drawing/2014/main" id="{744BC744-95F9-DF0B-0605-DFFA795FED15}"/>
              </a:ext>
            </a:extLst>
          </p:cNvPr>
          <p:cNvGrpSpPr/>
          <p:nvPr/>
        </p:nvGrpSpPr>
        <p:grpSpPr>
          <a:xfrm flipV="1">
            <a:off x="1933596" y="3333848"/>
            <a:ext cx="2520000" cy="657364"/>
            <a:chOff x="3684730" y="4077072"/>
            <a:chExt cx="2040484" cy="657364"/>
          </a:xfrm>
        </p:grpSpPr>
        <p:cxnSp>
          <p:nvCxnSpPr>
            <p:cNvPr id="74" name="Straight Connector 45">
              <a:extLst>
                <a:ext uri="{FF2B5EF4-FFF2-40B4-BE49-F238E27FC236}">
                  <a16:creationId xmlns:a16="http://schemas.microsoft.com/office/drawing/2014/main" id="{02F0D667-E1CD-EF54-245A-E45C24C91553}"/>
                </a:ext>
              </a:extLst>
            </p:cNvPr>
            <p:cNvCxnSpPr/>
            <p:nvPr/>
          </p:nvCxnSpPr>
          <p:spPr>
            <a:xfrm flipH="1">
              <a:off x="3684730" y="4077072"/>
              <a:ext cx="0" cy="657364"/>
            </a:xfrm>
            <a:prstGeom prst="line">
              <a:avLst/>
            </a:prstGeom>
            <a:ln>
              <a:solidFill>
                <a:srgbClr val="BCED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46">
              <a:extLst>
                <a:ext uri="{FF2B5EF4-FFF2-40B4-BE49-F238E27FC236}">
                  <a16:creationId xmlns:a16="http://schemas.microsoft.com/office/drawing/2014/main" id="{F5C356A8-3612-E614-4856-38D58DB6E60E}"/>
                </a:ext>
              </a:extLst>
            </p:cNvPr>
            <p:cNvCxnSpPr/>
            <p:nvPr/>
          </p:nvCxnSpPr>
          <p:spPr>
            <a:xfrm flipH="1">
              <a:off x="3684730" y="4734436"/>
              <a:ext cx="2040484" cy="0"/>
            </a:xfrm>
            <a:prstGeom prst="line">
              <a:avLst/>
            </a:prstGeom>
            <a:ln>
              <a:solidFill>
                <a:srgbClr val="BCED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47">
              <a:extLst>
                <a:ext uri="{FF2B5EF4-FFF2-40B4-BE49-F238E27FC236}">
                  <a16:creationId xmlns:a16="http://schemas.microsoft.com/office/drawing/2014/main" id="{30DFEA81-B12D-62EB-0A9B-DF01549AFDB6}"/>
                </a:ext>
              </a:extLst>
            </p:cNvPr>
            <p:cNvCxnSpPr/>
            <p:nvPr/>
          </p:nvCxnSpPr>
          <p:spPr>
            <a:xfrm flipH="1">
              <a:off x="5725214" y="4077072"/>
              <a:ext cx="0" cy="657364"/>
            </a:xfrm>
            <a:prstGeom prst="line">
              <a:avLst/>
            </a:prstGeom>
            <a:ln>
              <a:solidFill>
                <a:srgbClr val="BCED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48">
            <a:extLst>
              <a:ext uri="{FF2B5EF4-FFF2-40B4-BE49-F238E27FC236}">
                <a16:creationId xmlns:a16="http://schemas.microsoft.com/office/drawing/2014/main" id="{583BAD9C-7CCA-48E5-A476-898BB92B588D}"/>
              </a:ext>
            </a:extLst>
          </p:cNvPr>
          <p:cNvGrpSpPr/>
          <p:nvPr/>
        </p:nvGrpSpPr>
        <p:grpSpPr>
          <a:xfrm flipV="1">
            <a:off x="5742083" y="3333848"/>
            <a:ext cx="2520000" cy="657364"/>
            <a:chOff x="3684730" y="4077072"/>
            <a:chExt cx="2040484" cy="657364"/>
          </a:xfrm>
        </p:grpSpPr>
        <p:cxnSp>
          <p:nvCxnSpPr>
            <p:cNvPr id="78" name="Straight Connector 49">
              <a:extLst>
                <a:ext uri="{FF2B5EF4-FFF2-40B4-BE49-F238E27FC236}">
                  <a16:creationId xmlns:a16="http://schemas.microsoft.com/office/drawing/2014/main" id="{A1D8FA96-44C9-8136-DDBF-43FDF8196B93}"/>
                </a:ext>
              </a:extLst>
            </p:cNvPr>
            <p:cNvCxnSpPr/>
            <p:nvPr/>
          </p:nvCxnSpPr>
          <p:spPr>
            <a:xfrm flipH="1">
              <a:off x="3684730" y="4077072"/>
              <a:ext cx="0" cy="657364"/>
            </a:xfrm>
            <a:prstGeom prst="line">
              <a:avLst/>
            </a:prstGeom>
            <a:ln>
              <a:solidFill>
                <a:srgbClr val="154B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50">
              <a:extLst>
                <a:ext uri="{FF2B5EF4-FFF2-40B4-BE49-F238E27FC236}">
                  <a16:creationId xmlns:a16="http://schemas.microsoft.com/office/drawing/2014/main" id="{402B8BFC-272D-F28D-A9A1-5E182B81800E}"/>
                </a:ext>
              </a:extLst>
            </p:cNvPr>
            <p:cNvCxnSpPr/>
            <p:nvPr/>
          </p:nvCxnSpPr>
          <p:spPr>
            <a:xfrm flipH="1">
              <a:off x="3684730" y="4734436"/>
              <a:ext cx="2040484" cy="0"/>
            </a:xfrm>
            <a:prstGeom prst="line">
              <a:avLst/>
            </a:prstGeom>
            <a:ln>
              <a:solidFill>
                <a:srgbClr val="154B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51">
              <a:extLst>
                <a:ext uri="{FF2B5EF4-FFF2-40B4-BE49-F238E27FC236}">
                  <a16:creationId xmlns:a16="http://schemas.microsoft.com/office/drawing/2014/main" id="{F87EEFC9-19D0-453A-D835-B75C323015BE}"/>
                </a:ext>
              </a:extLst>
            </p:cNvPr>
            <p:cNvCxnSpPr/>
            <p:nvPr/>
          </p:nvCxnSpPr>
          <p:spPr>
            <a:xfrm flipH="1">
              <a:off x="5725214" y="4077072"/>
              <a:ext cx="0" cy="657364"/>
            </a:xfrm>
            <a:prstGeom prst="line">
              <a:avLst/>
            </a:prstGeom>
            <a:ln>
              <a:solidFill>
                <a:srgbClr val="154B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52">
            <a:extLst>
              <a:ext uri="{FF2B5EF4-FFF2-40B4-BE49-F238E27FC236}">
                <a16:creationId xmlns:a16="http://schemas.microsoft.com/office/drawing/2014/main" id="{0E26A65E-A64D-6229-38F7-359188A1E49C}"/>
              </a:ext>
            </a:extLst>
          </p:cNvPr>
          <p:cNvGrpSpPr/>
          <p:nvPr/>
        </p:nvGrpSpPr>
        <p:grpSpPr>
          <a:xfrm flipV="1">
            <a:off x="9550462" y="3333848"/>
            <a:ext cx="1261769" cy="657364"/>
            <a:chOff x="3684730" y="4077072"/>
            <a:chExt cx="1025186" cy="657364"/>
          </a:xfrm>
        </p:grpSpPr>
        <p:cxnSp>
          <p:nvCxnSpPr>
            <p:cNvPr id="82" name="Straight Connector 53">
              <a:extLst>
                <a:ext uri="{FF2B5EF4-FFF2-40B4-BE49-F238E27FC236}">
                  <a16:creationId xmlns:a16="http://schemas.microsoft.com/office/drawing/2014/main" id="{CD5E6E0E-DACB-8888-10CE-39D414EE7360}"/>
                </a:ext>
              </a:extLst>
            </p:cNvPr>
            <p:cNvCxnSpPr/>
            <p:nvPr/>
          </p:nvCxnSpPr>
          <p:spPr>
            <a:xfrm flipH="1">
              <a:off x="3684730" y="4077072"/>
              <a:ext cx="0" cy="657364"/>
            </a:xfrm>
            <a:prstGeom prst="line">
              <a:avLst/>
            </a:prstGeom>
            <a:ln>
              <a:solidFill>
                <a:srgbClr val="4E79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54">
              <a:extLst>
                <a:ext uri="{FF2B5EF4-FFF2-40B4-BE49-F238E27FC236}">
                  <a16:creationId xmlns:a16="http://schemas.microsoft.com/office/drawing/2014/main" id="{88031293-EB66-787F-4940-7EBA95AC2D22}"/>
                </a:ext>
              </a:extLst>
            </p:cNvPr>
            <p:cNvCxnSpPr/>
            <p:nvPr/>
          </p:nvCxnSpPr>
          <p:spPr>
            <a:xfrm flipH="1">
              <a:off x="3684730" y="4734436"/>
              <a:ext cx="1020242" cy="0"/>
            </a:xfrm>
            <a:prstGeom prst="line">
              <a:avLst/>
            </a:prstGeom>
            <a:ln>
              <a:solidFill>
                <a:srgbClr val="4E79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55">
              <a:extLst>
                <a:ext uri="{FF2B5EF4-FFF2-40B4-BE49-F238E27FC236}">
                  <a16:creationId xmlns:a16="http://schemas.microsoft.com/office/drawing/2014/main" id="{A46A4BFE-F667-C8FD-F920-C297A1CF6853}"/>
                </a:ext>
              </a:extLst>
            </p:cNvPr>
            <p:cNvCxnSpPr/>
            <p:nvPr/>
          </p:nvCxnSpPr>
          <p:spPr>
            <a:xfrm flipH="1">
              <a:off x="4709916" y="4077072"/>
              <a:ext cx="0" cy="657364"/>
            </a:xfrm>
            <a:prstGeom prst="line">
              <a:avLst/>
            </a:prstGeom>
            <a:ln>
              <a:solidFill>
                <a:srgbClr val="4E79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Isosceles Triangle 56">
            <a:extLst>
              <a:ext uri="{FF2B5EF4-FFF2-40B4-BE49-F238E27FC236}">
                <a16:creationId xmlns:a16="http://schemas.microsoft.com/office/drawing/2014/main" id="{C9D110AA-6638-1DB4-0E03-3612A10D493D}"/>
              </a:ext>
            </a:extLst>
          </p:cNvPr>
          <p:cNvSpPr/>
          <p:nvPr/>
        </p:nvSpPr>
        <p:spPr>
          <a:xfrm rot="10800000" flipV="1">
            <a:off x="3064871" y="3043939"/>
            <a:ext cx="257452" cy="221941"/>
          </a:xfrm>
          <a:prstGeom prst="triangle">
            <a:avLst/>
          </a:prstGeom>
          <a:solidFill>
            <a:srgbClr val="BCED61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6" name="Isosceles Triangle 57">
            <a:extLst>
              <a:ext uri="{FF2B5EF4-FFF2-40B4-BE49-F238E27FC236}">
                <a16:creationId xmlns:a16="http://schemas.microsoft.com/office/drawing/2014/main" id="{DAE7AB87-35AA-BC2E-3DF9-2AE0A21A4432}"/>
              </a:ext>
            </a:extLst>
          </p:cNvPr>
          <p:cNvSpPr/>
          <p:nvPr/>
        </p:nvSpPr>
        <p:spPr>
          <a:xfrm rot="10800000" flipV="1">
            <a:off x="6873358" y="3046899"/>
            <a:ext cx="257452" cy="221941"/>
          </a:xfrm>
          <a:prstGeom prst="triangle">
            <a:avLst/>
          </a:prstGeom>
          <a:solidFill>
            <a:srgbClr val="154B01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7" name="Isosceles Triangle 58">
            <a:extLst>
              <a:ext uri="{FF2B5EF4-FFF2-40B4-BE49-F238E27FC236}">
                <a16:creationId xmlns:a16="http://schemas.microsoft.com/office/drawing/2014/main" id="{99C3DA55-EE74-E357-6BAD-D2B78AC30517}"/>
              </a:ext>
            </a:extLst>
          </p:cNvPr>
          <p:cNvSpPr/>
          <p:nvPr/>
        </p:nvSpPr>
        <p:spPr>
          <a:xfrm rot="10800000" flipV="1">
            <a:off x="10052619" y="3046899"/>
            <a:ext cx="257452" cy="221941"/>
          </a:xfrm>
          <a:prstGeom prst="triangle">
            <a:avLst/>
          </a:prstGeom>
          <a:solidFill>
            <a:srgbClr val="4E7905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88" name="Group 60">
            <a:extLst>
              <a:ext uri="{FF2B5EF4-FFF2-40B4-BE49-F238E27FC236}">
                <a16:creationId xmlns:a16="http://schemas.microsoft.com/office/drawing/2014/main" id="{71CDAE10-F08D-8FBA-E5CA-CA2723EBD479}"/>
              </a:ext>
            </a:extLst>
          </p:cNvPr>
          <p:cNvGrpSpPr/>
          <p:nvPr/>
        </p:nvGrpSpPr>
        <p:grpSpPr>
          <a:xfrm>
            <a:off x="9170175" y="5210451"/>
            <a:ext cx="2016258" cy="671989"/>
            <a:chOff x="3119131" y="4283314"/>
            <a:chExt cx="2510927" cy="671989"/>
          </a:xfrm>
        </p:grpSpPr>
        <p:sp>
          <p:nvSpPr>
            <p:cNvPr id="89" name="TextBox 61">
              <a:extLst>
                <a:ext uri="{FF2B5EF4-FFF2-40B4-BE49-F238E27FC236}">
                  <a16:creationId xmlns:a16="http://schemas.microsoft.com/office/drawing/2014/main" id="{1D559D62-A4EA-1F03-4675-330E8AA3B945}"/>
                </a:ext>
              </a:extLst>
            </p:cNvPr>
            <p:cNvSpPr txBox="1"/>
            <p:nvPr/>
          </p:nvSpPr>
          <p:spPr>
            <a:xfrm>
              <a:off x="3121163" y="4493638"/>
              <a:ext cx="2508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Easy to change colors, photos and Text.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62">
              <a:extLst>
                <a:ext uri="{FF2B5EF4-FFF2-40B4-BE49-F238E27FC236}">
                  <a16:creationId xmlns:a16="http://schemas.microsoft.com/office/drawing/2014/main" id="{7DEBCDE3-8035-E2D4-510B-91FC025110FB}"/>
                </a:ext>
              </a:extLst>
            </p:cNvPr>
            <p:cNvSpPr txBox="1"/>
            <p:nvPr/>
          </p:nvSpPr>
          <p:spPr>
            <a:xfrm>
              <a:off x="3119131" y="4283314"/>
              <a:ext cx="25109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63">
            <a:extLst>
              <a:ext uri="{FF2B5EF4-FFF2-40B4-BE49-F238E27FC236}">
                <a16:creationId xmlns:a16="http://schemas.microsoft.com/office/drawing/2014/main" id="{62E286DE-45A3-82A2-CBC3-5DA7653BB29A}"/>
              </a:ext>
            </a:extLst>
          </p:cNvPr>
          <p:cNvGrpSpPr/>
          <p:nvPr/>
        </p:nvGrpSpPr>
        <p:grpSpPr>
          <a:xfrm>
            <a:off x="5990079" y="5210451"/>
            <a:ext cx="2016258" cy="671989"/>
            <a:chOff x="3119131" y="4283314"/>
            <a:chExt cx="2510927" cy="671989"/>
          </a:xfrm>
        </p:grpSpPr>
        <p:sp>
          <p:nvSpPr>
            <p:cNvPr id="92" name="TextBox 64">
              <a:extLst>
                <a:ext uri="{FF2B5EF4-FFF2-40B4-BE49-F238E27FC236}">
                  <a16:creationId xmlns:a16="http://schemas.microsoft.com/office/drawing/2014/main" id="{66407F58-E0CD-C539-5EAE-66EC91D6A641}"/>
                </a:ext>
              </a:extLst>
            </p:cNvPr>
            <p:cNvSpPr txBox="1"/>
            <p:nvPr/>
          </p:nvSpPr>
          <p:spPr>
            <a:xfrm>
              <a:off x="3121163" y="4493638"/>
              <a:ext cx="2508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Easy to change colors, photos and Text.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3" name="TextBox 65">
              <a:extLst>
                <a:ext uri="{FF2B5EF4-FFF2-40B4-BE49-F238E27FC236}">
                  <a16:creationId xmlns:a16="http://schemas.microsoft.com/office/drawing/2014/main" id="{743C7323-9C40-6392-D39D-C782A78AF1D9}"/>
                </a:ext>
              </a:extLst>
            </p:cNvPr>
            <p:cNvSpPr txBox="1"/>
            <p:nvPr/>
          </p:nvSpPr>
          <p:spPr>
            <a:xfrm>
              <a:off x="3119131" y="4283314"/>
              <a:ext cx="25109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4" name="Group 66">
            <a:extLst>
              <a:ext uri="{FF2B5EF4-FFF2-40B4-BE49-F238E27FC236}">
                <a16:creationId xmlns:a16="http://schemas.microsoft.com/office/drawing/2014/main" id="{30C002E8-35A7-256F-62B4-32C1366FEB27}"/>
              </a:ext>
            </a:extLst>
          </p:cNvPr>
          <p:cNvGrpSpPr/>
          <p:nvPr/>
        </p:nvGrpSpPr>
        <p:grpSpPr>
          <a:xfrm>
            <a:off x="2185467" y="5210451"/>
            <a:ext cx="2016258" cy="671989"/>
            <a:chOff x="3119131" y="4283314"/>
            <a:chExt cx="2510927" cy="671989"/>
          </a:xfrm>
        </p:grpSpPr>
        <p:sp>
          <p:nvSpPr>
            <p:cNvPr id="95" name="TextBox 67">
              <a:extLst>
                <a:ext uri="{FF2B5EF4-FFF2-40B4-BE49-F238E27FC236}">
                  <a16:creationId xmlns:a16="http://schemas.microsoft.com/office/drawing/2014/main" id="{C1A546E5-25B3-01DF-8E8E-E8D97DED371E}"/>
                </a:ext>
              </a:extLst>
            </p:cNvPr>
            <p:cNvSpPr txBox="1"/>
            <p:nvPr/>
          </p:nvSpPr>
          <p:spPr>
            <a:xfrm>
              <a:off x="3121163" y="4493638"/>
              <a:ext cx="2508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Easy to change colors, photos and Text.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6" name="TextBox 68">
              <a:extLst>
                <a:ext uri="{FF2B5EF4-FFF2-40B4-BE49-F238E27FC236}">
                  <a16:creationId xmlns:a16="http://schemas.microsoft.com/office/drawing/2014/main" id="{CAE37B9C-81D8-29B7-D8A5-DC0AE6104B1F}"/>
                </a:ext>
              </a:extLst>
            </p:cNvPr>
            <p:cNvSpPr txBox="1"/>
            <p:nvPr/>
          </p:nvSpPr>
          <p:spPr>
            <a:xfrm>
              <a:off x="3119131" y="4283314"/>
              <a:ext cx="25109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283" name="Imagen 282">
            <a:extLst>
              <a:ext uri="{FF2B5EF4-FFF2-40B4-BE49-F238E27FC236}">
                <a16:creationId xmlns:a16="http://schemas.microsoft.com/office/drawing/2014/main" id="{04D701E9-A76C-81C0-110C-94BE6A601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231" y="1774928"/>
            <a:ext cx="1313294" cy="1066598"/>
          </a:xfrm>
          <a:prstGeom prst="rect">
            <a:avLst/>
          </a:prstGeom>
        </p:spPr>
      </p:pic>
      <p:pic>
        <p:nvPicPr>
          <p:cNvPr id="284" name="Imagen 283">
            <a:extLst>
              <a:ext uri="{FF2B5EF4-FFF2-40B4-BE49-F238E27FC236}">
                <a16:creationId xmlns:a16="http://schemas.microsoft.com/office/drawing/2014/main" id="{11BF5E0B-8417-D2B4-F1BD-93F92EC3E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365" y="1795519"/>
            <a:ext cx="1313294" cy="1066598"/>
          </a:xfrm>
          <a:prstGeom prst="rect">
            <a:avLst/>
          </a:prstGeom>
        </p:spPr>
      </p:pic>
      <p:pic>
        <p:nvPicPr>
          <p:cNvPr id="285" name="Imagen 284">
            <a:extLst>
              <a:ext uri="{FF2B5EF4-FFF2-40B4-BE49-F238E27FC236}">
                <a16:creationId xmlns:a16="http://schemas.microsoft.com/office/drawing/2014/main" id="{B130FAFD-C273-D2A6-FD20-D8EC4C19C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969" y="1774928"/>
            <a:ext cx="1313294" cy="1066598"/>
          </a:xfrm>
          <a:prstGeom prst="rect">
            <a:avLst/>
          </a:prstGeom>
        </p:spPr>
      </p:pic>
      <p:pic>
        <p:nvPicPr>
          <p:cNvPr id="287" name="Imagen 286">
            <a:extLst>
              <a:ext uri="{FF2B5EF4-FFF2-40B4-BE49-F238E27FC236}">
                <a16:creationId xmlns:a16="http://schemas.microsoft.com/office/drawing/2014/main" id="{10F257AF-EC8B-0152-9A45-C87B86429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" y="4386548"/>
            <a:ext cx="1997907" cy="2499693"/>
          </a:xfrm>
          <a:prstGeom prst="rect">
            <a:avLst/>
          </a:prstGeom>
        </p:spPr>
      </p:pic>
      <p:grpSp>
        <p:nvGrpSpPr>
          <p:cNvPr id="288" name="Group 4">
            <a:extLst>
              <a:ext uri="{FF2B5EF4-FFF2-40B4-BE49-F238E27FC236}">
                <a16:creationId xmlns:a16="http://schemas.microsoft.com/office/drawing/2014/main" id="{E9EC9835-5A12-D0D2-B2E5-725D7FCB429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18613" y="74613"/>
            <a:ext cx="2830512" cy="1393825"/>
            <a:chOff x="5807" y="47"/>
            <a:chExt cx="1783" cy="878"/>
          </a:xfrm>
        </p:grpSpPr>
        <p:sp>
          <p:nvSpPr>
            <p:cNvPr id="289" name="Freeform 5">
              <a:extLst>
                <a:ext uri="{FF2B5EF4-FFF2-40B4-BE49-F238E27FC236}">
                  <a16:creationId xmlns:a16="http://schemas.microsoft.com/office/drawing/2014/main" id="{54C07CA8-2506-F926-FFAB-AC16C2B90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128"/>
              <a:ext cx="604" cy="551"/>
            </a:xfrm>
            <a:custGeom>
              <a:avLst/>
              <a:gdLst>
                <a:gd name="T0" fmla="*/ 62 w 344"/>
                <a:gd name="T1" fmla="*/ 304 h 313"/>
                <a:gd name="T2" fmla="*/ 34 w 344"/>
                <a:gd name="T3" fmla="*/ 273 h 313"/>
                <a:gd name="T4" fmla="*/ 5 w 344"/>
                <a:gd name="T5" fmla="*/ 205 h 313"/>
                <a:gd name="T6" fmla="*/ 9 w 344"/>
                <a:gd name="T7" fmla="*/ 125 h 313"/>
                <a:gd name="T8" fmla="*/ 37 w 344"/>
                <a:gd name="T9" fmla="*/ 69 h 313"/>
                <a:gd name="T10" fmla="*/ 115 w 344"/>
                <a:gd name="T11" fmla="*/ 13 h 313"/>
                <a:gd name="T12" fmla="*/ 204 w 344"/>
                <a:gd name="T13" fmla="*/ 6 h 313"/>
                <a:gd name="T14" fmla="*/ 248 w 344"/>
                <a:gd name="T15" fmla="*/ 20 h 313"/>
                <a:gd name="T16" fmla="*/ 269 w 344"/>
                <a:gd name="T17" fmla="*/ 32 h 313"/>
                <a:gd name="T18" fmla="*/ 297 w 344"/>
                <a:gd name="T19" fmla="*/ 55 h 313"/>
                <a:gd name="T20" fmla="*/ 319 w 344"/>
                <a:gd name="T21" fmla="*/ 83 h 313"/>
                <a:gd name="T22" fmla="*/ 329 w 344"/>
                <a:gd name="T23" fmla="*/ 102 h 313"/>
                <a:gd name="T24" fmla="*/ 335 w 344"/>
                <a:gd name="T25" fmla="*/ 119 h 313"/>
                <a:gd name="T26" fmla="*/ 340 w 344"/>
                <a:gd name="T27" fmla="*/ 135 h 313"/>
                <a:gd name="T28" fmla="*/ 344 w 344"/>
                <a:gd name="T29" fmla="*/ 169 h 313"/>
                <a:gd name="T30" fmla="*/ 339 w 344"/>
                <a:gd name="T31" fmla="*/ 215 h 313"/>
                <a:gd name="T32" fmla="*/ 328 w 344"/>
                <a:gd name="T33" fmla="*/ 246 h 313"/>
                <a:gd name="T34" fmla="*/ 320 w 344"/>
                <a:gd name="T35" fmla="*/ 260 h 313"/>
                <a:gd name="T36" fmla="*/ 300 w 344"/>
                <a:gd name="T37" fmla="*/ 288 h 313"/>
                <a:gd name="T38" fmla="*/ 276 w 344"/>
                <a:gd name="T39" fmla="*/ 310 h 313"/>
                <a:gd name="T40" fmla="*/ 268 w 344"/>
                <a:gd name="T41" fmla="*/ 313 h 313"/>
                <a:gd name="T42" fmla="*/ 229 w 344"/>
                <a:gd name="T43" fmla="*/ 310 h 313"/>
                <a:gd name="T44" fmla="*/ 78 w 344"/>
                <a:gd name="T45" fmla="*/ 310 h 313"/>
                <a:gd name="T46" fmla="*/ 62 w 344"/>
                <a:gd name="T47" fmla="*/ 30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313">
                  <a:moveTo>
                    <a:pt x="62" y="304"/>
                  </a:moveTo>
                  <a:cubicBezTo>
                    <a:pt x="52" y="294"/>
                    <a:pt x="42" y="284"/>
                    <a:pt x="34" y="273"/>
                  </a:cubicBezTo>
                  <a:cubicBezTo>
                    <a:pt x="20" y="252"/>
                    <a:pt x="10" y="230"/>
                    <a:pt x="5" y="205"/>
                  </a:cubicBezTo>
                  <a:cubicBezTo>
                    <a:pt x="0" y="178"/>
                    <a:pt x="1" y="151"/>
                    <a:pt x="9" y="125"/>
                  </a:cubicBezTo>
                  <a:cubicBezTo>
                    <a:pt x="15" y="105"/>
                    <a:pt x="24" y="86"/>
                    <a:pt x="37" y="69"/>
                  </a:cubicBezTo>
                  <a:cubicBezTo>
                    <a:pt x="58" y="43"/>
                    <a:pt x="83" y="24"/>
                    <a:pt x="115" y="13"/>
                  </a:cubicBezTo>
                  <a:cubicBezTo>
                    <a:pt x="144" y="2"/>
                    <a:pt x="174" y="0"/>
                    <a:pt x="204" y="6"/>
                  </a:cubicBezTo>
                  <a:cubicBezTo>
                    <a:pt x="219" y="9"/>
                    <a:pt x="234" y="13"/>
                    <a:pt x="248" y="20"/>
                  </a:cubicBezTo>
                  <a:cubicBezTo>
                    <a:pt x="256" y="22"/>
                    <a:pt x="262" y="27"/>
                    <a:pt x="269" y="32"/>
                  </a:cubicBezTo>
                  <a:cubicBezTo>
                    <a:pt x="279" y="38"/>
                    <a:pt x="289" y="46"/>
                    <a:pt x="297" y="55"/>
                  </a:cubicBezTo>
                  <a:cubicBezTo>
                    <a:pt x="305" y="64"/>
                    <a:pt x="313" y="73"/>
                    <a:pt x="319" y="83"/>
                  </a:cubicBezTo>
                  <a:cubicBezTo>
                    <a:pt x="322" y="90"/>
                    <a:pt x="326" y="95"/>
                    <a:pt x="329" y="102"/>
                  </a:cubicBezTo>
                  <a:cubicBezTo>
                    <a:pt x="331" y="107"/>
                    <a:pt x="333" y="113"/>
                    <a:pt x="335" y="119"/>
                  </a:cubicBezTo>
                  <a:cubicBezTo>
                    <a:pt x="336" y="124"/>
                    <a:pt x="339" y="129"/>
                    <a:pt x="340" y="135"/>
                  </a:cubicBezTo>
                  <a:cubicBezTo>
                    <a:pt x="341" y="146"/>
                    <a:pt x="344" y="157"/>
                    <a:pt x="344" y="169"/>
                  </a:cubicBezTo>
                  <a:cubicBezTo>
                    <a:pt x="344" y="185"/>
                    <a:pt x="342" y="200"/>
                    <a:pt x="339" y="215"/>
                  </a:cubicBezTo>
                  <a:cubicBezTo>
                    <a:pt x="337" y="226"/>
                    <a:pt x="333" y="236"/>
                    <a:pt x="328" y="246"/>
                  </a:cubicBezTo>
                  <a:cubicBezTo>
                    <a:pt x="325" y="251"/>
                    <a:pt x="323" y="256"/>
                    <a:pt x="320" y="260"/>
                  </a:cubicBezTo>
                  <a:cubicBezTo>
                    <a:pt x="314" y="270"/>
                    <a:pt x="308" y="280"/>
                    <a:pt x="300" y="288"/>
                  </a:cubicBezTo>
                  <a:cubicBezTo>
                    <a:pt x="292" y="296"/>
                    <a:pt x="284" y="304"/>
                    <a:pt x="276" y="310"/>
                  </a:cubicBezTo>
                  <a:cubicBezTo>
                    <a:pt x="273" y="312"/>
                    <a:pt x="271" y="313"/>
                    <a:pt x="268" y="313"/>
                  </a:cubicBezTo>
                  <a:cubicBezTo>
                    <a:pt x="255" y="311"/>
                    <a:pt x="242" y="310"/>
                    <a:pt x="229" y="310"/>
                  </a:cubicBezTo>
                  <a:cubicBezTo>
                    <a:pt x="179" y="310"/>
                    <a:pt x="128" y="310"/>
                    <a:pt x="78" y="310"/>
                  </a:cubicBezTo>
                  <a:cubicBezTo>
                    <a:pt x="71" y="310"/>
                    <a:pt x="66" y="309"/>
                    <a:pt x="62" y="30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" name="Freeform 6">
              <a:extLst>
                <a:ext uri="{FF2B5EF4-FFF2-40B4-BE49-F238E27FC236}">
                  <a16:creationId xmlns:a16="http://schemas.microsoft.com/office/drawing/2014/main" id="{A566061E-7C0B-7263-AABB-24930BEA3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6" y="681"/>
              <a:ext cx="1155" cy="40"/>
            </a:xfrm>
            <a:custGeom>
              <a:avLst/>
              <a:gdLst>
                <a:gd name="T0" fmla="*/ 10 w 658"/>
                <a:gd name="T1" fmla="*/ 8 h 23"/>
                <a:gd name="T2" fmla="*/ 46 w 658"/>
                <a:gd name="T3" fmla="*/ 10 h 23"/>
                <a:gd name="T4" fmla="*/ 51 w 658"/>
                <a:gd name="T5" fmla="*/ 9 h 23"/>
                <a:gd name="T6" fmla="*/ 55 w 658"/>
                <a:gd name="T7" fmla="*/ 10 h 23"/>
                <a:gd name="T8" fmla="*/ 130 w 658"/>
                <a:gd name="T9" fmla="*/ 10 h 23"/>
                <a:gd name="T10" fmla="*/ 173 w 658"/>
                <a:gd name="T11" fmla="*/ 9 h 23"/>
                <a:gd name="T12" fmla="*/ 202 w 658"/>
                <a:gd name="T13" fmla="*/ 8 h 23"/>
                <a:gd name="T14" fmla="*/ 219 w 658"/>
                <a:gd name="T15" fmla="*/ 6 h 23"/>
                <a:gd name="T16" fmla="*/ 252 w 658"/>
                <a:gd name="T17" fmla="*/ 6 h 23"/>
                <a:gd name="T18" fmla="*/ 295 w 658"/>
                <a:gd name="T19" fmla="*/ 4 h 23"/>
                <a:gd name="T20" fmla="*/ 340 w 658"/>
                <a:gd name="T21" fmla="*/ 2 h 23"/>
                <a:gd name="T22" fmla="*/ 358 w 658"/>
                <a:gd name="T23" fmla="*/ 0 h 23"/>
                <a:gd name="T24" fmla="*/ 359 w 658"/>
                <a:gd name="T25" fmla="*/ 0 h 23"/>
                <a:gd name="T26" fmla="*/ 521 w 658"/>
                <a:gd name="T27" fmla="*/ 0 h 23"/>
                <a:gd name="T28" fmla="*/ 545 w 658"/>
                <a:gd name="T29" fmla="*/ 0 h 23"/>
                <a:gd name="T30" fmla="*/ 648 w 658"/>
                <a:gd name="T31" fmla="*/ 0 h 23"/>
                <a:gd name="T32" fmla="*/ 658 w 658"/>
                <a:gd name="T33" fmla="*/ 1 h 23"/>
                <a:gd name="T34" fmla="*/ 658 w 658"/>
                <a:gd name="T35" fmla="*/ 3 h 23"/>
                <a:gd name="T36" fmla="*/ 655 w 658"/>
                <a:gd name="T37" fmla="*/ 6 h 23"/>
                <a:gd name="T38" fmla="*/ 638 w 658"/>
                <a:gd name="T39" fmla="*/ 14 h 23"/>
                <a:gd name="T40" fmla="*/ 574 w 658"/>
                <a:gd name="T41" fmla="*/ 14 h 23"/>
                <a:gd name="T42" fmla="*/ 457 w 658"/>
                <a:gd name="T43" fmla="*/ 14 h 23"/>
                <a:gd name="T44" fmla="*/ 406 w 658"/>
                <a:gd name="T45" fmla="*/ 14 h 23"/>
                <a:gd name="T46" fmla="*/ 396 w 658"/>
                <a:gd name="T47" fmla="*/ 15 h 23"/>
                <a:gd name="T48" fmla="*/ 374 w 658"/>
                <a:gd name="T49" fmla="*/ 16 h 23"/>
                <a:gd name="T50" fmla="*/ 339 w 658"/>
                <a:gd name="T51" fmla="*/ 17 h 23"/>
                <a:gd name="T52" fmla="*/ 323 w 658"/>
                <a:gd name="T53" fmla="*/ 18 h 23"/>
                <a:gd name="T54" fmla="*/ 305 w 658"/>
                <a:gd name="T55" fmla="*/ 17 h 23"/>
                <a:gd name="T56" fmla="*/ 300 w 658"/>
                <a:gd name="T57" fmla="*/ 16 h 23"/>
                <a:gd name="T58" fmla="*/ 285 w 658"/>
                <a:gd name="T59" fmla="*/ 18 h 23"/>
                <a:gd name="T60" fmla="*/ 283 w 658"/>
                <a:gd name="T61" fmla="*/ 19 h 23"/>
                <a:gd name="T62" fmla="*/ 262 w 658"/>
                <a:gd name="T63" fmla="*/ 20 h 23"/>
                <a:gd name="T64" fmla="*/ 240 w 658"/>
                <a:gd name="T65" fmla="*/ 21 h 23"/>
                <a:gd name="T66" fmla="*/ 232 w 658"/>
                <a:gd name="T67" fmla="*/ 21 h 23"/>
                <a:gd name="T68" fmla="*/ 204 w 658"/>
                <a:gd name="T69" fmla="*/ 21 h 23"/>
                <a:gd name="T70" fmla="*/ 139 w 658"/>
                <a:gd name="T71" fmla="*/ 23 h 23"/>
                <a:gd name="T72" fmla="*/ 90 w 658"/>
                <a:gd name="T73" fmla="*/ 23 h 23"/>
                <a:gd name="T74" fmla="*/ 69 w 658"/>
                <a:gd name="T75" fmla="*/ 22 h 23"/>
                <a:gd name="T76" fmla="*/ 49 w 658"/>
                <a:gd name="T77" fmla="*/ 21 h 23"/>
                <a:gd name="T78" fmla="*/ 17 w 658"/>
                <a:gd name="T79" fmla="*/ 19 h 23"/>
                <a:gd name="T80" fmla="*/ 14 w 658"/>
                <a:gd name="T81" fmla="*/ 12 h 23"/>
                <a:gd name="T82" fmla="*/ 7 w 658"/>
                <a:gd name="T83" fmla="*/ 16 h 23"/>
                <a:gd name="T84" fmla="*/ 2 w 658"/>
                <a:gd name="T85" fmla="*/ 16 h 23"/>
                <a:gd name="T86" fmla="*/ 1 w 658"/>
                <a:gd name="T87" fmla="*/ 12 h 23"/>
                <a:gd name="T88" fmla="*/ 5 w 658"/>
                <a:gd name="T89" fmla="*/ 8 h 23"/>
                <a:gd name="T90" fmla="*/ 10 w 658"/>
                <a:gd name="T91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8" h="23">
                  <a:moveTo>
                    <a:pt x="10" y="8"/>
                  </a:moveTo>
                  <a:cubicBezTo>
                    <a:pt x="22" y="9"/>
                    <a:pt x="34" y="9"/>
                    <a:pt x="46" y="10"/>
                  </a:cubicBezTo>
                  <a:cubicBezTo>
                    <a:pt x="48" y="10"/>
                    <a:pt x="49" y="10"/>
                    <a:pt x="51" y="9"/>
                  </a:cubicBezTo>
                  <a:cubicBezTo>
                    <a:pt x="52" y="10"/>
                    <a:pt x="54" y="10"/>
                    <a:pt x="55" y="10"/>
                  </a:cubicBezTo>
                  <a:cubicBezTo>
                    <a:pt x="80" y="10"/>
                    <a:pt x="105" y="10"/>
                    <a:pt x="130" y="10"/>
                  </a:cubicBezTo>
                  <a:cubicBezTo>
                    <a:pt x="144" y="9"/>
                    <a:pt x="159" y="10"/>
                    <a:pt x="173" y="9"/>
                  </a:cubicBezTo>
                  <a:cubicBezTo>
                    <a:pt x="183" y="8"/>
                    <a:pt x="192" y="9"/>
                    <a:pt x="202" y="8"/>
                  </a:cubicBezTo>
                  <a:cubicBezTo>
                    <a:pt x="208" y="7"/>
                    <a:pt x="213" y="6"/>
                    <a:pt x="219" y="6"/>
                  </a:cubicBezTo>
                  <a:cubicBezTo>
                    <a:pt x="230" y="7"/>
                    <a:pt x="241" y="6"/>
                    <a:pt x="252" y="6"/>
                  </a:cubicBezTo>
                  <a:cubicBezTo>
                    <a:pt x="266" y="5"/>
                    <a:pt x="280" y="5"/>
                    <a:pt x="295" y="4"/>
                  </a:cubicBezTo>
                  <a:cubicBezTo>
                    <a:pt x="310" y="3"/>
                    <a:pt x="325" y="3"/>
                    <a:pt x="340" y="2"/>
                  </a:cubicBezTo>
                  <a:cubicBezTo>
                    <a:pt x="346" y="1"/>
                    <a:pt x="352" y="2"/>
                    <a:pt x="358" y="0"/>
                  </a:cubicBezTo>
                  <a:cubicBezTo>
                    <a:pt x="358" y="0"/>
                    <a:pt x="359" y="0"/>
                    <a:pt x="359" y="0"/>
                  </a:cubicBezTo>
                  <a:cubicBezTo>
                    <a:pt x="413" y="0"/>
                    <a:pt x="467" y="0"/>
                    <a:pt x="521" y="0"/>
                  </a:cubicBezTo>
                  <a:cubicBezTo>
                    <a:pt x="529" y="0"/>
                    <a:pt x="537" y="0"/>
                    <a:pt x="545" y="0"/>
                  </a:cubicBezTo>
                  <a:cubicBezTo>
                    <a:pt x="579" y="0"/>
                    <a:pt x="614" y="0"/>
                    <a:pt x="648" y="0"/>
                  </a:cubicBezTo>
                  <a:cubicBezTo>
                    <a:pt x="651" y="0"/>
                    <a:pt x="654" y="1"/>
                    <a:pt x="658" y="1"/>
                  </a:cubicBezTo>
                  <a:cubicBezTo>
                    <a:pt x="658" y="2"/>
                    <a:pt x="658" y="2"/>
                    <a:pt x="658" y="3"/>
                  </a:cubicBezTo>
                  <a:cubicBezTo>
                    <a:pt x="657" y="4"/>
                    <a:pt x="656" y="5"/>
                    <a:pt x="655" y="6"/>
                  </a:cubicBezTo>
                  <a:cubicBezTo>
                    <a:pt x="651" y="12"/>
                    <a:pt x="646" y="14"/>
                    <a:pt x="638" y="14"/>
                  </a:cubicBezTo>
                  <a:cubicBezTo>
                    <a:pt x="617" y="13"/>
                    <a:pt x="596" y="14"/>
                    <a:pt x="574" y="14"/>
                  </a:cubicBezTo>
                  <a:cubicBezTo>
                    <a:pt x="535" y="14"/>
                    <a:pt x="496" y="14"/>
                    <a:pt x="457" y="14"/>
                  </a:cubicBezTo>
                  <a:cubicBezTo>
                    <a:pt x="440" y="14"/>
                    <a:pt x="423" y="14"/>
                    <a:pt x="406" y="14"/>
                  </a:cubicBezTo>
                  <a:cubicBezTo>
                    <a:pt x="403" y="14"/>
                    <a:pt x="400" y="14"/>
                    <a:pt x="396" y="15"/>
                  </a:cubicBezTo>
                  <a:cubicBezTo>
                    <a:pt x="389" y="15"/>
                    <a:pt x="381" y="15"/>
                    <a:pt x="374" y="16"/>
                  </a:cubicBezTo>
                  <a:cubicBezTo>
                    <a:pt x="362" y="16"/>
                    <a:pt x="351" y="16"/>
                    <a:pt x="339" y="17"/>
                  </a:cubicBezTo>
                  <a:cubicBezTo>
                    <a:pt x="334" y="18"/>
                    <a:pt x="329" y="17"/>
                    <a:pt x="323" y="18"/>
                  </a:cubicBezTo>
                  <a:cubicBezTo>
                    <a:pt x="317" y="17"/>
                    <a:pt x="311" y="15"/>
                    <a:pt x="305" y="17"/>
                  </a:cubicBezTo>
                  <a:cubicBezTo>
                    <a:pt x="304" y="18"/>
                    <a:pt x="302" y="17"/>
                    <a:pt x="300" y="16"/>
                  </a:cubicBezTo>
                  <a:cubicBezTo>
                    <a:pt x="295" y="13"/>
                    <a:pt x="290" y="14"/>
                    <a:pt x="285" y="18"/>
                  </a:cubicBezTo>
                  <a:cubicBezTo>
                    <a:pt x="284" y="19"/>
                    <a:pt x="284" y="19"/>
                    <a:pt x="283" y="19"/>
                  </a:cubicBezTo>
                  <a:cubicBezTo>
                    <a:pt x="276" y="19"/>
                    <a:pt x="269" y="20"/>
                    <a:pt x="262" y="20"/>
                  </a:cubicBezTo>
                  <a:cubicBezTo>
                    <a:pt x="255" y="19"/>
                    <a:pt x="248" y="20"/>
                    <a:pt x="240" y="21"/>
                  </a:cubicBezTo>
                  <a:cubicBezTo>
                    <a:pt x="238" y="21"/>
                    <a:pt x="235" y="21"/>
                    <a:pt x="232" y="21"/>
                  </a:cubicBezTo>
                  <a:cubicBezTo>
                    <a:pt x="223" y="21"/>
                    <a:pt x="213" y="21"/>
                    <a:pt x="204" y="21"/>
                  </a:cubicBezTo>
                  <a:cubicBezTo>
                    <a:pt x="182" y="22"/>
                    <a:pt x="160" y="23"/>
                    <a:pt x="139" y="23"/>
                  </a:cubicBezTo>
                  <a:cubicBezTo>
                    <a:pt x="122" y="23"/>
                    <a:pt x="106" y="23"/>
                    <a:pt x="90" y="23"/>
                  </a:cubicBezTo>
                  <a:cubicBezTo>
                    <a:pt x="83" y="23"/>
                    <a:pt x="76" y="23"/>
                    <a:pt x="69" y="22"/>
                  </a:cubicBezTo>
                  <a:cubicBezTo>
                    <a:pt x="62" y="22"/>
                    <a:pt x="56" y="22"/>
                    <a:pt x="49" y="21"/>
                  </a:cubicBezTo>
                  <a:cubicBezTo>
                    <a:pt x="38" y="20"/>
                    <a:pt x="28" y="20"/>
                    <a:pt x="17" y="19"/>
                  </a:cubicBezTo>
                  <a:cubicBezTo>
                    <a:pt x="11" y="18"/>
                    <a:pt x="11" y="18"/>
                    <a:pt x="14" y="12"/>
                  </a:cubicBezTo>
                  <a:cubicBezTo>
                    <a:pt x="11" y="12"/>
                    <a:pt x="9" y="14"/>
                    <a:pt x="7" y="16"/>
                  </a:cubicBezTo>
                  <a:cubicBezTo>
                    <a:pt x="6" y="17"/>
                    <a:pt x="4" y="18"/>
                    <a:pt x="2" y="16"/>
                  </a:cubicBezTo>
                  <a:cubicBezTo>
                    <a:pt x="1" y="15"/>
                    <a:pt x="0" y="14"/>
                    <a:pt x="1" y="12"/>
                  </a:cubicBezTo>
                  <a:cubicBezTo>
                    <a:pt x="1" y="10"/>
                    <a:pt x="2" y="8"/>
                    <a:pt x="5" y="8"/>
                  </a:cubicBezTo>
                  <a:cubicBezTo>
                    <a:pt x="7" y="8"/>
                    <a:pt x="8" y="8"/>
                    <a:pt x="10" y="8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" name="Freeform 7">
              <a:extLst>
                <a:ext uri="{FF2B5EF4-FFF2-40B4-BE49-F238E27FC236}">
                  <a16:creationId xmlns:a16="http://schemas.microsoft.com/office/drawing/2014/main" id="{8E56A4E6-8A79-E94D-18BC-7B9D7A110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" y="855"/>
              <a:ext cx="759" cy="37"/>
            </a:xfrm>
            <a:custGeom>
              <a:avLst/>
              <a:gdLst>
                <a:gd name="T0" fmla="*/ 426 w 432"/>
                <a:gd name="T1" fmla="*/ 13 h 21"/>
                <a:gd name="T2" fmla="*/ 320 w 432"/>
                <a:gd name="T3" fmla="*/ 17 h 21"/>
                <a:gd name="T4" fmla="*/ 159 w 432"/>
                <a:gd name="T5" fmla="*/ 21 h 21"/>
                <a:gd name="T6" fmla="*/ 40 w 432"/>
                <a:gd name="T7" fmla="*/ 15 h 21"/>
                <a:gd name="T8" fmla="*/ 26 w 432"/>
                <a:gd name="T9" fmla="*/ 14 h 21"/>
                <a:gd name="T10" fmla="*/ 0 w 432"/>
                <a:gd name="T11" fmla="*/ 1 h 21"/>
                <a:gd name="T12" fmla="*/ 23 w 432"/>
                <a:gd name="T13" fmla="*/ 3 h 21"/>
                <a:gd name="T14" fmla="*/ 204 w 432"/>
                <a:gd name="T15" fmla="*/ 8 h 21"/>
                <a:gd name="T16" fmla="*/ 325 w 432"/>
                <a:gd name="T17" fmla="*/ 4 h 21"/>
                <a:gd name="T18" fmla="*/ 420 w 432"/>
                <a:gd name="T19" fmla="*/ 1 h 21"/>
                <a:gd name="T20" fmla="*/ 423 w 432"/>
                <a:gd name="T21" fmla="*/ 1 h 21"/>
                <a:gd name="T22" fmla="*/ 431 w 432"/>
                <a:gd name="T23" fmla="*/ 10 h 21"/>
                <a:gd name="T24" fmla="*/ 429 w 432"/>
                <a:gd name="T25" fmla="*/ 13 h 21"/>
                <a:gd name="T26" fmla="*/ 426 w 432"/>
                <a:gd name="T27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21">
                  <a:moveTo>
                    <a:pt x="426" y="13"/>
                  </a:moveTo>
                  <a:cubicBezTo>
                    <a:pt x="390" y="15"/>
                    <a:pt x="355" y="16"/>
                    <a:pt x="320" y="17"/>
                  </a:cubicBezTo>
                  <a:cubicBezTo>
                    <a:pt x="266" y="19"/>
                    <a:pt x="212" y="21"/>
                    <a:pt x="159" y="21"/>
                  </a:cubicBezTo>
                  <a:cubicBezTo>
                    <a:pt x="119" y="20"/>
                    <a:pt x="80" y="18"/>
                    <a:pt x="40" y="15"/>
                  </a:cubicBezTo>
                  <a:cubicBezTo>
                    <a:pt x="36" y="14"/>
                    <a:pt x="31" y="14"/>
                    <a:pt x="26" y="14"/>
                  </a:cubicBezTo>
                  <a:cubicBezTo>
                    <a:pt x="15" y="14"/>
                    <a:pt x="8" y="6"/>
                    <a:pt x="0" y="1"/>
                  </a:cubicBezTo>
                  <a:cubicBezTo>
                    <a:pt x="8" y="2"/>
                    <a:pt x="15" y="2"/>
                    <a:pt x="23" y="3"/>
                  </a:cubicBezTo>
                  <a:cubicBezTo>
                    <a:pt x="83" y="9"/>
                    <a:pt x="144" y="9"/>
                    <a:pt x="204" y="8"/>
                  </a:cubicBezTo>
                  <a:cubicBezTo>
                    <a:pt x="244" y="7"/>
                    <a:pt x="284" y="6"/>
                    <a:pt x="325" y="4"/>
                  </a:cubicBezTo>
                  <a:cubicBezTo>
                    <a:pt x="356" y="3"/>
                    <a:pt x="388" y="2"/>
                    <a:pt x="420" y="1"/>
                  </a:cubicBezTo>
                  <a:cubicBezTo>
                    <a:pt x="421" y="0"/>
                    <a:pt x="422" y="0"/>
                    <a:pt x="423" y="1"/>
                  </a:cubicBezTo>
                  <a:cubicBezTo>
                    <a:pt x="426" y="4"/>
                    <a:pt x="429" y="7"/>
                    <a:pt x="431" y="10"/>
                  </a:cubicBezTo>
                  <a:cubicBezTo>
                    <a:pt x="432" y="12"/>
                    <a:pt x="432" y="13"/>
                    <a:pt x="429" y="13"/>
                  </a:cubicBezTo>
                  <a:cubicBezTo>
                    <a:pt x="428" y="13"/>
                    <a:pt x="427" y="13"/>
                    <a:pt x="426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" name="Freeform 8">
              <a:extLst>
                <a:ext uri="{FF2B5EF4-FFF2-40B4-BE49-F238E27FC236}">
                  <a16:creationId xmlns:a16="http://schemas.microsoft.com/office/drawing/2014/main" id="{92725215-EB59-B303-47DD-2B329DDAE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" y="719"/>
              <a:ext cx="346" cy="194"/>
            </a:xfrm>
            <a:custGeom>
              <a:avLst/>
              <a:gdLst>
                <a:gd name="T0" fmla="*/ 128 w 197"/>
                <a:gd name="T1" fmla="*/ 90 h 110"/>
                <a:gd name="T2" fmla="*/ 129 w 197"/>
                <a:gd name="T3" fmla="*/ 84 h 110"/>
                <a:gd name="T4" fmla="*/ 122 w 197"/>
                <a:gd name="T5" fmla="*/ 78 h 110"/>
                <a:gd name="T6" fmla="*/ 108 w 197"/>
                <a:gd name="T7" fmla="*/ 71 h 110"/>
                <a:gd name="T8" fmla="*/ 111 w 197"/>
                <a:gd name="T9" fmla="*/ 69 h 110"/>
                <a:gd name="T10" fmla="*/ 102 w 197"/>
                <a:gd name="T11" fmla="*/ 58 h 110"/>
                <a:gd name="T12" fmla="*/ 91 w 197"/>
                <a:gd name="T13" fmla="*/ 51 h 110"/>
                <a:gd name="T14" fmla="*/ 86 w 197"/>
                <a:gd name="T15" fmla="*/ 51 h 110"/>
                <a:gd name="T16" fmla="*/ 91 w 197"/>
                <a:gd name="T17" fmla="*/ 49 h 110"/>
                <a:gd name="T18" fmla="*/ 78 w 197"/>
                <a:gd name="T19" fmla="*/ 39 h 110"/>
                <a:gd name="T20" fmla="*/ 68 w 197"/>
                <a:gd name="T21" fmla="*/ 32 h 110"/>
                <a:gd name="T22" fmla="*/ 64 w 197"/>
                <a:gd name="T23" fmla="*/ 32 h 110"/>
                <a:gd name="T24" fmla="*/ 66 w 197"/>
                <a:gd name="T25" fmla="*/ 31 h 110"/>
                <a:gd name="T26" fmla="*/ 46 w 197"/>
                <a:gd name="T27" fmla="*/ 19 h 110"/>
                <a:gd name="T28" fmla="*/ 30 w 197"/>
                <a:gd name="T29" fmla="*/ 12 h 110"/>
                <a:gd name="T30" fmla="*/ 3 w 197"/>
                <a:gd name="T31" fmla="*/ 4 h 110"/>
                <a:gd name="T32" fmla="*/ 0 w 197"/>
                <a:gd name="T33" fmla="*/ 1 h 110"/>
                <a:gd name="T34" fmla="*/ 39 w 197"/>
                <a:gd name="T35" fmla="*/ 1 h 110"/>
                <a:gd name="T36" fmla="*/ 48 w 197"/>
                <a:gd name="T37" fmla="*/ 3 h 110"/>
                <a:gd name="T38" fmla="*/ 96 w 197"/>
                <a:gd name="T39" fmla="*/ 22 h 110"/>
                <a:gd name="T40" fmla="*/ 151 w 197"/>
                <a:gd name="T41" fmla="*/ 62 h 110"/>
                <a:gd name="T42" fmla="*/ 195 w 197"/>
                <a:gd name="T43" fmla="*/ 105 h 110"/>
                <a:gd name="T44" fmla="*/ 197 w 197"/>
                <a:gd name="T45" fmla="*/ 109 h 110"/>
                <a:gd name="T46" fmla="*/ 178 w 197"/>
                <a:gd name="T47" fmla="*/ 109 h 110"/>
                <a:gd name="T48" fmla="*/ 149 w 197"/>
                <a:gd name="T49" fmla="*/ 110 h 110"/>
                <a:gd name="T50" fmla="*/ 144 w 197"/>
                <a:gd name="T51" fmla="*/ 102 h 110"/>
                <a:gd name="T52" fmla="*/ 140 w 197"/>
                <a:gd name="T53" fmla="*/ 98 h 110"/>
                <a:gd name="T54" fmla="*/ 128 w 197"/>
                <a:gd name="T55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7" h="110">
                  <a:moveTo>
                    <a:pt x="128" y="90"/>
                  </a:moveTo>
                  <a:cubicBezTo>
                    <a:pt x="134" y="89"/>
                    <a:pt x="134" y="89"/>
                    <a:pt x="129" y="84"/>
                  </a:cubicBezTo>
                  <a:cubicBezTo>
                    <a:pt x="127" y="82"/>
                    <a:pt x="126" y="79"/>
                    <a:pt x="122" y="78"/>
                  </a:cubicBezTo>
                  <a:cubicBezTo>
                    <a:pt x="119" y="72"/>
                    <a:pt x="115" y="70"/>
                    <a:pt x="108" y="71"/>
                  </a:cubicBezTo>
                  <a:cubicBezTo>
                    <a:pt x="108" y="69"/>
                    <a:pt x="111" y="70"/>
                    <a:pt x="111" y="69"/>
                  </a:cubicBezTo>
                  <a:cubicBezTo>
                    <a:pt x="109" y="64"/>
                    <a:pt x="105" y="62"/>
                    <a:pt x="102" y="58"/>
                  </a:cubicBezTo>
                  <a:cubicBezTo>
                    <a:pt x="99" y="54"/>
                    <a:pt x="96" y="50"/>
                    <a:pt x="91" y="51"/>
                  </a:cubicBezTo>
                  <a:cubicBezTo>
                    <a:pt x="89" y="51"/>
                    <a:pt x="88" y="51"/>
                    <a:pt x="86" y="51"/>
                  </a:cubicBezTo>
                  <a:cubicBezTo>
                    <a:pt x="87" y="48"/>
                    <a:pt x="89" y="50"/>
                    <a:pt x="91" y="49"/>
                  </a:cubicBezTo>
                  <a:cubicBezTo>
                    <a:pt x="87" y="46"/>
                    <a:pt x="83" y="41"/>
                    <a:pt x="78" y="39"/>
                  </a:cubicBezTo>
                  <a:cubicBezTo>
                    <a:pt x="76" y="35"/>
                    <a:pt x="72" y="33"/>
                    <a:pt x="68" y="32"/>
                  </a:cubicBezTo>
                  <a:cubicBezTo>
                    <a:pt x="66" y="32"/>
                    <a:pt x="65" y="32"/>
                    <a:pt x="64" y="32"/>
                  </a:cubicBezTo>
                  <a:cubicBezTo>
                    <a:pt x="64" y="29"/>
                    <a:pt x="66" y="30"/>
                    <a:pt x="66" y="31"/>
                  </a:cubicBezTo>
                  <a:cubicBezTo>
                    <a:pt x="60" y="27"/>
                    <a:pt x="52" y="24"/>
                    <a:pt x="46" y="19"/>
                  </a:cubicBezTo>
                  <a:cubicBezTo>
                    <a:pt x="41" y="16"/>
                    <a:pt x="35" y="14"/>
                    <a:pt x="30" y="12"/>
                  </a:cubicBezTo>
                  <a:cubicBezTo>
                    <a:pt x="21" y="11"/>
                    <a:pt x="12" y="6"/>
                    <a:pt x="3" y="4"/>
                  </a:cubicBezTo>
                  <a:cubicBezTo>
                    <a:pt x="1" y="3"/>
                    <a:pt x="0" y="3"/>
                    <a:pt x="0" y="1"/>
                  </a:cubicBezTo>
                  <a:cubicBezTo>
                    <a:pt x="13" y="1"/>
                    <a:pt x="26" y="0"/>
                    <a:pt x="39" y="1"/>
                  </a:cubicBezTo>
                  <a:cubicBezTo>
                    <a:pt x="42" y="1"/>
                    <a:pt x="45" y="2"/>
                    <a:pt x="48" y="3"/>
                  </a:cubicBezTo>
                  <a:cubicBezTo>
                    <a:pt x="65" y="9"/>
                    <a:pt x="81" y="15"/>
                    <a:pt x="96" y="22"/>
                  </a:cubicBezTo>
                  <a:cubicBezTo>
                    <a:pt x="117" y="32"/>
                    <a:pt x="135" y="46"/>
                    <a:pt x="151" y="62"/>
                  </a:cubicBezTo>
                  <a:cubicBezTo>
                    <a:pt x="166" y="76"/>
                    <a:pt x="181" y="90"/>
                    <a:pt x="195" y="105"/>
                  </a:cubicBezTo>
                  <a:cubicBezTo>
                    <a:pt x="196" y="107"/>
                    <a:pt x="197" y="107"/>
                    <a:pt x="197" y="109"/>
                  </a:cubicBezTo>
                  <a:cubicBezTo>
                    <a:pt x="191" y="109"/>
                    <a:pt x="184" y="109"/>
                    <a:pt x="178" y="109"/>
                  </a:cubicBezTo>
                  <a:cubicBezTo>
                    <a:pt x="168" y="110"/>
                    <a:pt x="159" y="110"/>
                    <a:pt x="149" y="110"/>
                  </a:cubicBezTo>
                  <a:cubicBezTo>
                    <a:pt x="149" y="106"/>
                    <a:pt x="146" y="104"/>
                    <a:pt x="144" y="102"/>
                  </a:cubicBezTo>
                  <a:cubicBezTo>
                    <a:pt x="143" y="100"/>
                    <a:pt x="141" y="99"/>
                    <a:pt x="140" y="98"/>
                  </a:cubicBezTo>
                  <a:cubicBezTo>
                    <a:pt x="138" y="92"/>
                    <a:pt x="134" y="89"/>
                    <a:pt x="128" y="9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" name="Freeform 9">
              <a:extLst>
                <a:ext uri="{FF2B5EF4-FFF2-40B4-BE49-F238E27FC236}">
                  <a16:creationId xmlns:a16="http://schemas.microsoft.com/office/drawing/2014/main" id="{5320FDCE-60CF-2669-54B8-CF802CA94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" y="890"/>
              <a:ext cx="739" cy="35"/>
            </a:xfrm>
            <a:custGeom>
              <a:avLst/>
              <a:gdLst>
                <a:gd name="T0" fmla="*/ 409 w 421"/>
                <a:gd name="T1" fmla="*/ 1 h 20"/>
                <a:gd name="T2" fmla="*/ 419 w 421"/>
                <a:gd name="T3" fmla="*/ 11 h 20"/>
                <a:gd name="T4" fmla="*/ 418 w 421"/>
                <a:gd name="T5" fmla="*/ 13 h 20"/>
                <a:gd name="T6" fmla="*/ 304 w 421"/>
                <a:gd name="T7" fmla="*/ 17 h 20"/>
                <a:gd name="T8" fmla="*/ 166 w 421"/>
                <a:gd name="T9" fmla="*/ 20 h 20"/>
                <a:gd name="T10" fmla="*/ 53 w 421"/>
                <a:gd name="T11" fmla="*/ 14 h 20"/>
                <a:gd name="T12" fmla="*/ 24 w 421"/>
                <a:gd name="T13" fmla="*/ 12 h 20"/>
                <a:gd name="T14" fmla="*/ 15 w 421"/>
                <a:gd name="T15" fmla="*/ 9 h 20"/>
                <a:gd name="T16" fmla="*/ 0 w 421"/>
                <a:gd name="T17" fmla="*/ 0 h 20"/>
                <a:gd name="T18" fmla="*/ 13 w 421"/>
                <a:gd name="T19" fmla="*/ 1 h 20"/>
                <a:gd name="T20" fmla="*/ 73 w 421"/>
                <a:gd name="T21" fmla="*/ 5 h 20"/>
                <a:gd name="T22" fmla="*/ 232 w 421"/>
                <a:gd name="T23" fmla="*/ 6 h 20"/>
                <a:gd name="T24" fmla="*/ 401 w 421"/>
                <a:gd name="T25" fmla="*/ 1 h 20"/>
                <a:gd name="T26" fmla="*/ 409 w 421"/>
                <a:gd name="T2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20">
                  <a:moveTo>
                    <a:pt x="409" y="1"/>
                  </a:moveTo>
                  <a:cubicBezTo>
                    <a:pt x="414" y="3"/>
                    <a:pt x="416" y="7"/>
                    <a:pt x="419" y="11"/>
                  </a:cubicBezTo>
                  <a:cubicBezTo>
                    <a:pt x="421" y="12"/>
                    <a:pt x="419" y="12"/>
                    <a:pt x="418" y="13"/>
                  </a:cubicBezTo>
                  <a:cubicBezTo>
                    <a:pt x="380" y="14"/>
                    <a:pt x="342" y="16"/>
                    <a:pt x="304" y="17"/>
                  </a:cubicBezTo>
                  <a:cubicBezTo>
                    <a:pt x="258" y="18"/>
                    <a:pt x="212" y="20"/>
                    <a:pt x="166" y="20"/>
                  </a:cubicBezTo>
                  <a:cubicBezTo>
                    <a:pt x="128" y="19"/>
                    <a:pt x="90" y="17"/>
                    <a:pt x="53" y="14"/>
                  </a:cubicBezTo>
                  <a:cubicBezTo>
                    <a:pt x="43" y="14"/>
                    <a:pt x="34" y="13"/>
                    <a:pt x="24" y="12"/>
                  </a:cubicBezTo>
                  <a:cubicBezTo>
                    <a:pt x="21" y="12"/>
                    <a:pt x="18" y="11"/>
                    <a:pt x="15" y="9"/>
                  </a:cubicBezTo>
                  <a:cubicBezTo>
                    <a:pt x="11" y="6"/>
                    <a:pt x="6" y="3"/>
                    <a:pt x="0" y="0"/>
                  </a:cubicBezTo>
                  <a:cubicBezTo>
                    <a:pt x="5" y="0"/>
                    <a:pt x="9" y="1"/>
                    <a:pt x="13" y="1"/>
                  </a:cubicBezTo>
                  <a:cubicBezTo>
                    <a:pt x="33" y="3"/>
                    <a:pt x="53" y="4"/>
                    <a:pt x="73" y="5"/>
                  </a:cubicBezTo>
                  <a:cubicBezTo>
                    <a:pt x="126" y="8"/>
                    <a:pt x="179" y="8"/>
                    <a:pt x="232" y="6"/>
                  </a:cubicBezTo>
                  <a:cubicBezTo>
                    <a:pt x="288" y="5"/>
                    <a:pt x="345" y="3"/>
                    <a:pt x="401" y="1"/>
                  </a:cubicBezTo>
                  <a:cubicBezTo>
                    <a:pt x="404" y="1"/>
                    <a:pt x="407" y="1"/>
                    <a:pt x="409" y="1"/>
                  </a:cubicBezTo>
                  <a:close/>
                </a:path>
              </a:pathLst>
            </a:custGeom>
            <a:solidFill>
              <a:srgbClr val="4A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" name="Freeform 10">
              <a:extLst>
                <a:ext uri="{FF2B5EF4-FFF2-40B4-BE49-F238E27FC236}">
                  <a16:creationId xmlns:a16="http://schemas.microsoft.com/office/drawing/2014/main" id="{F502C133-7B48-E352-950B-CF849F53E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" y="719"/>
              <a:ext cx="393" cy="194"/>
            </a:xfrm>
            <a:custGeom>
              <a:avLst/>
              <a:gdLst>
                <a:gd name="T0" fmla="*/ 224 w 224"/>
                <a:gd name="T1" fmla="*/ 109 h 110"/>
                <a:gd name="T2" fmla="*/ 181 w 224"/>
                <a:gd name="T3" fmla="*/ 110 h 110"/>
                <a:gd name="T4" fmla="*/ 176 w 224"/>
                <a:gd name="T5" fmla="*/ 107 h 110"/>
                <a:gd name="T6" fmla="*/ 111 w 224"/>
                <a:gd name="T7" fmla="*/ 53 h 110"/>
                <a:gd name="T8" fmla="*/ 32 w 224"/>
                <a:gd name="T9" fmla="*/ 11 h 110"/>
                <a:gd name="T10" fmla="*/ 0 w 224"/>
                <a:gd name="T11" fmla="*/ 1 h 110"/>
                <a:gd name="T12" fmla="*/ 41 w 224"/>
                <a:gd name="T13" fmla="*/ 1 h 110"/>
                <a:gd name="T14" fmla="*/ 67 w 224"/>
                <a:gd name="T15" fmla="*/ 9 h 110"/>
                <a:gd name="T16" fmla="*/ 134 w 224"/>
                <a:gd name="T17" fmla="*/ 38 h 110"/>
                <a:gd name="T18" fmla="*/ 184 w 224"/>
                <a:gd name="T19" fmla="*/ 75 h 110"/>
                <a:gd name="T20" fmla="*/ 222 w 224"/>
                <a:gd name="T21" fmla="*/ 107 h 110"/>
                <a:gd name="T22" fmla="*/ 224 w 224"/>
                <a:gd name="T23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" h="110">
                  <a:moveTo>
                    <a:pt x="224" y="109"/>
                  </a:moveTo>
                  <a:cubicBezTo>
                    <a:pt x="209" y="109"/>
                    <a:pt x="195" y="109"/>
                    <a:pt x="181" y="110"/>
                  </a:cubicBezTo>
                  <a:cubicBezTo>
                    <a:pt x="178" y="110"/>
                    <a:pt x="177" y="108"/>
                    <a:pt x="176" y="107"/>
                  </a:cubicBezTo>
                  <a:cubicBezTo>
                    <a:pt x="155" y="88"/>
                    <a:pt x="134" y="70"/>
                    <a:pt x="111" y="53"/>
                  </a:cubicBezTo>
                  <a:cubicBezTo>
                    <a:pt x="87" y="35"/>
                    <a:pt x="60" y="22"/>
                    <a:pt x="32" y="11"/>
                  </a:cubicBezTo>
                  <a:cubicBezTo>
                    <a:pt x="22" y="8"/>
                    <a:pt x="11" y="5"/>
                    <a:pt x="0" y="1"/>
                  </a:cubicBezTo>
                  <a:cubicBezTo>
                    <a:pt x="14" y="1"/>
                    <a:pt x="27" y="0"/>
                    <a:pt x="41" y="1"/>
                  </a:cubicBezTo>
                  <a:cubicBezTo>
                    <a:pt x="50" y="2"/>
                    <a:pt x="58" y="6"/>
                    <a:pt x="67" y="9"/>
                  </a:cubicBezTo>
                  <a:cubicBezTo>
                    <a:pt x="90" y="17"/>
                    <a:pt x="113" y="26"/>
                    <a:pt x="134" y="38"/>
                  </a:cubicBezTo>
                  <a:cubicBezTo>
                    <a:pt x="152" y="49"/>
                    <a:pt x="168" y="62"/>
                    <a:pt x="184" y="75"/>
                  </a:cubicBezTo>
                  <a:cubicBezTo>
                    <a:pt x="197" y="85"/>
                    <a:pt x="210" y="96"/>
                    <a:pt x="222" y="107"/>
                  </a:cubicBezTo>
                  <a:cubicBezTo>
                    <a:pt x="223" y="108"/>
                    <a:pt x="224" y="108"/>
                    <a:pt x="224" y="109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" name="Freeform 11">
              <a:extLst>
                <a:ext uri="{FF2B5EF4-FFF2-40B4-BE49-F238E27FC236}">
                  <a16:creationId xmlns:a16="http://schemas.microsoft.com/office/drawing/2014/main" id="{AECE4199-6EBC-F075-AD3B-F9F43A834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" y="718"/>
              <a:ext cx="386" cy="195"/>
            </a:xfrm>
            <a:custGeom>
              <a:avLst/>
              <a:gdLst>
                <a:gd name="T0" fmla="*/ 83 w 220"/>
                <a:gd name="T1" fmla="*/ 16 h 111"/>
                <a:gd name="T2" fmla="*/ 122 w 220"/>
                <a:gd name="T3" fmla="*/ 34 h 111"/>
                <a:gd name="T4" fmla="*/ 165 w 220"/>
                <a:gd name="T5" fmla="*/ 64 h 111"/>
                <a:gd name="T6" fmla="*/ 213 w 220"/>
                <a:gd name="T7" fmla="*/ 104 h 111"/>
                <a:gd name="T8" fmla="*/ 220 w 220"/>
                <a:gd name="T9" fmla="*/ 111 h 111"/>
                <a:gd name="T10" fmla="*/ 196 w 220"/>
                <a:gd name="T11" fmla="*/ 111 h 111"/>
                <a:gd name="T12" fmla="*/ 177 w 220"/>
                <a:gd name="T13" fmla="*/ 111 h 111"/>
                <a:gd name="T14" fmla="*/ 171 w 220"/>
                <a:gd name="T15" fmla="*/ 108 h 111"/>
                <a:gd name="T16" fmla="*/ 105 w 220"/>
                <a:gd name="T17" fmla="*/ 52 h 111"/>
                <a:gd name="T18" fmla="*/ 86 w 220"/>
                <a:gd name="T19" fmla="*/ 39 h 111"/>
                <a:gd name="T20" fmla="*/ 72 w 220"/>
                <a:gd name="T21" fmla="*/ 32 h 111"/>
                <a:gd name="T22" fmla="*/ 44 w 220"/>
                <a:gd name="T23" fmla="*/ 19 h 111"/>
                <a:gd name="T24" fmla="*/ 4 w 220"/>
                <a:gd name="T25" fmla="*/ 5 h 111"/>
                <a:gd name="T26" fmla="*/ 3 w 220"/>
                <a:gd name="T27" fmla="*/ 5 h 111"/>
                <a:gd name="T28" fmla="*/ 0 w 220"/>
                <a:gd name="T29" fmla="*/ 2 h 111"/>
                <a:gd name="T30" fmla="*/ 4 w 220"/>
                <a:gd name="T31" fmla="*/ 1 h 111"/>
                <a:gd name="T32" fmla="*/ 33 w 220"/>
                <a:gd name="T33" fmla="*/ 1 h 111"/>
                <a:gd name="T34" fmla="*/ 69 w 220"/>
                <a:gd name="T35" fmla="*/ 10 h 111"/>
                <a:gd name="T36" fmla="*/ 83 w 220"/>
                <a:gd name="T37" fmla="*/ 1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" h="111">
                  <a:moveTo>
                    <a:pt x="83" y="16"/>
                  </a:moveTo>
                  <a:cubicBezTo>
                    <a:pt x="96" y="21"/>
                    <a:pt x="109" y="27"/>
                    <a:pt x="122" y="34"/>
                  </a:cubicBezTo>
                  <a:cubicBezTo>
                    <a:pt x="138" y="42"/>
                    <a:pt x="151" y="53"/>
                    <a:pt x="165" y="64"/>
                  </a:cubicBezTo>
                  <a:cubicBezTo>
                    <a:pt x="181" y="77"/>
                    <a:pt x="197" y="90"/>
                    <a:pt x="213" y="104"/>
                  </a:cubicBezTo>
                  <a:cubicBezTo>
                    <a:pt x="215" y="106"/>
                    <a:pt x="217" y="108"/>
                    <a:pt x="220" y="111"/>
                  </a:cubicBezTo>
                  <a:cubicBezTo>
                    <a:pt x="211" y="111"/>
                    <a:pt x="204" y="111"/>
                    <a:pt x="196" y="111"/>
                  </a:cubicBezTo>
                  <a:cubicBezTo>
                    <a:pt x="190" y="111"/>
                    <a:pt x="183" y="110"/>
                    <a:pt x="177" y="111"/>
                  </a:cubicBezTo>
                  <a:cubicBezTo>
                    <a:pt x="174" y="111"/>
                    <a:pt x="172" y="110"/>
                    <a:pt x="171" y="108"/>
                  </a:cubicBezTo>
                  <a:cubicBezTo>
                    <a:pt x="150" y="88"/>
                    <a:pt x="128" y="69"/>
                    <a:pt x="105" y="52"/>
                  </a:cubicBezTo>
                  <a:cubicBezTo>
                    <a:pt x="99" y="47"/>
                    <a:pt x="93" y="42"/>
                    <a:pt x="86" y="39"/>
                  </a:cubicBezTo>
                  <a:cubicBezTo>
                    <a:pt x="81" y="38"/>
                    <a:pt x="77" y="34"/>
                    <a:pt x="72" y="32"/>
                  </a:cubicBezTo>
                  <a:cubicBezTo>
                    <a:pt x="63" y="27"/>
                    <a:pt x="54" y="23"/>
                    <a:pt x="44" y="19"/>
                  </a:cubicBezTo>
                  <a:cubicBezTo>
                    <a:pt x="31" y="13"/>
                    <a:pt x="17" y="9"/>
                    <a:pt x="4" y="5"/>
                  </a:cubicBezTo>
                  <a:cubicBezTo>
                    <a:pt x="3" y="4"/>
                    <a:pt x="4" y="5"/>
                    <a:pt x="3" y="5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0"/>
                    <a:pt x="3" y="1"/>
                    <a:pt x="4" y="1"/>
                  </a:cubicBezTo>
                  <a:cubicBezTo>
                    <a:pt x="14" y="0"/>
                    <a:pt x="23" y="1"/>
                    <a:pt x="33" y="1"/>
                  </a:cubicBezTo>
                  <a:cubicBezTo>
                    <a:pt x="46" y="1"/>
                    <a:pt x="57" y="6"/>
                    <a:pt x="69" y="10"/>
                  </a:cubicBezTo>
                  <a:cubicBezTo>
                    <a:pt x="74" y="11"/>
                    <a:pt x="79" y="13"/>
                    <a:pt x="83" y="1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" name="Freeform 12">
              <a:extLst>
                <a:ext uri="{FF2B5EF4-FFF2-40B4-BE49-F238E27FC236}">
                  <a16:creationId xmlns:a16="http://schemas.microsoft.com/office/drawing/2014/main" id="{E517CA4B-75A9-4E40-32C6-9882D93DB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" y="718"/>
              <a:ext cx="358" cy="195"/>
            </a:xfrm>
            <a:custGeom>
              <a:avLst/>
              <a:gdLst>
                <a:gd name="T0" fmla="*/ 204 w 204"/>
                <a:gd name="T1" fmla="*/ 110 h 111"/>
                <a:gd name="T2" fmla="*/ 160 w 204"/>
                <a:gd name="T3" fmla="*/ 111 h 111"/>
                <a:gd name="T4" fmla="*/ 156 w 204"/>
                <a:gd name="T5" fmla="*/ 108 h 111"/>
                <a:gd name="T6" fmla="*/ 111 w 204"/>
                <a:gd name="T7" fmla="*/ 63 h 111"/>
                <a:gd name="T8" fmla="*/ 32 w 204"/>
                <a:gd name="T9" fmla="*/ 13 h 111"/>
                <a:gd name="T10" fmla="*/ 0 w 204"/>
                <a:gd name="T11" fmla="*/ 2 h 111"/>
                <a:gd name="T12" fmla="*/ 4 w 204"/>
                <a:gd name="T13" fmla="*/ 2 h 111"/>
                <a:gd name="T14" fmla="*/ 12 w 204"/>
                <a:gd name="T15" fmla="*/ 1 h 111"/>
                <a:gd name="T16" fmla="*/ 64 w 204"/>
                <a:gd name="T17" fmla="*/ 9 h 111"/>
                <a:gd name="T18" fmla="*/ 127 w 204"/>
                <a:gd name="T19" fmla="*/ 40 h 111"/>
                <a:gd name="T20" fmla="*/ 167 w 204"/>
                <a:gd name="T21" fmla="*/ 73 h 111"/>
                <a:gd name="T22" fmla="*/ 203 w 204"/>
                <a:gd name="T23" fmla="*/ 108 h 111"/>
                <a:gd name="T24" fmla="*/ 204 w 204"/>
                <a:gd name="T25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111">
                  <a:moveTo>
                    <a:pt x="204" y="110"/>
                  </a:moveTo>
                  <a:cubicBezTo>
                    <a:pt x="189" y="110"/>
                    <a:pt x="175" y="110"/>
                    <a:pt x="160" y="111"/>
                  </a:cubicBezTo>
                  <a:cubicBezTo>
                    <a:pt x="158" y="111"/>
                    <a:pt x="157" y="109"/>
                    <a:pt x="156" y="108"/>
                  </a:cubicBezTo>
                  <a:cubicBezTo>
                    <a:pt x="141" y="92"/>
                    <a:pt x="126" y="77"/>
                    <a:pt x="111" y="63"/>
                  </a:cubicBezTo>
                  <a:cubicBezTo>
                    <a:pt x="88" y="41"/>
                    <a:pt x="62" y="25"/>
                    <a:pt x="32" y="13"/>
                  </a:cubicBezTo>
                  <a:cubicBezTo>
                    <a:pt x="22" y="9"/>
                    <a:pt x="11" y="6"/>
                    <a:pt x="0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7" y="1"/>
                    <a:pt x="9" y="2"/>
                    <a:pt x="12" y="1"/>
                  </a:cubicBezTo>
                  <a:cubicBezTo>
                    <a:pt x="30" y="0"/>
                    <a:pt x="47" y="2"/>
                    <a:pt x="64" y="9"/>
                  </a:cubicBezTo>
                  <a:cubicBezTo>
                    <a:pt x="86" y="18"/>
                    <a:pt x="108" y="26"/>
                    <a:pt x="127" y="40"/>
                  </a:cubicBezTo>
                  <a:cubicBezTo>
                    <a:pt x="142" y="50"/>
                    <a:pt x="154" y="61"/>
                    <a:pt x="167" y="73"/>
                  </a:cubicBezTo>
                  <a:cubicBezTo>
                    <a:pt x="179" y="85"/>
                    <a:pt x="191" y="96"/>
                    <a:pt x="203" y="108"/>
                  </a:cubicBezTo>
                  <a:cubicBezTo>
                    <a:pt x="203" y="109"/>
                    <a:pt x="203" y="109"/>
                    <a:pt x="204" y="11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" name="Freeform 13">
              <a:extLst>
                <a:ext uri="{FF2B5EF4-FFF2-40B4-BE49-F238E27FC236}">
                  <a16:creationId xmlns:a16="http://schemas.microsoft.com/office/drawing/2014/main" id="{D9D88B70-7D46-6CC4-95F9-DF139E00E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9" y="716"/>
              <a:ext cx="367" cy="197"/>
            </a:xfrm>
            <a:custGeom>
              <a:avLst/>
              <a:gdLst>
                <a:gd name="T0" fmla="*/ 89 w 209"/>
                <a:gd name="T1" fmla="*/ 21 h 112"/>
                <a:gd name="T2" fmla="*/ 91 w 209"/>
                <a:gd name="T3" fmla="*/ 22 h 112"/>
                <a:gd name="T4" fmla="*/ 90 w 209"/>
                <a:gd name="T5" fmla="*/ 28 h 112"/>
                <a:gd name="T6" fmla="*/ 88 w 209"/>
                <a:gd name="T7" fmla="*/ 32 h 112"/>
                <a:gd name="T8" fmla="*/ 93 w 209"/>
                <a:gd name="T9" fmla="*/ 29 h 112"/>
                <a:gd name="T10" fmla="*/ 100 w 209"/>
                <a:gd name="T11" fmla="*/ 30 h 112"/>
                <a:gd name="T12" fmla="*/ 99 w 209"/>
                <a:gd name="T13" fmla="*/ 36 h 112"/>
                <a:gd name="T14" fmla="*/ 95 w 209"/>
                <a:gd name="T15" fmla="*/ 43 h 112"/>
                <a:gd name="T16" fmla="*/ 104 w 209"/>
                <a:gd name="T17" fmla="*/ 31 h 112"/>
                <a:gd name="T18" fmla="*/ 107 w 209"/>
                <a:gd name="T19" fmla="*/ 28 h 112"/>
                <a:gd name="T20" fmla="*/ 147 w 209"/>
                <a:gd name="T21" fmla="*/ 55 h 112"/>
                <a:gd name="T22" fmla="*/ 209 w 209"/>
                <a:gd name="T23" fmla="*/ 111 h 112"/>
                <a:gd name="T24" fmla="*/ 198 w 209"/>
                <a:gd name="T25" fmla="*/ 111 h 112"/>
                <a:gd name="T26" fmla="*/ 166 w 209"/>
                <a:gd name="T27" fmla="*/ 112 h 112"/>
                <a:gd name="T28" fmla="*/ 160 w 209"/>
                <a:gd name="T29" fmla="*/ 109 h 112"/>
                <a:gd name="T30" fmla="*/ 100 w 209"/>
                <a:gd name="T31" fmla="*/ 53 h 112"/>
                <a:gd name="T32" fmla="*/ 32 w 209"/>
                <a:gd name="T33" fmla="*/ 14 h 112"/>
                <a:gd name="T34" fmla="*/ 0 w 209"/>
                <a:gd name="T35" fmla="*/ 2 h 112"/>
                <a:gd name="T36" fmla="*/ 20 w 209"/>
                <a:gd name="T37" fmla="*/ 2 h 112"/>
                <a:gd name="T38" fmla="*/ 69 w 209"/>
                <a:gd name="T39" fmla="*/ 12 h 112"/>
                <a:gd name="T40" fmla="*/ 83 w 209"/>
                <a:gd name="T41" fmla="*/ 18 h 112"/>
                <a:gd name="T42" fmla="*/ 81 w 209"/>
                <a:gd name="T43" fmla="*/ 23 h 112"/>
                <a:gd name="T44" fmla="*/ 78 w 209"/>
                <a:gd name="T45" fmla="*/ 27 h 112"/>
                <a:gd name="T46" fmla="*/ 89 w 209"/>
                <a:gd name="T47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112">
                  <a:moveTo>
                    <a:pt x="89" y="21"/>
                  </a:moveTo>
                  <a:cubicBezTo>
                    <a:pt x="90" y="21"/>
                    <a:pt x="91" y="21"/>
                    <a:pt x="91" y="22"/>
                  </a:cubicBezTo>
                  <a:cubicBezTo>
                    <a:pt x="93" y="24"/>
                    <a:pt x="92" y="26"/>
                    <a:pt x="90" y="28"/>
                  </a:cubicBezTo>
                  <a:cubicBezTo>
                    <a:pt x="89" y="29"/>
                    <a:pt x="88" y="30"/>
                    <a:pt x="88" y="32"/>
                  </a:cubicBezTo>
                  <a:cubicBezTo>
                    <a:pt x="90" y="32"/>
                    <a:pt x="91" y="30"/>
                    <a:pt x="93" y="29"/>
                  </a:cubicBezTo>
                  <a:cubicBezTo>
                    <a:pt x="95" y="28"/>
                    <a:pt x="98" y="27"/>
                    <a:pt x="100" y="30"/>
                  </a:cubicBezTo>
                  <a:cubicBezTo>
                    <a:pt x="102" y="32"/>
                    <a:pt x="101" y="34"/>
                    <a:pt x="99" y="36"/>
                  </a:cubicBezTo>
                  <a:cubicBezTo>
                    <a:pt x="97" y="38"/>
                    <a:pt x="94" y="40"/>
                    <a:pt x="95" y="43"/>
                  </a:cubicBezTo>
                  <a:cubicBezTo>
                    <a:pt x="98" y="39"/>
                    <a:pt x="104" y="37"/>
                    <a:pt x="104" y="31"/>
                  </a:cubicBezTo>
                  <a:cubicBezTo>
                    <a:pt x="105" y="29"/>
                    <a:pt x="105" y="28"/>
                    <a:pt x="107" y="28"/>
                  </a:cubicBezTo>
                  <a:cubicBezTo>
                    <a:pt x="122" y="35"/>
                    <a:pt x="135" y="45"/>
                    <a:pt x="147" y="55"/>
                  </a:cubicBezTo>
                  <a:cubicBezTo>
                    <a:pt x="168" y="72"/>
                    <a:pt x="189" y="91"/>
                    <a:pt x="209" y="111"/>
                  </a:cubicBezTo>
                  <a:cubicBezTo>
                    <a:pt x="205" y="111"/>
                    <a:pt x="202" y="111"/>
                    <a:pt x="198" y="111"/>
                  </a:cubicBezTo>
                  <a:cubicBezTo>
                    <a:pt x="187" y="111"/>
                    <a:pt x="177" y="111"/>
                    <a:pt x="166" y="112"/>
                  </a:cubicBezTo>
                  <a:cubicBezTo>
                    <a:pt x="163" y="112"/>
                    <a:pt x="162" y="111"/>
                    <a:pt x="160" y="109"/>
                  </a:cubicBezTo>
                  <a:cubicBezTo>
                    <a:pt x="141" y="89"/>
                    <a:pt x="121" y="70"/>
                    <a:pt x="100" y="53"/>
                  </a:cubicBezTo>
                  <a:cubicBezTo>
                    <a:pt x="80" y="36"/>
                    <a:pt x="57" y="24"/>
                    <a:pt x="32" y="14"/>
                  </a:cubicBezTo>
                  <a:cubicBezTo>
                    <a:pt x="22" y="10"/>
                    <a:pt x="11" y="7"/>
                    <a:pt x="0" y="2"/>
                  </a:cubicBezTo>
                  <a:cubicBezTo>
                    <a:pt x="6" y="2"/>
                    <a:pt x="13" y="3"/>
                    <a:pt x="20" y="2"/>
                  </a:cubicBezTo>
                  <a:cubicBezTo>
                    <a:pt x="37" y="0"/>
                    <a:pt x="53" y="6"/>
                    <a:pt x="69" y="12"/>
                  </a:cubicBezTo>
                  <a:cubicBezTo>
                    <a:pt x="74" y="14"/>
                    <a:pt x="78" y="16"/>
                    <a:pt x="83" y="18"/>
                  </a:cubicBezTo>
                  <a:cubicBezTo>
                    <a:pt x="84" y="20"/>
                    <a:pt x="82" y="21"/>
                    <a:pt x="81" y="23"/>
                  </a:cubicBezTo>
                  <a:cubicBezTo>
                    <a:pt x="80" y="24"/>
                    <a:pt x="79" y="25"/>
                    <a:pt x="78" y="27"/>
                  </a:cubicBezTo>
                  <a:cubicBezTo>
                    <a:pt x="83" y="26"/>
                    <a:pt x="84" y="21"/>
                    <a:pt x="89" y="2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" name="Freeform 14">
              <a:extLst>
                <a:ext uri="{FF2B5EF4-FFF2-40B4-BE49-F238E27FC236}">
                  <a16:creationId xmlns:a16="http://schemas.microsoft.com/office/drawing/2014/main" id="{88857364-A2AB-FEAE-A884-49FDA6FEC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" y="725"/>
              <a:ext cx="302" cy="188"/>
            </a:xfrm>
            <a:custGeom>
              <a:avLst/>
              <a:gdLst>
                <a:gd name="T0" fmla="*/ 6 w 172"/>
                <a:gd name="T1" fmla="*/ 0 h 107"/>
                <a:gd name="T2" fmla="*/ 66 w 172"/>
                <a:gd name="T3" fmla="*/ 23 h 107"/>
                <a:gd name="T4" fmla="*/ 73 w 172"/>
                <a:gd name="T5" fmla="*/ 27 h 107"/>
                <a:gd name="T6" fmla="*/ 172 w 172"/>
                <a:gd name="T7" fmla="*/ 105 h 107"/>
                <a:gd name="T8" fmla="*/ 171 w 172"/>
                <a:gd name="T9" fmla="*/ 106 h 107"/>
                <a:gd name="T10" fmla="*/ 149 w 172"/>
                <a:gd name="T11" fmla="*/ 106 h 107"/>
                <a:gd name="T12" fmla="*/ 130 w 172"/>
                <a:gd name="T13" fmla="*/ 107 h 107"/>
                <a:gd name="T14" fmla="*/ 122 w 172"/>
                <a:gd name="T15" fmla="*/ 103 h 107"/>
                <a:gd name="T16" fmla="*/ 48 w 172"/>
                <a:gd name="T17" fmla="*/ 39 h 107"/>
                <a:gd name="T18" fmla="*/ 3 w 172"/>
                <a:gd name="T19" fmla="*/ 15 h 107"/>
                <a:gd name="T20" fmla="*/ 0 w 172"/>
                <a:gd name="T21" fmla="*/ 13 h 107"/>
                <a:gd name="T22" fmla="*/ 5 w 172"/>
                <a:gd name="T23" fmla="*/ 9 h 107"/>
                <a:gd name="T24" fmla="*/ 11 w 172"/>
                <a:gd name="T25" fmla="*/ 11 h 107"/>
                <a:gd name="T26" fmla="*/ 13 w 172"/>
                <a:gd name="T27" fmla="*/ 10 h 107"/>
                <a:gd name="T28" fmla="*/ 12 w 172"/>
                <a:gd name="T29" fmla="*/ 9 h 107"/>
                <a:gd name="T30" fmla="*/ 6 w 172"/>
                <a:gd name="T31" fmla="*/ 6 h 107"/>
                <a:gd name="T32" fmla="*/ 6 w 172"/>
                <a:gd name="T3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07">
                  <a:moveTo>
                    <a:pt x="6" y="0"/>
                  </a:moveTo>
                  <a:cubicBezTo>
                    <a:pt x="27" y="7"/>
                    <a:pt x="47" y="14"/>
                    <a:pt x="66" y="23"/>
                  </a:cubicBezTo>
                  <a:cubicBezTo>
                    <a:pt x="68" y="24"/>
                    <a:pt x="71" y="25"/>
                    <a:pt x="73" y="27"/>
                  </a:cubicBezTo>
                  <a:cubicBezTo>
                    <a:pt x="110" y="47"/>
                    <a:pt x="140" y="77"/>
                    <a:pt x="172" y="105"/>
                  </a:cubicBezTo>
                  <a:cubicBezTo>
                    <a:pt x="172" y="106"/>
                    <a:pt x="171" y="106"/>
                    <a:pt x="171" y="106"/>
                  </a:cubicBezTo>
                  <a:cubicBezTo>
                    <a:pt x="164" y="106"/>
                    <a:pt x="156" y="106"/>
                    <a:pt x="149" y="106"/>
                  </a:cubicBezTo>
                  <a:cubicBezTo>
                    <a:pt x="143" y="106"/>
                    <a:pt x="136" y="106"/>
                    <a:pt x="130" y="107"/>
                  </a:cubicBezTo>
                  <a:cubicBezTo>
                    <a:pt x="127" y="107"/>
                    <a:pt x="125" y="105"/>
                    <a:pt x="122" y="103"/>
                  </a:cubicBezTo>
                  <a:cubicBezTo>
                    <a:pt x="99" y="80"/>
                    <a:pt x="75" y="58"/>
                    <a:pt x="48" y="39"/>
                  </a:cubicBezTo>
                  <a:cubicBezTo>
                    <a:pt x="34" y="29"/>
                    <a:pt x="19" y="21"/>
                    <a:pt x="3" y="15"/>
                  </a:cubicBezTo>
                  <a:cubicBezTo>
                    <a:pt x="2" y="14"/>
                    <a:pt x="1" y="13"/>
                    <a:pt x="0" y="13"/>
                  </a:cubicBezTo>
                  <a:cubicBezTo>
                    <a:pt x="0" y="9"/>
                    <a:pt x="2" y="8"/>
                    <a:pt x="5" y="9"/>
                  </a:cubicBezTo>
                  <a:cubicBezTo>
                    <a:pt x="7" y="10"/>
                    <a:pt x="9" y="11"/>
                    <a:pt x="11" y="11"/>
                  </a:cubicBezTo>
                  <a:cubicBezTo>
                    <a:pt x="12" y="11"/>
                    <a:pt x="12" y="11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0" y="8"/>
                    <a:pt x="8" y="7"/>
                    <a:pt x="6" y="6"/>
                  </a:cubicBezTo>
                  <a:cubicBezTo>
                    <a:pt x="3" y="4"/>
                    <a:pt x="3" y="2"/>
                    <a:pt x="6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" name="Freeform 15">
              <a:extLst>
                <a:ext uri="{FF2B5EF4-FFF2-40B4-BE49-F238E27FC236}">
                  <a16:creationId xmlns:a16="http://schemas.microsoft.com/office/drawing/2014/main" id="{85365B19-FFA0-007E-33D3-FE2660AB2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" y="726"/>
              <a:ext cx="486" cy="32"/>
            </a:xfrm>
            <a:custGeom>
              <a:avLst/>
              <a:gdLst>
                <a:gd name="T0" fmla="*/ 235 w 277"/>
                <a:gd name="T1" fmla="*/ 3 h 18"/>
                <a:gd name="T2" fmla="*/ 274 w 277"/>
                <a:gd name="T3" fmla="*/ 2 h 18"/>
                <a:gd name="T4" fmla="*/ 276 w 277"/>
                <a:gd name="T5" fmla="*/ 2 h 18"/>
                <a:gd name="T6" fmla="*/ 274 w 277"/>
                <a:gd name="T7" fmla="*/ 7 h 18"/>
                <a:gd name="T8" fmla="*/ 265 w 277"/>
                <a:gd name="T9" fmla="*/ 14 h 18"/>
                <a:gd name="T10" fmla="*/ 256 w 277"/>
                <a:gd name="T11" fmla="*/ 15 h 18"/>
                <a:gd name="T12" fmla="*/ 111 w 277"/>
                <a:gd name="T13" fmla="*/ 17 h 18"/>
                <a:gd name="T14" fmla="*/ 11 w 277"/>
                <a:gd name="T15" fmla="*/ 11 h 18"/>
                <a:gd name="T16" fmla="*/ 4 w 277"/>
                <a:gd name="T17" fmla="*/ 5 h 18"/>
                <a:gd name="T18" fmla="*/ 2 w 277"/>
                <a:gd name="T19" fmla="*/ 0 h 18"/>
                <a:gd name="T20" fmla="*/ 45 w 277"/>
                <a:gd name="T21" fmla="*/ 3 h 18"/>
                <a:gd name="T22" fmla="*/ 148 w 277"/>
                <a:gd name="T23" fmla="*/ 5 h 18"/>
                <a:gd name="T24" fmla="*/ 230 w 277"/>
                <a:gd name="T25" fmla="*/ 3 h 18"/>
                <a:gd name="T26" fmla="*/ 235 w 277"/>
                <a:gd name="T2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18">
                  <a:moveTo>
                    <a:pt x="235" y="3"/>
                  </a:moveTo>
                  <a:cubicBezTo>
                    <a:pt x="248" y="3"/>
                    <a:pt x="261" y="2"/>
                    <a:pt x="274" y="2"/>
                  </a:cubicBezTo>
                  <a:cubicBezTo>
                    <a:pt x="275" y="2"/>
                    <a:pt x="275" y="2"/>
                    <a:pt x="276" y="2"/>
                  </a:cubicBezTo>
                  <a:cubicBezTo>
                    <a:pt x="277" y="4"/>
                    <a:pt x="275" y="5"/>
                    <a:pt x="274" y="7"/>
                  </a:cubicBezTo>
                  <a:cubicBezTo>
                    <a:pt x="271" y="10"/>
                    <a:pt x="268" y="12"/>
                    <a:pt x="265" y="14"/>
                  </a:cubicBezTo>
                  <a:cubicBezTo>
                    <a:pt x="262" y="15"/>
                    <a:pt x="259" y="15"/>
                    <a:pt x="256" y="15"/>
                  </a:cubicBezTo>
                  <a:cubicBezTo>
                    <a:pt x="208" y="17"/>
                    <a:pt x="159" y="18"/>
                    <a:pt x="111" y="17"/>
                  </a:cubicBezTo>
                  <a:cubicBezTo>
                    <a:pt x="78" y="16"/>
                    <a:pt x="44" y="14"/>
                    <a:pt x="11" y="11"/>
                  </a:cubicBezTo>
                  <a:cubicBezTo>
                    <a:pt x="10" y="8"/>
                    <a:pt x="7" y="7"/>
                    <a:pt x="4" y="5"/>
                  </a:cubicBezTo>
                  <a:cubicBezTo>
                    <a:pt x="2" y="4"/>
                    <a:pt x="0" y="3"/>
                    <a:pt x="2" y="0"/>
                  </a:cubicBezTo>
                  <a:cubicBezTo>
                    <a:pt x="16" y="1"/>
                    <a:pt x="31" y="2"/>
                    <a:pt x="45" y="3"/>
                  </a:cubicBezTo>
                  <a:cubicBezTo>
                    <a:pt x="79" y="5"/>
                    <a:pt x="113" y="6"/>
                    <a:pt x="148" y="5"/>
                  </a:cubicBezTo>
                  <a:cubicBezTo>
                    <a:pt x="175" y="5"/>
                    <a:pt x="202" y="4"/>
                    <a:pt x="230" y="3"/>
                  </a:cubicBezTo>
                  <a:cubicBezTo>
                    <a:pt x="231" y="3"/>
                    <a:pt x="233" y="3"/>
                    <a:pt x="235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" name="Freeform 16">
              <a:extLst>
                <a:ext uri="{FF2B5EF4-FFF2-40B4-BE49-F238E27FC236}">
                  <a16:creationId xmlns:a16="http://schemas.microsoft.com/office/drawing/2014/main" id="{DEFF88FE-57CD-E69B-5341-760BE9AD1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2" y="756"/>
              <a:ext cx="437" cy="35"/>
            </a:xfrm>
            <a:custGeom>
              <a:avLst/>
              <a:gdLst>
                <a:gd name="T0" fmla="*/ 248 w 249"/>
                <a:gd name="T1" fmla="*/ 18 h 20"/>
                <a:gd name="T2" fmla="*/ 133 w 249"/>
                <a:gd name="T3" fmla="*/ 19 h 20"/>
                <a:gd name="T4" fmla="*/ 24 w 249"/>
                <a:gd name="T5" fmla="*/ 13 h 20"/>
                <a:gd name="T6" fmla="*/ 8 w 249"/>
                <a:gd name="T7" fmla="*/ 6 h 20"/>
                <a:gd name="T8" fmla="*/ 0 w 249"/>
                <a:gd name="T9" fmla="*/ 0 h 20"/>
                <a:gd name="T10" fmla="*/ 22 w 249"/>
                <a:gd name="T11" fmla="*/ 2 h 20"/>
                <a:gd name="T12" fmla="*/ 104 w 249"/>
                <a:gd name="T13" fmla="*/ 7 h 20"/>
                <a:gd name="T14" fmla="*/ 229 w 249"/>
                <a:gd name="T15" fmla="*/ 6 h 20"/>
                <a:gd name="T16" fmla="*/ 231 w 249"/>
                <a:gd name="T17" fmla="*/ 6 h 20"/>
                <a:gd name="T18" fmla="*/ 244 w 249"/>
                <a:gd name="T19" fmla="*/ 6 h 20"/>
                <a:gd name="T20" fmla="*/ 246 w 249"/>
                <a:gd name="T21" fmla="*/ 7 h 20"/>
                <a:gd name="T22" fmla="*/ 248 w 249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9" h="20">
                  <a:moveTo>
                    <a:pt x="248" y="18"/>
                  </a:moveTo>
                  <a:cubicBezTo>
                    <a:pt x="210" y="19"/>
                    <a:pt x="172" y="20"/>
                    <a:pt x="133" y="19"/>
                  </a:cubicBezTo>
                  <a:cubicBezTo>
                    <a:pt x="97" y="18"/>
                    <a:pt x="60" y="16"/>
                    <a:pt x="24" y="13"/>
                  </a:cubicBezTo>
                  <a:cubicBezTo>
                    <a:pt x="18" y="12"/>
                    <a:pt x="13" y="8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  <a:cubicBezTo>
                    <a:pt x="8" y="1"/>
                    <a:pt x="15" y="1"/>
                    <a:pt x="22" y="2"/>
                  </a:cubicBezTo>
                  <a:cubicBezTo>
                    <a:pt x="49" y="5"/>
                    <a:pt x="77" y="6"/>
                    <a:pt x="104" y="7"/>
                  </a:cubicBezTo>
                  <a:cubicBezTo>
                    <a:pt x="145" y="8"/>
                    <a:pt x="187" y="7"/>
                    <a:pt x="229" y="6"/>
                  </a:cubicBezTo>
                  <a:cubicBezTo>
                    <a:pt x="229" y="6"/>
                    <a:pt x="230" y="6"/>
                    <a:pt x="231" y="6"/>
                  </a:cubicBezTo>
                  <a:cubicBezTo>
                    <a:pt x="235" y="6"/>
                    <a:pt x="240" y="6"/>
                    <a:pt x="244" y="6"/>
                  </a:cubicBezTo>
                  <a:cubicBezTo>
                    <a:pt x="245" y="6"/>
                    <a:pt x="246" y="6"/>
                    <a:pt x="246" y="7"/>
                  </a:cubicBezTo>
                  <a:cubicBezTo>
                    <a:pt x="247" y="11"/>
                    <a:pt x="249" y="14"/>
                    <a:pt x="248" y="18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" name="Freeform 17">
              <a:extLst>
                <a:ext uri="{FF2B5EF4-FFF2-40B4-BE49-F238E27FC236}">
                  <a16:creationId xmlns:a16="http://schemas.microsoft.com/office/drawing/2014/main" id="{4217CD10-CB00-F3B8-94B0-EF6762582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821"/>
              <a:ext cx="375" cy="36"/>
            </a:xfrm>
            <a:custGeom>
              <a:avLst/>
              <a:gdLst>
                <a:gd name="T0" fmla="*/ 202 w 214"/>
                <a:gd name="T1" fmla="*/ 0 h 20"/>
                <a:gd name="T2" fmla="*/ 214 w 214"/>
                <a:gd name="T3" fmla="*/ 11 h 20"/>
                <a:gd name="T4" fmla="*/ 208 w 214"/>
                <a:gd name="T5" fmla="*/ 13 h 20"/>
                <a:gd name="T6" fmla="*/ 128 w 214"/>
                <a:gd name="T7" fmla="*/ 16 h 20"/>
                <a:gd name="T8" fmla="*/ 15 w 214"/>
                <a:gd name="T9" fmla="*/ 19 h 20"/>
                <a:gd name="T10" fmla="*/ 9 w 214"/>
                <a:gd name="T11" fmla="*/ 19 h 20"/>
                <a:gd name="T12" fmla="*/ 3 w 214"/>
                <a:gd name="T13" fmla="*/ 20 h 20"/>
                <a:gd name="T14" fmla="*/ 0 w 214"/>
                <a:gd name="T15" fmla="*/ 19 h 20"/>
                <a:gd name="T16" fmla="*/ 1 w 214"/>
                <a:gd name="T17" fmla="*/ 16 h 20"/>
                <a:gd name="T18" fmla="*/ 12 w 214"/>
                <a:gd name="T19" fmla="*/ 7 h 20"/>
                <a:gd name="T20" fmla="*/ 71 w 214"/>
                <a:gd name="T21" fmla="*/ 5 h 20"/>
                <a:gd name="T22" fmla="*/ 181 w 214"/>
                <a:gd name="T23" fmla="*/ 1 h 20"/>
                <a:gd name="T24" fmla="*/ 202 w 214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20">
                  <a:moveTo>
                    <a:pt x="202" y="0"/>
                  </a:moveTo>
                  <a:cubicBezTo>
                    <a:pt x="208" y="2"/>
                    <a:pt x="210" y="7"/>
                    <a:pt x="214" y="11"/>
                  </a:cubicBezTo>
                  <a:cubicBezTo>
                    <a:pt x="212" y="13"/>
                    <a:pt x="210" y="11"/>
                    <a:pt x="208" y="13"/>
                  </a:cubicBezTo>
                  <a:cubicBezTo>
                    <a:pt x="182" y="14"/>
                    <a:pt x="155" y="15"/>
                    <a:pt x="128" y="16"/>
                  </a:cubicBezTo>
                  <a:cubicBezTo>
                    <a:pt x="91" y="17"/>
                    <a:pt x="53" y="18"/>
                    <a:pt x="15" y="19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7" y="20"/>
                    <a:pt x="5" y="20"/>
                    <a:pt x="3" y="20"/>
                  </a:cubicBezTo>
                  <a:cubicBezTo>
                    <a:pt x="2" y="20"/>
                    <a:pt x="0" y="20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4" y="13"/>
                    <a:pt x="7" y="9"/>
                    <a:pt x="12" y="7"/>
                  </a:cubicBezTo>
                  <a:cubicBezTo>
                    <a:pt x="31" y="6"/>
                    <a:pt x="51" y="6"/>
                    <a:pt x="71" y="5"/>
                  </a:cubicBezTo>
                  <a:cubicBezTo>
                    <a:pt x="108" y="4"/>
                    <a:pt x="144" y="2"/>
                    <a:pt x="181" y="1"/>
                  </a:cubicBezTo>
                  <a:cubicBezTo>
                    <a:pt x="188" y="1"/>
                    <a:pt x="195" y="1"/>
                    <a:pt x="202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" name="Freeform 18">
              <a:extLst>
                <a:ext uri="{FF2B5EF4-FFF2-40B4-BE49-F238E27FC236}">
                  <a16:creationId xmlns:a16="http://schemas.microsoft.com/office/drawing/2014/main" id="{56B771AA-CBA0-7E18-76C7-60D2B9A8E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" y="790"/>
              <a:ext cx="386" cy="35"/>
            </a:xfrm>
            <a:custGeom>
              <a:avLst/>
              <a:gdLst>
                <a:gd name="T0" fmla="*/ 220 w 220"/>
                <a:gd name="T1" fmla="*/ 19 h 20"/>
                <a:gd name="T2" fmla="*/ 128 w 220"/>
                <a:gd name="T3" fmla="*/ 19 h 20"/>
                <a:gd name="T4" fmla="*/ 22 w 220"/>
                <a:gd name="T5" fmla="*/ 12 h 20"/>
                <a:gd name="T6" fmla="*/ 17 w 220"/>
                <a:gd name="T7" fmla="*/ 11 h 20"/>
                <a:gd name="T8" fmla="*/ 0 w 220"/>
                <a:gd name="T9" fmla="*/ 0 h 20"/>
                <a:gd name="T10" fmla="*/ 20 w 220"/>
                <a:gd name="T11" fmla="*/ 2 h 20"/>
                <a:gd name="T12" fmla="*/ 172 w 220"/>
                <a:gd name="T13" fmla="*/ 7 h 20"/>
                <a:gd name="T14" fmla="*/ 211 w 220"/>
                <a:gd name="T15" fmla="*/ 7 h 20"/>
                <a:gd name="T16" fmla="*/ 217 w 220"/>
                <a:gd name="T17" fmla="*/ 12 h 20"/>
                <a:gd name="T18" fmla="*/ 220 w 220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0">
                  <a:moveTo>
                    <a:pt x="220" y="19"/>
                  </a:moveTo>
                  <a:cubicBezTo>
                    <a:pt x="189" y="20"/>
                    <a:pt x="159" y="20"/>
                    <a:pt x="128" y="19"/>
                  </a:cubicBezTo>
                  <a:cubicBezTo>
                    <a:pt x="92" y="18"/>
                    <a:pt x="57" y="15"/>
                    <a:pt x="22" y="12"/>
                  </a:cubicBezTo>
                  <a:cubicBezTo>
                    <a:pt x="20" y="12"/>
                    <a:pt x="18" y="12"/>
                    <a:pt x="17" y="11"/>
                  </a:cubicBezTo>
                  <a:cubicBezTo>
                    <a:pt x="11" y="8"/>
                    <a:pt x="6" y="4"/>
                    <a:pt x="0" y="0"/>
                  </a:cubicBezTo>
                  <a:cubicBezTo>
                    <a:pt x="7" y="1"/>
                    <a:pt x="13" y="1"/>
                    <a:pt x="20" y="2"/>
                  </a:cubicBezTo>
                  <a:cubicBezTo>
                    <a:pt x="71" y="7"/>
                    <a:pt x="121" y="8"/>
                    <a:pt x="172" y="7"/>
                  </a:cubicBezTo>
                  <a:cubicBezTo>
                    <a:pt x="185" y="7"/>
                    <a:pt x="198" y="7"/>
                    <a:pt x="211" y="7"/>
                  </a:cubicBezTo>
                  <a:cubicBezTo>
                    <a:pt x="217" y="6"/>
                    <a:pt x="217" y="6"/>
                    <a:pt x="217" y="12"/>
                  </a:cubicBezTo>
                  <a:cubicBezTo>
                    <a:pt x="218" y="14"/>
                    <a:pt x="220" y="16"/>
                    <a:pt x="22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" name="Freeform 19">
              <a:extLst>
                <a:ext uri="{FF2B5EF4-FFF2-40B4-BE49-F238E27FC236}">
                  <a16:creationId xmlns:a16="http://schemas.microsoft.com/office/drawing/2014/main" id="{A095157A-3191-91C8-0B6B-86777F083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" y="823"/>
              <a:ext cx="369" cy="35"/>
            </a:xfrm>
            <a:custGeom>
              <a:avLst/>
              <a:gdLst>
                <a:gd name="T0" fmla="*/ 210 w 210"/>
                <a:gd name="T1" fmla="*/ 19 h 20"/>
                <a:gd name="T2" fmla="*/ 121 w 210"/>
                <a:gd name="T3" fmla="*/ 19 h 20"/>
                <a:gd name="T4" fmla="*/ 53 w 210"/>
                <a:gd name="T5" fmla="*/ 15 h 20"/>
                <a:gd name="T6" fmla="*/ 21 w 210"/>
                <a:gd name="T7" fmla="*/ 12 h 20"/>
                <a:gd name="T8" fmla="*/ 20 w 210"/>
                <a:gd name="T9" fmla="*/ 12 h 20"/>
                <a:gd name="T10" fmla="*/ 0 w 210"/>
                <a:gd name="T11" fmla="*/ 0 h 20"/>
                <a:gd name="T12" fmla="*/ 182 w 210"/>
                <a:gd name="T13" fmla="*/ 7 h 20"/>
                <a:gd name="T14" fmla="*/ 184 w 210"/>
                <a:gd name="T15" fmla="*/ 7 h 20"/>
                <a:gd name="T16" fmla="*/ 197 w 210"/>
                <a:gd name="T17" fmla="*/ 7 h 20"/>
                <a:gd name="T18" fmla="*/ 200 w 210"/>
                <a:gd name="T19" fmla="*/ 8 h 20"/>
                <a:gd name="T20" fmla="*/ 210 w 210"/>
                <a:gd name="T2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0">
                  <a:moveTo>
                    <a:pt x="210" y="19"/>
                  </a:moveTo>
                  <a:cubicBezTo>
                    <a:pt x="180" y="20"/>
                    <a:pt x="151" y="20"/>
                    <a:pt x="121" y="19"/>
                  </a:cubicBezTo>
                  <a:cubicBezTo>
                    <a:pt x="98" y="18"/>
                    <a:pt x="76" y="16"/>
                    <a:pt x="53" y="15"/>
                  </a:cubicBezTo>
                  <a:cubicBezTo>
                    <a:pt x="42" y="14"/>
                    <a:pt x="32" y="13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ubicBezTo>
                    <a:pt x="13" y="8"/>
                    <a:pt x="7" y="4"/>
                    <a:pt x="0" y="0"/>
                  </a:cubicBezTo>
                  <a:cubicBezTo>
                    <a:pt x="61" y="6"/>
                    <a:pt x="121" y="8"/>
                    <a:pt x="182" y="7"/>
                  </a:cubicBezTo>
                  <a:cubicBezTo>
                    <a:pt x="183" y="7"/>
                    <a:pt x="184" y="7"/>
                    <a:pt x="184" y="7"/>
                  </a:cubicBezTo>
                  <a:cubicBezTo>
                    <a:pt x="189" y="7"/>
                    <a:pt x="193" y="7"/>
                    <a:pt x="197" y="7"/>
                  </a:cubicBezTo>
                  <a:cubicBezTo>
                    <a:pt x="198" y="7"/>
                    <a:pt x="199" y="7"/>
                    <a:pt x="200" y="8"/>
                  </a:cubicBezTo>
                  <a:cubicBezTo>
                    <a:pt x="203" y="12"/>
                    <a:pt x="208" y="13"/>
                    <a:pt x="21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" name="Freeform 20">
              <a:extLst>
                <a:ext uri="{FF2B5EF4-FFF2-40B4-BE49-F238E27FC236}">
                  <a16:creationId xmlns:a16="http://schemas.microsoft.com/office/drawing/2014/main" id="{05AA778A-FDA9-235E-1373-1849CB2B0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86"/>
              <a:ext cx="305" cy="35"/>
            </a:xfrm>
            <a:custGeom>
              <a:avLst/>
              <a:gdLst>
                <a:gd name="T0" fmla="*/ 158 w 174"/>
                <a:gd name="T1" fmla="*/ 1 h 20"/>
                <a:gd name="T2" fmla="*/ 163 w 174"/>
                <a:gd name="T3" fmla="*/ 3 h 20"/>
                <a:gd name="T4" fmla="*/ 174 w 174"/>
                <a:gd name="T5" fmla="*/ 12 h 20"/>
                <a:gd name="T6" fmla="*/ 166 w 174"/>
                <a:gd name="T7" fmla="*/ 13 h 20"/>
                <a:gd name="T8" fmla="*/ 84 w 174"/>
                <a:gd name="T9" fmla="*/ 16 h 20"/>
                <a:gd name="T10" fmla="*/ 5 w 174"/>
                <a:gd name="T11" fmla="*/ 19 h 20"/>
                <a:gd name="T12" fmla="*/ 5 w 174"/>
                <a:gd name="T13" fmla="*/ 19 h 20"/>
                <a:gd name="T14" fmla="*/ 0 w 174"/>
                <a:gd name="T15" fmla="*/ 18 h 20"/>
                <a:gd name="T16" fmla="*/ 2 w 174"/>
                <a:gd name="T17" fmla="*/ 15 h 20"/>
                <a:gd name="T18" fmla="*/ 12 w 174"/>
                <a:gd name="T19" fmla="*/ 6 h 20"/>
                <a:gd name="T20" fmla="*/ 50 w 174"/>
                <a:gd name="T21" fmla="*/ 5 h 20"/>
                <a:gd name="T22" fmla="*/ 153 w 174"/>
                <a:gd name="T23" fmla="*/ 1 h 20"/>
                <a:gd name="T24" fmla="*/ 158 w 174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20">
                  <a:moveTo>
                    <a:pt x="158" y="1"/>
                  </a:moveTo>
                  <a:cubicBezTo>
                    <a:pt x="160" y="0"/>
                    <a:pt x="161" y="1"/>
                    <a:pt x="163" y="3"/>
                  </a:cubicBezTo>
                  <a:cubicBezTo>
                    <a:pt x="166" y="6"/>
                    <a:pt x="170" y="9"/>
                    <a:pt x="174" y="12"/>
                  </a:cubicBezTo>
                  <a:cubicBezTo>
                    <a:pt x="171" y="13"/>
                    <a:pt x="168" y="12"/>
                    <a:pt x="166" y="13"/>
                  </a:cubicBezTo>
                  <a:cubicBezTo>
                    <a:pt x="139" y="14"/>
                    <a:pt x="111" y="15"/>
                    <a:pt x="84" y="16"/>
                  </a:cubicBezTo>
                  <a:cubicBezTo>
                    <a:pt x="58" y="17"/>
                    <a:pt x="31" y="18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1" y="20"/>
                    <a:pt x="0" y="18"/>
                  </a:cubicBezTo>
                  <a:cubicBezTo>
                    <a:pt x="0" y="17"/>
                    <a:pt x="1" y="16"/>
                    <a:pt x="2" y="15"/>
                  </a:cubicBezTo>
                  <a:cubicBezTo>
                    <a:pt x="6" y="12"/>
                    <a:pt x="8" y="8"/>
                    <a:pt x="12" y="6"/>
                  </a:cubicBezTo>
                  <a:cubicBezTo>
                    <a:pt x="25" y="6"/>
                    <a:pt x="37" y="5"/>
                    <a:pt x="50" y="5"/>
                  </a:cubicBezTo>
                  <a:cubicBezTo>
                    <a:pt x="84" y="3"/>
                    <a:pt x="118" y="2"/>
                    <a:pt x="153" y="1"/>
                  </a:cubicBezTo>
                  <a:cubicBezTo>
                    <a:pt x="154" y="1"/>
                    <a:pt x="156" y="1"/>
                    <a:pt x="158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" name="Freeform 21">
              <a:extLst>
                <a:ext uri="{FF2B5EF4-FFF2-40B4-BE49-F238E27FC236}">
                  <a16:creationId xmlns:a16="http://schemas.microsoft.com/office/drawing/2014/main" id="{5AF3777C-5174-7826-2DF0-0FC7F0D5E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" y="753"/>
              <a:ext cx="221" cy="30"/>
            </a:xfrm>
            <a:custGeom>
              <a:avLst/>
              <a:gdLst>
                <a:gd name="T0" fmla="*/ 105 w 126"/>
                <a:gd name="T1" fmla="*/ 0 h 17"/>
                <a:gd name="T2" fmla="*/ 119 w 126"/>
                <a:gd name="T3" fmla="*/ 7 h 17"/>
                <a:gd name="T4" fmla="*/ 126 w 126"/>
                <a:gd name="T5" fmla="*/ 11 h 17"/>
                <a:gd name="T6" fmla="*/ 123 w 126"/>
                <a:gd name="T7" fmla="*/ 13 h 17"/>
                <a:gd name="T8" fmla="*/ 29 w 126"/>
                <a:gd name="T9" fmla="*/ 16 h 17"/>
                <a:gd name="T10" fmla="*/ 0 w 126"/>
                <a:gd name="T11" fmla="*/ 17 h 17"/>
                <a:gd name="T12" fmla="*/ 0 w 126"/>
                <a:gd name="T13" fmla="*/ 16 h 17"/>
                <a:gd name="T14" fmla="*/ 5 w 126"/>
                <a:gd name="T15" fmla="*/ 5 h 17"/>
                <a:gd name="T16" fmla="*/ 31 w 126"/>
                <a:gd name="T17" fmla="*/ 3 h 17"/>
                <a:gd name="T18" fmla="*/ 105 w 126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7">
                  <a:moveTo>
                    <a:pt x="105" y="0"/>
                  </a:moveTo>
                  <a:cubicBezTo>
                    <a:pt x="110" y="1"/>
                    <a:pt x="114" y="5"/>
                    <a:pt x="119" y="7"/>
                  </a:cubicBezTo>
                  <a:cubicBezTo>
                    <a:pt x="122" y="8"/>
                    <a:pt x="124" y="10"/>
                    <a:pt x="126" y="11"/>
                  </a:cubicBezTo>
                  <a:cubicBezTo>
                    <a:pt x="126" y="13"/>
                    <a:pt x="124" y="11"/>
                    <a:pt x="123" y="13"/>
                  </a:cubicBezTo>
                  <a:cubicBezTo>
                    <a:pt x="91" y="14"/>
                    <a:pt x="60" y="15"/>
                    <a:pt x="29" y="16"/>
                  </a:cubicBezTo>
                  <a:cubicBezTo>
                    <a:pt x="19" y="17"/>
                    <a:pt x="1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3" y="13"/>
                    <a:pt x="4" y="9"/>
                    <a:pt x="5" y="5"/>
                  </a:cubicBezTo>
                  <a:cubicBezTo>
                    <a:pt x="14" y="3"/>
                    <a:pt x="23" y="4"/>
                    <a:pt x="31" y="3"/>
                  </a:cubicBezTo>
                  <a:cubicBezTo>
                    <a:pt x="56" y="2"/>
                    <a:pt x="80" y="1"/>
                    <a:pt x="10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6" name="Freeform 22">
              <a:extLst>
                <a:ext uri="{FF2B5EF4-FFF2-40B4-BE49-F238E27FC236}">
                  <a16:creationId xmlns:a16="http://schemas.microsoft.com/office/drawing/2014/main" id="{8317E05E-8C9E-A74E-5C86-BD27977F4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" y="721"/>
              <a:ext cx="181" cy="26"/>
            </a:xfrm>
            <a:custGeom>
              <a:avLst/>
              <a:gdLst>
                <a:gd name="T0" fmla="*/ 73 w 103"/>
                <a:gd name="T1" fmla="*/ 0 h 15"/>
                <a:gd name="T2" fmla="*/ 92 w 103"/>
                <a:gd name="T3" fmla="*/ 7 h 15"/>
                <a:gd name="T4" fmla="*/ 103 w 103"/>
                <a:gd name="T5" fmla="*/ 11 h 15"/>
                <a:gd name="T6" fmla="*/ 46 w 103"/>
                <a:gd name="T7" fmla="*/ 14 h 15"/>
                <a:gd name="T8" fmla="*/ 13 w 103"/>
                <a:gd name="T9" fmla="*/ 15 h 15"/>
                <a:gd name="T10" fmla="*/ 2 w 103"/>
                <a:gd name="T11" fmla="*/ 5 h 15"/>
                <a:gd name="T12" fmla="*/ 1 w 103"/>
                <a:gd name="T13" fmla="*/ 3 h 15"/>
                <a:gd name="T14" fmla="*/ 68 w 103"/>
                <a:gd name="T15" fmla="*/ 0 h 15"/>
                <a:gd name="T16" fmla="*/ 73 w 103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5">
                  <a:moveTo>
                    <a:pt x="73" y="0"/>
                  </a:moveTo>
                  <a:cubicBezTo>
                    <a:pt x="79" y="3"/>
                    <a:pt x="85" y="4"/>
                    <a:pt x="92" y="7"/>
                  </a:cubicBezTo>
                  <a:cubicBezTo>
                    <a:pt x="95" y="8"/>
                    <a:pt x="99" y="9"/>
                    <a:pt x="103" y="11"/>
                  </a:cubicBezTo>
                  <a:cubicBezTo>
                    <a:pt x="84" y="13"/>
                    <a:pt x="65" y="13"/>
                    <a:pt x="46" y="14"/>
                  </a:cubicBezTo>
                  <a:cubicBezTo>
                    <a:pt x="35" y="14"/>
                    <a:pt x="24" y="15"/>
                    <a:pt x="13" y="15"/>
                  </a:cubicBezTo>
                  <a:cubicBezTo>
                    <a:pt x="9" y="12"/>
                    <a:pt x="6" y="8"/>
                    <a:pt x="2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24" y="2"/>
                    <a:pt x="46" y="1"/>
                    <a:pt x="68" y="0"/>
                  </a:cubicBezTo>
                  <a:cubicBezTo>
                    <a:pt x="70" y="0"/>
                    <a:pt x="71" y="0"/>
                    <a:pt x="73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7" name="Freeform 23">
              <a:extLst>
                <a:ext uri="{FF2B5EF4-FFF2-40B4-BE49-F238E27FC236}">
                  <a16:creationId xmlns:a16="http://schemas.microsoft.com/office/drawing/2014/main" id="{21C2833C-FC25-1BCF-3AA3-069CEB0B1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" y="394"/>
              <a:ext cx="62" cy="77"/>
            </a:xfrm>
            <a:custGeom>
              <a:avLst/>
              <a:gdLst>
                <a:gd name="T0" fmla="*/ 34 w 35"/>
                <a:gd name="T1" fmla="*/ 44 h 44"/>
                <a:gd name="T2" fmla="*/ 16 w 35"/>
                <a:gd name="T3" fmla="*/ 33 h 44"/>
                <a:gd name="T4" fmla="*/ 3 w 35"/>
                <a:gd name="T5" fmla="*/ 24 h 44"/>
                <a:gd name="T6" fmla="*/ 3 w 35"/>
                <a:gd name="T7" fmla="*/ 20 h 44"/>
                <a:gd name="T8" fmla="*/ 30 w 35"/>
                <a:gd name="T9" fmla="*/ 2 h 44"/>
                <a:gd name="T10" fmla="*/ 34 w 35"/>
                <a:gd name="T11" fmla="*/ 1 h 44"/>
                <a:gd name="T12" fmla="*/ 34 w 35"/>
                <a:gd name="T13" fmla="*/ 4 h 44"/>
                <a:gd name="T14" fmla="*/ 34 w 35"/>
                <a:gd name="T15" fmla="*/ 42 h 44"/>
                <a:gd name="T16" fmla="*/ 34 w 3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34" y="44"/>
                  </a:moveTo>
                  <a:cubicBezTo>
                    <a:pt x="27" y="41"/>
                    <a:pt x="22" y="36"/>
                    <a:pt x="16" y="33"/>
                  </a:cubicBezTo>
                  <a:cubicBezTo>
                    <a:pt x="11" y="30"/>
                    <a:pt x="7" y="27"/>
                    <a:pt x="3" y="24"/>
                  </a:cubicBezTo>
                  <a:cubicBezTo>
                    <a:pt x="1" y="23"/>
                    <a:pt x="0" y="22"/>
                    <a:pt x="3" y="20"/>
                  </a:cubicBezTo>
                  <a:cubicBezTo>
                    <a:pt x="12" y="14"/>
                    <a:pt x="21" y="8"/>
                    <a:pt x="30" y="2"/>
                  </a:cubicBezTo>
                  <a:cubicBezTo>
                    <a:pt x="31" y="1"/>
                    <a:pt x="32" y="0"/>
                    <a:pt x="34" y="1"/>
                  </a:cubicBezTo>
                  <a:cubicBezTo>
                    <a:pt x="35" y="1"/>
                    <a:pt x="34" y="3"/>
                    <a:pt x="34" y="4"/>
                  </a:cubicBezTo>
                  <a:cubicBezTo>
                    <a:pt x="33" y="16"/>
                    <a:pt x="33" y="29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8" name="Freeform 24">
              <a:extLst>
                <a:ext uri="{FF2B5EF4-FFF2-40B4-BE49-F238E27FC236}">
                  <a16:creationId xmlns:a16="http://schemas.microsoft.com/office/drawing/2014/main" id="{337A37E4-7859-A82E-C681-A3F2C7A5F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119"/>
              <a:ext cx="67" cy="72"/>
            </a:xfrm>
            <a:custGeom>
              <a:avLst/>
              <a:gdLst>
                <a:gd name="T0" fmla="*/ 2 w 38"/>
                <a:gd name="T1" fmla="*/ 41 h 41"/>
                <a:gd name="T2" fmla="*/ 1 w 38"/>
                <a:gd name="T3" fmla="*/ 26 h 41"/>
                <a:gd name="T4" fmla="*/ 1 w 38"/>
                <a:gd name="T5" fmla="*/ 5 h 41"/>
                <a:gd name="T6" fmla="*/ 3 w 38"/>
                <a:gd name="T7" fmla="*/ 2 h 41"/>
                <a:gd name="T8" fmla="*/ 36 w 38"/>
                <a:gd name="T9" fmla="*/ 14 h 41"/>
                <a:gd name="T10" fmla="*/ 36 w 38"/>
                <a:gd name="T11" fmla="*/ 17 h 41"/>
                <a:gd name="T12" fmla="*/ 3 w 38"/>
                <a:gd name="T13" fmla="*/ 41 h 41"/>
                <a:gd name="T14" fmla="*/ 2 w 38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2" y="41"/>
                  </a:moveTo>
                  <a:cubicBezTo>
                    <a:pt x="2" y="36"/>
                    <a:pt x="1" y="31"/>
                    <a:pt x="1" y="26"/>
                  </a:cubicBezTo>
                  <a:cubicBezTo>
                    <a:pt x="1" y="19"/>
                    <a:pt x="1" y="12"/>
                    <a:pt x="1" y="5"/>
                  </a:cubicBezTo>
                  <a:cubicBezTo>
                    <a:pt x="0" y="3"/>
                    <a:pt x="0" y="0"/>
                    <a:pt x="3" y="2"/>
                  </a:cubicBezTo>
                  <a:cubicBezTo>
                    <a:pt x="14" y="6"/>
                    <a:pt x="25" y="9"/>
                    <a:pt x="36" y="14"/>
                  </a:cubicBezTo>
                  <a:cubicBezTo>
                    <a:pt x="38" y="15"/>
                    <a:pt x="38" y="16"/>
                    <a:pt x="36" y="17"/>
                  </a:cubicBezTo>
                  <a:cubicBezTo>
                    <a:pt x="25" y="24"/>
                    <a:pt x="14" y="32"/>
                    <a:pt x="3" y="41"/>
                  </a:cubicBezTo>
                  <a:cubicBezTo>
                    <a:pt x="3" y="41"/>
                    <a:pt x="3" y="41"/>
                    <a:pt x="2" y="41"/>
                  </a:cubicBezTo>
                  <a:close/>
                </a:path>
              </a:pathLst>
            </a:custGeom>
            <a:solidFill>
              <a:srgbClr val="E3A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9" name="Freeform 25">
              <a:extLst>
                <a:ext uri="{FF2B5EF4-FFF2-40B4-BE49-F238E27FC236}">
                  <a16:creationId xmlns:a16="http://schemas.microsoft.com/office/drawing/2014/main" id="{4F095140-A1F1-EB16-961D-349F6A483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" y="47"/>
              <a:ext cx="79" cy="60"/>
            </a:xfrm>
            <a:custGeom>
              <a:avLst/>
              <a:gdLst>
                <a:gd name="T0" fmla="*/ 22 w 45"/>
                <a:gd name="T1" fmla="*/ 0 h 34"/>
                <a:gd name="T2" fmla="*/ 31 w 45"/>
                <a:gd name="T3" fmla="*/ 13 h 34"/>
                <a:gd name="T4" fmla="*/ 43 w 45"/>
                <a:gd name="T5" fmla="*/ 31 h 34"/>
                <a:gd name="T6" fmla="*/ 44 w 45"/>
                <a:gd name="T7" fmla="*/ 33 h 34"/>
                <a:gd name="T8" fmla="*/ 41 w 45"/>
                <a:gd name="T9" fmla="*/ 34 h 34"/>
                <a:gd name="T10" fmla="*/ 15 w 45"/>
                <a:gd name="T11" fmla="*/ 33 h 34"/>
                <a:gd name="T12" fmla="*/ 4 w 45"/>
                <a:gd name="T13" fmla="*/ 34 h 34"/>
                <a:gd name="T14" fmla="*/ 1 w 45"/>
                <a:gd name="T15" fmla="*/ 33 h 34"/>
                <a:gd name="T16" fmla="*/ 2 w 45"/>
                <a:gd name="T17" fmla="*/ 30 h 34"/>
                <a:gd name="T18" fmla="*/ 17 w 45"/>
                <a:gd name="T19" fmla="*/ 8 h 34"/>
                <a:gd name="T20" fmla="*/ 22 w 45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34">
                  <a:moveTo>
                    <a:pt x="22" y="0"/>
                  </a:moveTo>
                  <a:cubicBezTo>
                    <a:pt x="26" y="4"/>
                    <a:pt x="28" y="9"/>
                    <a:pt x="31" y="13"/>
                  </a:cubicBezTo>
                  <a:cubicBezTo>
                    <a:pt x="35" y="19"/>
                    <a:pt x="39" y="25"/>
                    <a:pt x="43" y="31"/>
                  </a:cubicBezTo>
                  <a:cubicBezTo>
                    <a:pt x="44" y="31"/>
                    <a:pt x="45" y="32"/>
                    <a:pt x="44" y="33"/>
                  </a:cubicBezTo>
                  <a:cubicBezTo>
                    <a:pt x="44" y="34"/>
                    <a:pt x="42" y="34"/>
                    <a:pt x="41" y="34"/>
                  </a:cubicBezTo>
                  <a:cubicBezTo>
                    <a:pt x="32" y="33"/>
                    <a:pt x="24" y="33"/>
                    <a:pt x="15" y="33"/>
                  </a:cubicBezTo>
                  <a:cubicBezTo>
                    <a:pt x="11" y="33"/>
                    <a:pt x="8" y="34"/>
                    <a:pt x="4" y="34"/>
                  </a:cubicBezTo>
                  <a:cubicBezTo>
                    <a:pt x="3" y="34"/>
                    <a:pt x="2" y="34"/>
                    <a:pt x="1" y="33"/>
                  </a:cubicBezTo>
                  <a:cubicBezTo>
                    <a:pt x="0" y="32"/>
                    <a:pt x="1" y="31"/>
                    <a:pt x="2" y="30"/>
                  </a:cubicBezTo>
                  <a:cubicBezTo>
                    <a:pt x="7" y="23"/>
                    <a:pt x="12" y="16"/>
                    <a:pt x="17" y="8"/>
                  </a:cubicBezTo>
                  <a:cubicBezTo>
                    <a:pt x="19" y="6"/>
                    <a:pt x="20" y="3"/>
                    <a:pt x="22" y="0"/>
                  </a:cubicBezTo>
                  <a:close/>
                </a:path>
              </a:pathLst>
            </a:custGeom>
            <a:solidFill>
              <a:srgbClr val="E8A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0" name="Freeform 26">
              <a:extLst>
                <a:ext uri="{FF2B5EF4-FFF2-40B4-BE49-F238E27FC236}">
                  <a16:creationId xmlns:a16="http://schemas.microsoft.com/office/drawing/2014/main" id="{5A283772-66F5-42A7-FECC-9F5F498E8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594"/>
              <a:ext cx="70" cy="65"/>
            </a:xfrm>
            <a:custGeom>
              <a:avLst/>
              <a:gdLst>
                <a:gd name="T0" fmla="*/ 32 w 40"/>
                <a:gd name="T1" fmla="*/ 36 h 37"/>
                <a:gd name="T2" fmla="*/ 5 w 40"/>
                <a:gd name="T3" fmla="*/ 36 h 37"/>
                <a:gd name="T4" fmla="*/ 0 w 40"/>
                <a:gd name="T5" fmla="*/ 35 h 37"/>
                <a:gd name="T6" fmla="*/ 2 w 40"/>
                <a:gd name="T7" fmla="*/ 31 h 37"/>
                <a:gd name="T8" fmla="*/ 23 w 40"/>
                <a:gd name="T9" fmla="*/ 2 h 37"/>
                <a:gd name="T10" fmla="*/ 25 w 40"/>
                <a:gd name="T11" fmla="*/ 0 h 37"/>
                <a:gd name="T12" fmla="*/ 27 w 40"/>
                <a:gd name="T13" fmla="*/ 2 h 37"/>
                <a:gd name="T14" fmla="*/ 39 w 40"/>
                <a:gd name="T15" fmla="*/ 34 h 37"/>
                <a:gd name="T16" fmla="*/ 36 w 40"/>
                <a:gd name="T17" fmla="*/ 37 h 37"/>
                <a:gd name="T18" fmla="*/ 32 w 40"/>
                <a:gd name="T19" fmla="*/ 37 h 37"/>
                <a:gd name="T20" fmla="*/ 32 w 40"/>
                <a:gd name="T2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7">
                  <a:moveTo>
                    <a:pt x="32" y="36"/>
                  </a:moveTo>
                  <a:cubicBezTo>
                    <a:pt x="23" y="36"/>
                    <a:pt x="14" y="36"/>
                    <a:pt x="5" y="36"/>
                  </a:cubicBezTo>
                  <a:cubicBezTo>
                    <a:pt x="3" y="36"/>
                    <a:pt x="1" y="36"/>
                    <a:pt x="0" y="35"/>
                  </a:cubicBezTo>
                  <a:cubicBezTo>
                    <a:pt x="0" y="33"/>
                    <a:pt x="2" y="32"/>
                    <a:pt x="2" y="31"/>
                  </a:cubicBezTo>
                  <a:cubicBezTo>
                    <a:pt x="10" y="22"/>
                    <a:pt x="18" y="13"/>
                    <a:pt x="23" y="2"/>
                  </a:cubicBezTo>
                  <a:cubicBezTo>
                    <a:pt x="24" y="1"/>
                    <a:pt x="24" y="0"/>
                    <a:pt x="25" y="0"/>
                  </a:cubicBezTo>
                  <a:cubicBezTo>
                    <a:pt x="27" y="0"/>
                    <a:pt x="27" y="1"/>
                    <a:pt x="27" y="2"/>
                  </a:cubicBezTo>
                  <a:cubicBezTo>
                    <a:pt x="31" y="13"/>
                    <a:pt x="35" y="23"/>
                    <a:pt x="39" y="34"/>
                  </a:cubicBezTo>
                  <a:cubicBezTo>
                    <a:pt x="40" y="36"/>
                    <a:pt x="39" y="37"/>
                    <a:pt x="36" y="37"/>
                  </a:cubicBezTo>
                  <a:cubicBezTo>
                    <a:pt x="35" y="37"/>
                    <a:pt x="34" y="37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1" name="Freeform 27">
              <a:extLst>
                <a:ext uri="{FF2B5EF4-FFF2-40B4-BE49-F238E27FC236}">
                  <a16:creationId xmlns:a16="http://schemas.microsoft.com/office/drawing/2014/main" id="{8B972523-47C7-B81D-2823-B6A2E79D6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" y="119"/>
              <a:ext cx="65" cy="72"/>
            </a:xfrm>
            <a:custGeom>
              <a:avLst/>
              <a:gdLst>
                <a:gd name="T0" fmla="*/ 36 w 37"/>
                <a:gd name="T1" fmla="*/ 41 h 41"/>
                <a:gd name="T2" fmla="*/ 17 w 37"/>
                <a:gd name="T3" fmla="*/ 27 h 41"/>
                <a:gd name="T4" fmla="*/ 2 w 37"/>
                <a:gd name="T5" fmla="*/ 17 h 41"/>
                <a:gd name="T6" fmla="*/ 0 w 37"/>
                <a:gd name="T7" fmla="*/ 15 h 41"/>
                <a:gd name="T8" fmla="*/ 2 w 37"/>
                <a:gd name="T9" fmla="*/ 14 h 41"/>
                <a:gd name="T10" fmla="*/ 34 w 37"/>
                <a:gd name="T11" fmla="*/ 2 h 41"/>
                <a:gd name="T12" fmla="*/ 37 w 37"/>
                <a:gd name="T13" fmla="*/ 4 h 41"/>
                <a:gd name="T14" fmla="*/ 36 w 37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1">
                  <a:moveTo>
                    <a:pt x="36" y="41"/>
                  </a:moveTo>
                  <a:cubicBezTo>
                    <a:pt x="29" y="36"/>
                    <a:pt x="23" y="32"/>
                    <a:pt x="17" y="27"/>
                  </a:cubicBezTo>
                  <a:cubicBezTo>
                    <a:pt x="12" y="23"/>
                    <a:pt x="7" y="20"/>
                    <a:pt x="2" y="17"/>
                  </a:cubicBezTo>
                  <a:cubicBezTo>
                    <a:pt x="1" y="16"/>
                    <a:pt x="0" y="16"/>
                    <a:pt x="0" y="15"/>
                  </a:cubicBezTo>
                  <a:cubicBezTo>
                    <a:pt x="0" y="14"/>
                    <a:pt x="1" y="14"/>
                    <a:pt x="2" y="14"/>
                  </a:cubicBezTo>
                  <a:cubicBezTo>
                    <a:pt x="13" y="10"/>
                    <a:pt x="23" y="6"/>
                    <a:pt x="34" y="2"/>
                  </a:cubicBezTo>
                  <a:cubicBezTo>
                    <a:pt x="37" y="0"/>
                    <a:pt x="37" y="2"/>
                    <a:pt x="37" y="4"/>
                  </a:cubicBezTo>
                  <a:cubicBezTo>
                    <a:pt x="36" y="16"/>
                    <a:pt x="37" y="29"/>
                    <a:pt x="36" y="41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2" name="Freeform 28">
              <a:extLst>
                <a:ext uri="{FF2B5EF4-FFF2-40B4-BE49-F238E27FC236}">
                  <a16:creationId xmlns:a16="http://schemas.microsoft.com/office/drawing/2014/main" id="{C078E13E-4A2A-9828-3938-C6DE41A8F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9" y="394"/>
              <a:ext cx="58" cy="77"/>
            </a:xfrm>
            <a:custGeom>
              <a:avLst/>
              <a:gdLst>
                <a:gd name="T0" fmla="*/ 1 w 33"/>
                <a:gd name="T1" fmla="*/ 42 h 44"/>
                <a:gd name="T2" fmla="*/ 1 w 33"/>
                <a:gd name="T3" fmla="*/ 3 h 44"/>
                <a:gd name="T4" fmla="*/ 1 w 33"/>
                <a:gd name="T5" fmla="*/ 1 h 44"/>
                <a:gd name="T6" fmla="*/ 4 w 33"/>
                <a:gd name="T7" fmla="*/ 2 h 44"/>
                <a:gd name="T8" fmla="*/ 27 w 33"/>
                <a:gd name="T9" fmla="*/ 17 h 44"/>
                <a:gd name="T10" fmla="*/ 33 w 33"/>
                <a:gd name="T11" fmla="*/ 22 h 44"/>
                <a:gd name="T12" fmla="*/ 27 w 33"/>
                <a:gd name="T13" fmla="*/ 27 h 44"/>
                <a:gd name="T14" fmla="*/ 4 w 33"/>
                <a:gd name="T15" fmla="*/ 43 h 44"/>
                <a:gd name="T16" fmla="*/ 1 w 33"/>
                <a:gd name="T17" fmla="*/ 44 h 44"/>
                <a:gd name="T18" fmla="*/ 1 w 33"/>
                <a:gd name="T1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4">
                  <a:moveTo>
                    <a:pt x="1" y="42"/>
                  </a:moveTo>
                  <a:cubicBezTo>
                    <a:pt x="2" y="29"/>
                    <a:pt x="2" y="16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12" y="7"/>
                    <a:pt x="19" y="12"/>
                    <a:pt x="27" y="17"/>
                  </a:cubicBezTo>
                  <a:cubicBezTo>
                    <a:pt x="29" y="18"/>
                    <a:pt x="33" y="20"/>
                    <a:pt x="33" y="22"/>
                  </a:cubicBezTo>
                  <a:cubicBezTo>
                    <a:pt x="33" y="25"/>
                    <a:pt x="29" y="26"/>
                    <a:pt x="27" y="27"/>
                  </a:cubicBezTo>
                  <a:cubicBezTo>
                    <a:pt x="19" y="33"/>
                    <a:pt x="11" y="38"/>
                    <a:pt x="4" y="43"/>
                  </a:cubicBezTo>
                  <a:cubicBezTo>
                    <a:pt x="3" y="43"/>
                    <a:pt x="2" y="44"/>
                    <a:pt x="1" y="44"/>
                  </a:cubicBezTo>
                  <a:cubicBezTo>
                    <a:pt x="0" y="43"/>
                    <a:pt x="1" y="42"/>
                    <a:pt x="1" y="42"/>
                  </a:cubicBezTo>
                  <a:close/>
                </a:path>
              </a:pathLst>
            </a:custGeom>
            <a:solidFill>
              <a:srgbClr val="EA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3" name="Freeform 29">
              <a:extLst>
                <a:ext uri="{FF2B5EF4-FFF2-40B4-BE49-F238E27FC236}">
                  <a16:creationId xmlns:a16="http://schemas.microsoft.com/office/drawing/2014/main" id="{4897D294-43F1-70D9-51C4-186C23463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494"/>
              <a:ext cx="68" cy="77"/>
            </a:xfrm>
            <a:custGeom>
              <a:avLst/>
              <a:gdLst>
                <a:gd name="T0" fmla="*/ 25 w 39"/>
                <a:gd name="T1" fmla="*/ 0 h 44"/>
                <a:gd name="T2" fmla="*/ 38 w 39"/>
                <a:gd name="T3" fmla="*/ 40 h 44"/>
                <a:gd name="T4" fmla="*/ 36 w 39"/>
                <a:gd name="T5" fmla="*/ 43 h 44"/>
                <a:gd name="T6" fmla="*/ 3 w 39"/>
                <a:gd name="T7" fmla="*/ 34 h 44"/>
                <a:gd name="T8" fmla="*/ 2 w 39"/>
                <a:gd name="T9" fmla="*/ 31 h 44"/>
                <a:gd name="T10" fmla="*/ 25 w 39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4">
                  <a:moveTo>
                    <a:pt x="25" y="0"/>
                  </a:moveTo>
                  <a:cubicBezTo>
                    <a:pt x="29" y="15"/>
                    <a:pt x="33" y="28"/>
                    <a:pt x="38" y="40"/>
                  </a:cubicBezTo>
                  <a:cubicBezTo>
                    <a:pt x="39" y="43"/>
                    <a:pt x="38" y="44"/>
                    <a:pt x="36" y="43"/>
                  </a:cubicBezTo>
                  <a:cubicBezTo>
                    <a:pt x="25" y="40"/>
                    <a:pt x="14" y="37"/>
                    <a:pt x="3" y="34"/>
                  </a:cubicBezTo>
                  <a:cubicBezTo>
                    <a:pt x="1" y="33"/>
                    <a:pt x="0" y="33"/>
                    <a:pt x="2" y="31"/>
                  </a:cubicBezTo>
                  <a:cubicBezTo>
                    <a:pt x="9" y="21"/>
                    <a:pt x="17" y="11"/>
                    <a:pt x="25" y="0"/>
                  </a:cubicBezTo>
                  <a:close/>
                </a:path>
              </a:pathLst>
            </a:custGeom>
            <a:solidFill>
              <a:srgbClr val="E8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4" name="Freeform 30">
              <a:extLst>
                <a:ext uri="{FF2B5EF4-FFF2-40B4-BE49-F238E27FC236}">
                  <a16:creationId xmlns:a16="http://schemas.microsoft.com/office/drawing/2014/main" id="{1FF0863D-528D-C07F-C1FE-62780B7A5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594"/>
              <a:ext cx="70" cy="65"/>
            </a:xfrm>
            <a:custGeom>
              <a:avLst/>
              <a:gdLst>
                <a:gd name="T0" fmla="*/ 40 w 40"/>
                <a:gd name="T1" fmla="*/ 35 h 37"/>
                <a:gd name="T2" fmla="*/ 35 w 40"/>
                <a:gd name="T3" fmla="*/ 36 h 37"/>
                <a:gd name="T4" fmla="*/ 5 w 40"/>
                <a:gd name="T5" fmla="*/ 37 h 37"/>
                <a:gd name="T6" fmla="*/ 2 w 40"/>
                <a:gd name="T7" fmla="*/ 33 h 37"/>
                <a:gd name="T8" fmla="*/ 13 w 40"/>
                <a:gd name="T9" fmla="*/ 2 h 37"/>
                <a:gd name="T10" fmla="*/ 14 w 40"/>
                <a:gd name="T11" fmla="*/ 0 h 37"/>
                <a:gd name="T12" fmla="*/ 17 w 40"/>
                <a:gd name="T13" fmla="*/ 2 h 37"/>
                <a:gd name="T14" fmla="*/ 34 w 40"/>
                <a:gd name="T15" fmla="*/ 27 h 37"/>
                <a:gd name="T16" fmla="*/ 40 w 40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7">
                  <a:moveTo>
                    <a:pt x="40" y="35"/>
                  </a:moveTo>
                  <a:cubicBezTo>
                    <a:pt x="38" y="36"/>
                    <a:pt x="37" y="36"/>
                    <a:pt x="35" y="36"/>
                  </a:cubicBezTo>
                  <a:cubicBezTo>
                    <a:pt x="25" y="36"/>
                    <a:pt x="15" y="37"/>
                    <a:pt x="5" y="37"/>
                  </a:cubicBezTo>
                  <a:cubicBezTo>
                    <a:pt x="1" y="37"/>
                    <a:pt x="0" y="36"/>
                    <a:pt x="2" y="33"/>
                  </a:cubicBezTo>
                  <a:cubicBezTo>
                    <a:pt x="5" y="23"/>
                    <a:pt x="9" y="12"/>
                    <a:pt x="13" y="2"/>
                  </a:cubicBezTo>
                  <a:cubicBezTo>
                    <a:pt x="13" y="1"/>
                    <a:pt x="13" y="0"/>
                    <a:pt x="14" y="0"/>
                  </a:cubicBezTo>
                  <a:cubicBezTo>
                    <a:pt x="15" y="0"/>
                    <a:pt x="16" y="1"/>
                    <a:pt x="17" y="2"/>
                  </a:cubicBezTo>
                  <a:cubicBezTo>
                    <a:pt x="21" y="11"/>
                    <a:pt x="28" y="18"/>
                    <a:pt x="34" y="27"/>
                  </a:cubicBezTo>
                  <a:cubicBezTo>
                    <a:pt x="36" y="29"/>
                    <a:pt x="39" y="31"/>
                    <a:pt x="40" y="35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5" name="Freeform 31">
              <a:extLst>
                <a:ext uri="{FF2B5EF4-FFF2-40B4-BE49-F238E27FC236}">
                  <a16:creationId xmlns:a16="http://schemas.microsoft.com/office/drawing/2014/main" id="{5AC7449D-E72E-5416-0EB9-7561D7941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" y="293"/>
              <a:ext cx="70" cy="76"/>
            </a:xfrm>
            <a:custGeom>
              <a:avLst/>
              <a:gdLst>
                <a:gd name="T0" fmla="*/ 0 w 40"/>
                <a:gd name="T1" fmla="*/ 0 h 43"/>
                <a:gd name="T2" fmla="*/ 18 w 40"/>
                <a:gd name="T3" fmla="*/ 5 h 43"/>
                <a:gd name="T4" fmla="*/ 37 w 40"/>
                <a:gd name="T5" fmla="*/ 10 h 43"/>
                <a:gd name="T6" fmla="*/ 39 w 40"/>
                <a:gd name="T7" fmla="*/ 14 h 43"/>
                <a:gd name="T8" fmla="*/ 16 w 40"/>
                <a:gd name="T9" fmla="*/ 42 h 43"/>
                <a:gd name="T10" fmla="*/ 14 w 40"/>
                <a:gd name="T11" fmla="*/ 43 h 43"/>
                <a:gd name="T12" fmla="*/ 0 w 40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0" y="0"/>
                  </a:moveTo>
                  <a:cubicBezTo>
                    <a:pt x="7" y="2"/>
                    <a:pt x="13" y="3"/>
                    <a:pt x="18" y="5"/>
                  </a:cubicBezTo>
                  <a:cubicBezTo>
                    <a:pt x="25" y="7"/>
                    <a:pt x="31" y="8"/>
                    <a:pt x="37" y="10"/>
                  </a:cubicBezTo>
                  <a:cubicBezTo>
                    <a:pt x="39" y="11"/>
                    <a:pt x="40" y="11"/>
                    <a:pt x="39" y="14"/>
                  </a:cubicBezTo>
                  <a:cubicBezTo>
                    <a:pt x="31" y="23"/>
                    <a:pt x="23" y="33"/>
                    <a:pt x="16" y="42"/>
                  </a:cubicBezTo>
                  <a:cubicBezTo>
                    <a:pt x="15" y="43"/>
                    <a:pt x="15" y="43"/>
                    <a:pt x="14" y="43"/>
                  </a:cubicBezTo>
                  <a:cubicBezTo>
                    <a:pt x="11" y="28"/>
                    <a:pt x="7" y="15"/>
                    <a:pt x="0" y="0"/>
                  </a:cubicBezTo>
                  <a:close/>
                </a:path>
              </a:pathLst>
            </a:custGeom>
            <a:solidFill>
              <a:srgbClr val="E9A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6" name="Freeform 32">
              <a:extLst>
                <a:ext uri="{FF2B5EF4-FFF2-40B4-BE49-F238E27FC236}">
                  <a16:creationId xmlns:a16="http://schemas.microsoft.com/office/drawing/2014/main" id="{7E3B279A-0377-C028-9BD6-2F3681DC8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293"/>
              <a:ext cx="70" cy="76"/>
            </a:xfrm>
            <a:custGeom>
              <a:avLst/>
              <a:gdLst>
                <a:gd name="T0" fmla="*/ 25 w 40"/>
                <a:gd name="T1" fmla="*/ 43 h 43"/>
                <a:gd name="T2" fmla="*/ 2 w 40"/>
                <a:gd name="T3" fmla="*/ 14 h 43"/>
                <a:gd name="T4" fmla="*/ 3 w 40"/>
                <a:gd name="T5" fmla="*/ 10 h 43"/>
                <a:gd name="T6" fmla="*/ 36 w 40"/>
                <a:gd name="T7" fmla="*/ 1 h 43"/>
                <a:gd name="T8" fmla="*/ 38 w 40"/>
                <a:gd name="T9" fmla="*/ 3 h 43"/>
                <a:gd name="T10" fmla="*/ 26 w 40"/>
                <a:gd name="T11" fmla="*/ 42 h 43"/>
                <a:gd name="T12" fmla="*/ 25 w 40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25" y="43"/>
                  </a:moveTo>
                  <a:cubicBezTo>
                    <a:pt x="17" y="33"/>
                    <a:pt x="10" y="24"/>
                    <a:pt x="2" y="14"/>
                  </a:cubicBezTo>
                  <a:cubicBezTo>
                    <a:pt x="1" y="13"/>
                    <a:pt x="0" y="11"/>
                    <a:pt x="3" y="10"/>
                  </a:cubicBezTo>
                  <a:cubicBezTo>
                    <a:pt x="14" y="7"/>
                    <a:pt x="25" y="4"/>
                    <a:pt x="36" y="1"/>
                  </a:cubicBezTo>
                  <a:cubicBezTo>
                    <a:pt x="38" y="0"/>
                    <a:pt x="40" y="1"/>
                    <a:pt x="38" y="3"/>
                  </a:cubicBezTo>
                  <a:cubicBezTo>
                    <a:pt x="33" y="16"/>
                    <a:pt x="29" y="29"/>
                    <a:pt x="26" y="42"/>
                  </a:cubicBezTo>
                  <a:cubicBezTo>
                    <a:pt x="26" y="43"/>
                    <a:pt x="25" y="43"/>
                    <a:pt x="25" y="43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7" name="Freeform 33">
              <a:extLst>
                <a:ext uri="{FF2B5EF4-FFF2-40B4-BE49-F238E27FC236}">
                  <a16:creationId xmlns:a16="http://schemas.microsoft.com/office/drawing/2014/main" id="{DDAA89CF-A75E-5ED2-5AFE-BD4382C9B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" y="496"/>
              <a:ext cx="68" cy="75"/>
            </a:xfrm>
            <a:custGeom>
              <a:avLst/>
              <a:gdLst>
                <a:gd name="T0" fmla="*/ 14 w 39"/>
                <a:gd name="T1" fmla="*/ 0 h 43"/>
                <a:gd name="T2" fmla="*/ 27 w 39"/>
                <a:gd name="T3" fmla="*/ 17 h 43"/>
                <a:gd name="T4" fmla="*/ 37 w 39"/>
                <a:gd name="T5" fmla="*/ 29 h 43"/>
                <a:gd name="T6" fmla="*/ 36 w 39"/>
                <a:gd name="T7" fmla="*/ 33 h 43"/>
                <a:gd name="T8" fmla="*/ 4 w 39"/>
                <a:gd name="T9" fmla="*/ 42 h 43"/>
                <a:gd name="T10" fmla="*/ 1 w 39"/>
                <a:gd name="T11" fmla="*/ 42 h 43"/>
                <a:gd name="T12" fmla="*/ 1 w 39"/>
                <a:gd name="T13" fmla="*/ 39 h 43"/>
                <a:gd name="T14" fmla="*/ 14 w 39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3">
                  <a:moveTo>
                    <a:pt x="14" y="0"/>
                  </a:moveTo>
                  <a:cubicBezTo>
                    <a:pt x="19" y="6"/>
                    <a:pt x="23" y="11"/>
                    <a:pt x="27" y="17"/>
                  </a:cubicBezTo>
                  <a:cubicBezTo>
                    <a:pt x="31" y="21"/>
                    <a:pt x="34" y="25"/>
                    <a:pt x="37" y="29"/>
                  </a:cubicBezTo>
                  <a:cubicBezTo>
                    <a:pt x="39" y="31"/>
                    <a:pt x="39" y="32"/>
                    <a:pt x="36" y="33"/>
                  </a:cubicBezTo>
                  <a:cubicBezTo>
                    <a:pt x="25" y="36"/>
                    <a:pt x="15" y="39"/>
                    <a:pt x="4" y="42"/>
                  </a:cubicBezTo>
                  <a:cubicBezTo>
                    <a:pt x="3" y="42"/>
                    <a:pt x="1" y="43"/>
                    <a:pt x="1" y="42"/>
                  </a:cubicBezTo>
                  <a:cubicBezTo>
                    <a:pt x="0" y="41"/>
                    <a:pt x="1" y="40"/>
                    <a:pt x="1" y="39"/>
                  </a:cubicBezTo>
                  <a:cubicBezTo>
                    <a:pt x="7" y="27"/>
                    <a:pt x="10" y="14"/>
                    <a:pt x="14" y="0"/>
                  </a:cubicBezTo>
                  <a:close/>
                </a:path>
              </a:pathLst>
            </a:custGeom>
            <a:solidFill>
              <a:srgbClr val="EB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8" name="Freeform 34">
              <a:extLst>
                <a:ext uri="{FF2B5EF4-FFF2-40B4-BE49-F238E27FC236}">
                  <a16:creationId xmlns:a16="http://schemas.microsoft.com/office/drawing/2014/main" id="{B5255C86-5BA6-C9BC-406E-AF0EB4F1A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66"/>
              <a:ext cx="73" cy="67"/>
            </a:xfrm>
            <a:custGeom>
              <a:avLst/>
              <a:gdLst>
                <a:gd name="T0" fmla="*/ 2 w 42"/>
                <a:gd name="T1" fmla="*/ 38 h 38"/>
                <a:gd name="T2" fmla="*/ 1 w 42"/>
                <a:gd name="T3" fmla="*/ 35 h 38"/>
                <a:gd name="T4" fmla="*/ 10 w 42"/>
                <a:gd name="T5" fmla="*/ 3 h 38"/>
                <a:gd name="T6" fmla="*/ 14 w 42"/>
                <a:gd name="T7" fmla="*/ 2 h 38"/>
                <a:gd name="T8" fmla="*/ 29 w 42"/>
                <a:gd name="T9" fmla="*/ 14 h 38"/>
                <a:gd name="T10" fmla="*/ 39 w 42"/>
                <a:gd name="T11" fmla="*/ 22 h 38"/>
                <a:gd name="T12" fmla="*/ 42 w 42"/>
                <a:gd name="T13" fmla="*/ 25 h 38"/>
                <a:gd name="T14" fmla="*/ 38 w 42"/>
                <a:gd name="T15" fmla="*/ 26 h 38"/>
                <a:gd name="T16" fmla="*/ 17 w 42"/>
                <a:gd name="T17" fmla="*/ 32 h 38"/>
                <a:gd name="T18" fmla="*/ 5 w 42"/>
                <a:gd name="T19" fmla="*/ 37 h 38"/>
                <a:gd name="T20" fmla="*/ 2 w 42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38">
                  <a:moveTo>
                    <a:pt x="2" y="38"/>
                  </a:moveTo>
                  <a:cubicBezTo>
                    <a:pt x="0" y="38"/>
                    <a:pt x="0" y="37"/>
                    <a:pt x="1" y="35"/>
                  </a:cubicBezTo>
                  <a:cubicBezTo>
                    <a:pt x="4" y="24"/>
                    <a:pt x="7" y="14"/>
                    <a:pt x="10" y="3"/>
                  </a:cubicBezTo>
                  <a:cubicBezTo>
                    <a:pt x="10" y="0"/>
                    <a:pt x="12" y="1"/>
                    <a:pt x="14" y="2"/>
                  </a:cubicBezTo>
                  <a:cubicBezTo>
                    <a:pt x="19" y="6"/>
                    <a:pt x="24" y="10"/>
                    <a:pt x="29" y="14"/>
                  </a:cubicBezTo>
                  <a:cubicBezTo>
                    <a:pt x="33" y="17"/>
                    <a:pt x="36" y="19"/>
                    <a:pt x="39" y="22"/>
                  </a:cubicBezTo>
                  <a:cubicBezTo>
                    <a:pt x="40" y="23"/>
                    <a:pt x="42" y="23"/>
                    <a:pt x="42" y="25"/>
                  </a:cubicBezTo>
                  <a:cubicBezTo>
                    <a:pt x="41" y="26"/>
                    <a:pt x="40" y="26"/>
                    <a:pt x="38" y="26"/>
                  </a:cubicBezTo>
                  <a:cubicBezTo>
                    <a:pt x="31" y="28"/>
                    <a:pt x="24" y="30"/>
                    <a:pt x="17" y="32"/>
                  </a:cubicBezTo>
                  <a:cubicBezTo>
                    <a:pt x="13" y="34"/>
                    <a:pt x="9" y="35"/>
                    <a:pt x="5" y="37"/>
                  </a:cubicBezTo>
                  <a:cubicBezTo>
                    <a:pt x="4" y="37"/>
                    <a:pt x="3" y="38"/>
                    <a:pt x="2" y="38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9" name="Freeform 35">
              <a:extLst>
                <a:ext uri="{FF2B5EF4-FFF2-40B4-BE49-F238E27FC236}">
                  <a16:creationId xmlns:a16="http://schemas.microsoft.com/office/drawing/2014/main" id="{29F1A325-5744-3A72-DF47-9F927FC35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" y="66"/>
              <a:ext cx="73" cy="69"/>
            </a:xfrm>
            <a:custGeom>
              <a:avLst/>
              <a:gdLst>
                <a:gd name="T0" fmla="*/ 42 w 42"/>
                <a:gd name="T1" fmla="*/ 36 h 39"/>
                <a:gd name="T2" fmla="*/ 39 w 42"/>
                <a:gd name="T3" fmla="*/ 38 h 39"/>
                <a:gd name="T4" fmla="*/ 27 w 42"/>
                <a:gd name="T5" fmla="*/ 33 h 39"/>
                <a:gd name="T6" fmla="*/ 4 w 42"/>
                <a:gd name="T7" fmla="*/ 27 h 39"/>
                <a:gd name="T8" fmla="*/ 0 w 42"/>
                <a:gd name="T9" fmla="*/ 25 h 39"/>
                <a:gd name="T10" fmla="*/ 3 w 42"/>
                <a:gd name="T11" fmla="*/ 22 h 39"/>
                <a:gd name="T12" fmla="*/ 27 w 42"/>
                <a:gd name="T13" fmla="*/ 3 h 39"/>
                <a:gd name="T14" fmla="*/ 33 w 42"/>
                <a:gd name="T15" fmla="*/ 5 h 39"/>
                <a:gd name="T16" fmla="*/ 40 w 42"/>
                <a:gd name="T17" fmla="*/ 31 h 39"/>
                <a:gd name="T18" fmla="*/ 42 w 42"/>
                <a:gd name="T1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9">
                  <a:moveTo>
                    <a:pt x="42" y="36"/>
                  </a:moveTo>
                  <a:cubicBezTo>
                    <a:pt x="42" y="39"/>
                    <a:pt x="40" y="38"/>
                    <a:pt x="39" y="38"/>
                  </a:cubicBezTo>
                  <a:cubicBezTo>
                    <a:pt x="35" y="36"/>
                    <a:pt x="31" y="35"/>
                    <a:pt x="27" y="33"/>
                  </a:cubicBezTo>
                  <a:cubicBezTo>
                    <a:pt x="20" y="30"/>
                    <a:pt x="12" y="28"/>
                    <a:pt x="4" y="27"/>
                  </a:cubicBezTo>
                  <a:cubicBezTo>
                    <a:pt x="3" y="26"/>
                    <a:pt x="1" y="26"/>
                    <a:pt x="0" y="25"/>
                  </a:cubicBezTo>
                  <a:cubicBezTo>
                    <a:pt x="0" y="23"/>
                    <a:pt x="2" y="23"/>
                    <a:pt x="3" y="22"/>
                  </a:cubicBezTo>
                  <a:cubicBezTo>
                    <a:pt x="11" y="15"/>
                    <a:pt x="19" y="9"/>
                    <a:pt x="27" y="3"/>
                  </a:cubicBezTo>
                  <a:cubicBezTo>
                    <a:pt x="31" y="0"/>
                    <a:pt x="31" y="0"/>
                    <a:pt x="33" y="5"/>
                  </a:cubicBezTo>
                  <a:cubicBezTo>
                    <a:pt x="35" y="13"/>
                    <a:pt x="38" y="22"/>
                    <a:pt x="40" y="31"/>
                  </a:cubicBezTo>
                  <a:cubicBezTo>
                    <a:pt x="41" y="33"/>
                    <a:pt x="41" y="34"/>
                    <a:pt x="4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0" name="Freeform 36">
              <a:extLst>
                <a:ext uri="{FF2B5EF4-FFF2-40B4-BE49-F238E27FC236}">
                  <a16:creationId xmlns:a16="http://schemas.microsoft.com/office/drawing/2014/main" id="{E7F6952F-5F1F-57F6-E4F6-63A34FF84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205"/>
              <a:ext cx="72" cy="65"/>
            </a:xfrm>
            <a:custGeom>
              <a:avLst/>
              <a:gdLst>
                <a:gd name="T0" fmla="*/ 41 w 41"/>
                <a:gd name="T1" fmla="*/ 2 h 37"/>
                <a:gd name="T2" fmla="*/ 26 w 41"/>
                <a:gd name="T3" fmla="*/ 21 h 37"/>
                <a:gd name="T4" fmla="*/ 17 w 41"/>
                <a:gd name="T5" fmla="*/ 34 h 37"/>
                <a:gd name="T6" fmla="*/ 15 w 41"/>
                <a:gd name="T7" fmla="*/ 37 h 37"/>
                <a:gd name="T8" fmla="*/ 13 w 41"/>
                <a:gd name="T9" fmla="*/ 34 h 37"/>
                <a:gd name="T10" fmla="*/ 1 w 41"/>
                <a:gd name="T11" fmla="*/ 3 h 37"/>
                <a:gd name="T12" fmla="*/ 3 w 41"/>
                <a:gd name="T13" fmla="*/ 0 h 37"/>
                <a:gd name="T14" fmla="*/ 41 w 41"/>
                <a:gd name="T1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41" y="2"/>
                  </a:moveTo>
                  <a:cubicBezTo>
                    <a:pt x="35" y="9"/>
                    <a:pt x="30" y="15"/>
                    <a:pt x="26" y="21"/>
                  </a:cubicBezTo>
                  <a:cubicBezTo>
                    <a:pt x="23" y="26"/>
                    <a:pt x="20" y="30"/>
                    <a:pt x="17" y="34"/>
                  </a:cubicBezTo>
                  <a:cubicBezTo>
                    <a:pt x="16" y="35"/>
                    <a:pt x="16" y="37"/>
                    <a:pt x="15" y="37"/>
                  </a:cubicBezTo>
                  <a:cubicBezTo>
                    <a:pt x="13" y="37"/>
                    <a:pt x="13" y="35"/>
                    <a:pt x="13" y="34"/>
                  </a:cubicBezTo>
                  <a:cubicBezTo>
                    <a:pt x="9" y="24"/>
                    <a:pt x="5" y="14"/>
                    <a:pt x="1" y="3"/>
                  </a:cubicBezTo>
                  <a:cubicBezTo>
                    <a:pt x="1" y="1"/>
                    <a:pt x="0" y="0"/>
                    <a:pt x="3" y="0"/>
                  </a:cubicBezTo>
                  <a:cubicBezTo>
                    <a:pt x="15" y="1"/>
                    <a:pt x="28" y="0"/>
                    <a:pt x="41" y="2"/>
                  </a:cubicBezTo>
                  <a:close/>
                </a:path>
              </a:pathLst>
            </a:custGeom>
            <a:solidFill>
              <a:srgbClr val="E3A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1" name="Freeform 37">
              <a:extLst>
                <a:ext uri="{FF2B5EF4-FFF2-40B4-BE49-F238E27FC236}">
                  <a16:creationId xmlns:a16="http://schemas.microsoft.com/office/drawing/2014/main" id="{C0EA1173-4B69-FDEE-D7FD-38B8A3F72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" y="725"/>
              <a:ext cx="120" cy="26"/>
            </a:xfrm>
            <a:custGeom>
              <a:avLst/>
              <a:gdLst>
                <a:gd name="T0" fmla="*/ 12 w 68"/>
                <a:gd name="T1" fmla="*/ 3 h 15"/>
                <a:gd name="T2" fmla="*/ 14 w 68"/>
                <a:gd name="T3" fmla="*/ 2 h 15"/>
                <a:gd name="T4" fmla="*/ 53 w 68"/>
                <a:gd name="T5" fmla="*/ 1 h 15"/>
                <a:gd name="T6" fmla="*/ 60 w 68"/>
                <a:gd name="T7" fmla="*/ 3 h 15"/>
                <a:gd name="T8" fmla="*/ 66 w 68"/>
                <a:gd name="T9" fmla="*/ 9 h 15"/>
                <a:gd name="T10" fmla="*/ 68 w 68"/>
                <a:gd name="T11" fmla="*/ 12 h 15"/>
                <a:gd name="T12" fmla="*/ 65 w 68"/>
                <a:gd name="T13" fmla="*/ 13 h 15"/>
                <a:gd name="T14" fmla="*/ 63 w 68"/>
                <a:gd name="T15" fmla="*/ 14 h 15"/>
                <a:gd name="T16" fmla="*/ 0 w 68"/>
                <a:gd name="T17" fmla="*/ 15 h 15"/>
                <a:gd name="T18" fmla="*/ 12 w 68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5">
                  <a:moveTo>
                    <a:pt x="12" y="3"/>
                  </a:moveTo>
                  <a:cubicBezTo>
                    <a:pt x="13" y="3"/>
                    <a:pt x="13" y="2"/>
                    <a:pt x="14" y="2"/>
                  </a:cubicBezTo>
                  <a:cubicBezTo>
                    <a:pt x="27" y="2"/>
                    <a:pt x="40" y="2"/>
                    <a:pt x="53" y="1"/>
                  </a:cubicBezTo>
                  <a:cubicBezTo>
                    <a:pt x="56" y="0"/>
                    <a:pt x="58" y="1"/>
                    <a:pt x="60" y="3"/>
                  </a:cubicBezTo>
                  <a:cubicBezTo>
                    <a:pt x="62" y="5"/>
                    <a:pt x="64" y="7"/>
                    <a:pt x="66" y="9"/>
                  </a:cubicBezTo>
                  <a:cubicBezTo>
                    <a:pt x="67" y="10"/>
                    <a:pt x="68" y="11"/>
                    <a:pt x="68" y="12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4" y="13"/>
                    <a:pt x="64" y="13"/>
                    <a:pt x="63" y="14"/>
                  </a:cubicBezTo>
                  <a:cubicBezTo>
                    <a:pt x="42" y="14"/>
                    <a:pt x="21" y="15"/>
                    <a:pt x="0" y="15"/>
                  </a:cubicBezTo>
                  <a:cubicBezTo>
                    <a:pt x="2" y="10"/>
                    <a:pt x="7" y="6"/>
                    <a:pt x="12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2" name="Freeform 38">
              <a:extLst>
                <a:ext uri="{FF2B5EF4-FFF2-40B4-BE49-F238E27FC236}">
                  <a16:creationId xmlns:a16="http://schemas.microsoft.com/office/drawing/2014/main" id="{4834C2B2-2083-AE4A-AC8E-A755EB2ED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207"/>
              <a:ext cx="61" cy="65"/>
            </a:xfrm>
            <a:custGeom>
              <a:avLst/>
              <a:gdLst>
                <a:gd name="T0" fmla="*/ 34 w 35"/>
                <a:gd name="T1" fmla="*/ 14 h 37"/>
                <a:gd name="T2" fmla="*/ 26 w 35"/>
                <a:gd name="T3" fmla="*/ 37 h 37"/>
                <a:gd name="T4" fmla="*/ 23 w 35"/>
                <a:gd name="T5" fmla="*/ 34 h 37"/>
                <a:gd name="T6" fmla="*/ 3 w 35"/>
                <a:gd name="T7" fmla="*/ 6 h 37"/>
                <a:gd name="T8" fmla="*/ 1 w 35"/>
                <a:gd name="T9" fmla="*/ 2 h 37"/>
                <a:gd name="T10" fmla="*/ 4 w 35"/>
                <a:gd name="T11" fmla="*/ 1 h 37"/>
                <a:gd name="T12" fmla="*/ 18 w 35"/>
                <a:gd name="T13" fmla="*/ 0 h 37"/>
                <a:gd name="T14" fmla="*/ 22 w 35"/>
                <a:gd name="T15" fmla="*/ 3 h 37"/>
                <a:gd name="T16" fmla="*/ 32 w 35"/>
                <a:gd name="T17" fmla="*/ 11 h 37"/>
                <a:gd name="T18" fmla="*/ 34 w 35"/>
                <a:gd name="T1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7">
                  <a:moveTo>
                    <a:pt x="34" y="14"/>
                  </a:moveTo>
                  <a:cubicBezTo>
                    <a:pt x="32" y="22"/>
                    <a:pt x="29" y="29"/>
                    <a:pt x="26" y="37"/>
                  </a:cubicBezTo>
                  <a:cubicBezTo>
                    <a:pt x="25" y="36"/>
                    <a:pt x="24" y="35"/>
                    <a:pt x="23" y="34"/>
                  </a:cubicBezTo>
                  <a:cubicBezTo>
                    <a:pt x="17" y="24"/>
                    <a:pt x="11" y="14"/>
                    <a:pt x="3" y="6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9" y="0"/>
                    <a:pt x="13" y="0"/>
                    <a:pt x="18" y="0"/>
                  </a:cubicBezTo>
                  <a:cubicBezTo>
                    <a:pt x="20" y="0"/>
                    <a:pt x="21" y="1"/>
                    <a:pt x="22" y="3"/>
                  </a:cubicBezTo>
                  <a:cubicBezTo>
                    <a:pt x="24" y="7"/>
                    <a:pt x="27" y="10"/>
                    <a:pt x="32" y="11"/>
                  </a:cubicBezTo>
                  <a:cubicBezTo>
                    <a:pt x="34" y="11"/>
                    <a:pt x="35" y="12"/>
                    <a:pt x="34" y="14"/>
                  </a:cubicBezTo>
                  <a:close/>
                </a:path>
              </a:pathLst>
            </a:custGeom>
            <a:solidFill>
              <a:srgbClr val="E7A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3" name="Freeform 39">
              <a:extLst>
                <a:ext uri="{FF2B5EF4-FFF2-40B4-BE49-F238E27FC236}">
                  <a16:creationId xmlns:a16="http://schemas.microsoft.com/office/drawing/2014/main" id="{AAD66DAD-49B4-D80B-0127-36BDA5D09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" y="799"/>
              <a:ext cx="95" cy="24"/>
            </a:xfrm>
            <a:custGeom>
              <a:avLst/>
              <a:gdLst>
                <a:gd name="T0" fmla="*/ 7 w 54"/>
                <a:gd name="T1" fmla="*/ 1 h 14"/>
                <a:gd name="T2" fmla="*/ 54 w 54"/>
                <a:gd name="T3" fmla="*/ 0 h 14"/>
                <a:gd name="T4" fmla="*/ 51 w 54"/>
                <a:gd name="T5" fmla="*/ 4 h 14"/>
                <a:gd name="T6" fmla="*/ 42 w 54"/>
                <a:gd name="T7" fmla="*/ 13 h 14"/>
                <a:gd name="T8" fmla="*/ 7 w 54"/>
                <a:gd name="T9" fmla="*/ 13 h 14"/>
                <a:gd name="T10" fmla="*/ 1 w 54"/>
                <a:gd name="T11" fmla="*/ 9 h 14"/>
                <a:gd name="T12" fmla="*/ 1 w 54"/>
                <a:gd name="T13" fmla="*/ 3 h 14"/>
                <a:gd name="T14" fmla="*/ 5 w 54"/>
                <a:gd name="T15" fmla="*/ 2 h 14"/>
                <a:gd name="T16" fmla="*/ 7 w 54"/>
                <a:gd name="T1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4">
                  <a:moveTo>
                    <a:pt x="7" y="1"/>
                  </a:moveTo>
                  <a:cubicBezTo>
                    <a:pt x="23" y="1"/>
                    <a:pt x="38" y="1"/>
                    <a:pt x="54" y="0"/>
                  </a:cubicBezTo>
                  <a:cubicBezTo>
                    <a:pt x="54" y="2"/>
                    <a:pt x="52" y="3"/>
                    <a:pt x="51" y="4"/>
                  </a:cubicBezTo>
                  <a:cubicBezTo>
                    <a:pt x="48" y="7"/>
                    <a:pt x="46" y="11"/>
                    <a:pt x="42" y="13"/>
                  </a:cubicBezTo>
                  <a:cubicBezTo>
                    <a:pt x="30" y="13"/>
                    <a:pt x="19" y="14"/>
                    <a:pt x="7" y="13"/>
                  </a:cubicBezTo>
                  <a:cubicBezTo>
                    <a:pt x="5" y="12"/>
                    <a:pt x="3" y="11"/>
                    <a:pt x="1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1" y="1"/>
                    <a:pt x="3" y="2"/>
                    <a:pt x="5" y="2"/>
                  </a:cubicBezTo>
                  <a:cubicBezTo>
                    <a:pt x="6" y="2"/>
                    <a:pt x="7" y="2"/>
                    <a:pt x="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4" name="Freeform 40">
              <a:extLst>
                <a:ext uri="{FF2B5EF4-FFF2-40B4-BE49-F238E27FC236}">
                  <a16:creationId xmlns:a16="http://schemas.microsoft.com/office/drawing/2014/main" id="{0DD0FF8C-3C5B-D624-A346-48B911FB1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0" y="763"/>
              <a:ext cx="88" cy="25"/>
            </a:xfrm>
            <a:custGeom>
              <a:avLst/>
              <a:gdLst>
                <a:gd name="T0" fmla="*/ 48 w 50"/>
                <a:gd name="T1" fmla="*/ 12 h 14"/>
                <a:gd name="T2" fmla="*/ 0 w 50"/>
                <a:gd name="T3" fmla="*/ 14 h 14"/>
                <a:gd name="T4" fmla="*/ 3 w 50"/>
                <a:gd name="T5" fmla="*/ 12 h 14"/>
                <a:gd name="T6" fmla="*/ 7 w 50"/>
                <a:gd name="T7" fmla="*/ 12 h 14"/>
                <a:gd name="T8" fmla="*/ 14 w 50"/>
                <a:gd name="T9" fmla="*/ 4 h 14"/>
                <a:gd name="T10" fmla="*/ 11 w 50"/>
                <a:gd name="T11" fmla="*/ 3 h 14"/>
                <a:gd name="T12" fmla="*/ 6 w 50"/>
                <a:gd name="T13" fmla="*/ 1 h 14"/>
                <a:gd name="T14" fmla="*/ 19 w 50"/>
                <a:gd name="T15" fmla="*/ 1 h 14"/>
                <a:gd name="T16" fmla="*/ 47 w 50"/>
                <a:gd name="T17" fmla="*/ 0 h 14"/>
                <a:gd name="T18" fmla="*/ 48 w 50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4">
                  <a:moveTo>
                    <a:pt x="48" y="12"/>
                  </a:moveTo>
                  <a:cubicBezTo>
                    <a:pt x="32" y="13"/>
                    <a:pt x="16" y="13"/>
                    <a:pt x="0" y="14"/>
                  </a:cubicBezTo>
                  <a:cubicBezTo>
                    <a:pt x="0" y="12"/>
                    <a:pt x="1" y="12"/>
                    <a:pt x="3" y="12"/>
                  </a:cubicBezTo>
                  <a:cubicBezTo>
                    <a:pt x="4" y="12"/>
                    <a:pt x="6" y="12"/>
                    <a:pt x="7" y="12"/>
                  </a:cubicBezTo>
                  <a:cubicBezTo>
                    <a:pt x="14" y="12"/>
                    <a:pt x="15" y="10"/>
                    <a:pt x="14" y="4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8" y="3"/>
                    <a:pt x="6" y="1"/>
                  </a:cubicBezTo>
                  <a:cubicBezTo>
                    <a:pt x="11" y="0"/>
                    <a:pt x="15" y="1"/>
                    <a:pt x="19" y="1"/>
                  </a:cubicBezTo>
                  <a:cubicBezTo>
                    <a:pt x="28" y="0"/>
                    <a:pt x="38" y="0"/>
                    <a:pt x="47" y="0"/>
                  </a:cubicBezTo>
                  <a:cubicBezTo>
                    <a:pt x="49" y="4"/>
                    <a:pt x="50" y="8"/>
                    <a:pt x="48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5" name="Freeform 41">
              <a:extLst>
                <a:ext uri="{FF2B5EF4-FFF2-40B4-BE49-F238E27FC236}">
                  <a16:creationId xmlns:a16="http://schemas.microsoft.com/office/drawing/2014/main" id="{A480D8FD-4812-D37D-F1DD-952028353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" y="686"/>
              <a:ext cx="88" cy="24"/>
            </a:xfrm>
            <a:custGeom>
              <a:avLst/>
              <a:gdLst>
                <a:gd name="T0" fmla="*/ 49 w 50"/>
                <a:gd name="T1" fmla="*/ 4 h 14"/>
                <a:gd name="T2" fmla="*/ 49 w 50"/>
                <a:gd name="T3" fmla="*/ 5 h 14"/>
                <a:gd name="T4" fmla="*/ 50 w 50"/>
                <a:gd name="T5" fmla="*/ 5 h 14"/>
                <a:gd name="T6" fmla="*/ 48 w 50"/>
                <a:gd name="T7" fmla="*/ 14 h 14"/>
                <a:gd name="T8" fmla="*/ 19 w 50"/>
                <a:gd name="T9" fmla="*/ 12 h 14"/>
                <a:gd name="T10" fmla="*/ 5 w 50"/>
                <a:gd name="T11" fmla="*/ 4 h 14"/>
                <a:gd name="T12" fmla="*/ 0 w 50"/>
                <a:gd name="T13" fmla="*/ 0 h 14"/>
                <a:gd name="T14" fmla="*/ 40 w 50"/>
                <a:gd name="T15" fmla="*/ 4 h 14"/>
                <a:gd name="T16" fmla="*/ 49 w 50"/>
                <a:gd name="T1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">
                  <a:moveTo>
                    <a:pt x="49" y="4"/>
                  </a:moveTo>
                  <a:cubicBezTo>
                    <a:pt x="49" y="4"/>
                    <a:pt x="49" y="4"/>
                    <a:pt x="49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8" y="8"/>
                    <a:pt x="48" y="11"/>
                    <a:pt x="48" y="14"/>
                  </a:cubicBezTo>
                  <a:cubicBezTo>
                    <a:pt x="38" y="14"/>
                    <a:pt x="28" y="13"/>
                    <a:pt x="19" y="12"/>
                  </a:cubicBezTo>
                  <a:cubicBezTo>
                    <a:pt x="14" y="11"/>
                    <a:pt x="10" y="7"/>
                    <a:pt x="5" y="4"/>
                  </a:cubicBezTo>
                  <a:cubicBezTo>
                    <a:pt x="3" y="3"/>
                    <a:pt x="2" y="2"/>
                    <a:pt x="0" y="0"/>
                  </a:cubicBezTo>
                  <a:cubicBezTo>
                    <a:pt x="13" y="1"/>
                    <a:pt x="26" y="3"/>
                    <a:pt x="40" y="4"/>
                  </a:cubicBezTo>
                  <a:cubicBezTo>
                    <a:pt x="42" y="5"/>
                    <a:pt x="46" y="4"/>
                    <a:pt x="49" y="4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6" name="Freeform 42">
              <a:extLst>
                <a:ext uri="{FF2B5EF4-FFF2-40B4-BE49-F238E27FC236}">
                  <a16:creationId xmlns:a16="http://schemas.microsoft.com/office/drawing/2014/main" id="{F1AFA4EE-E087-6384-2009-CE024B637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" y="760"/>
              <a:ext cx="60" cy="24"/>
            </a:xfrm>
            <a:custGeom>
              <a:avLst/>
              <a:gdLst>
                <a:gd name="T0" fmla="*/ 1 w 34"/>
                <a:gd name="T1" fmla="*/ 14 h 14"/>
                <a:gd name="T2" fmla="*/ 0 w 34"/>
                <a:gd name="T3" fmla="*/ 2 h 14"/>
                <a:gd name="T4" fmla="*/ 32 w 34"/>
                <a:gd name="T5" fmla="*/ 1 h 14"/>
                <a:gd name="T6" fmla="*/ 24 w 34"/>
                <a:gd name="T7" fmla="*/ 13 h 14"/>
                <a:gd name="T8" fmla="*/ 10 w 34"/>
                <a:gd name="T9" fmla="*/ 14 h 14"/>
                <a:gd name="T10" fmla="*/ 1 w 34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">
                  <a:moveTo>
                    <a:pt x="1" y="14"/>
                  </a:moveTo>
                  <a:cubicBezTo>
                    <a:pt x="1" y="10"/>
                    <a:pt x="0" y="6"/>
                    <a:pt x="0" y="2"/>
                  </a:cubicBezTo>
                  <a:cubicBezTo>
                    <a:pt x="10" y="2"/>
                    <a:pt x="21" y="0"/>
                    <a:pt x="32" y="1"/>
                  </a:cubicBezTo>
                  <a:cubicBezTo>
                    <a:pt x="34" y="6"/>
                    <a:pt x="30" y="12"/>
                    <a:pt x="24" y="13"/>
                  </a:cubicBezTo>
                  <a:cubicBezTo>
                    <a:pt x="20" y="14"/>
                    <a:pt x="15" y="13"/>
                    <a:pt x="10" y="14"/>
                  </a:cubicBezTo>
                  <a:cubicBezTo>
                    <a:pt x="7" y="14"/>
                    <a:pt x="4" y="14"/>
                    <a:pt x="1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7" name="Freeform 43">
              <a:extLst>
                <a:ext uri="{FF2B5EF4-FFF2-40B4-BE49-F238E27FC236}">
                  <a16:creationId xmlns:a16="http://schemas.microsoft.com/office/drawing/2014/main" id="{CA97B17A-90CD-7DD2-70A0-1A608687D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797"/>
              <a:ext cx="56" cy="24"/>
            </a:xfrm>
            <a:custGeom>
              <a:avLst/>
              <a:gdLst>
                <a:gd name="T0" fmla="*/ 0 w 32"/>
                <a:gd name="T1" fmla="*/ 14 h 14"/>
                <a:gd name="T2" fmla="*/ 12 w 32"/>
                <a:gd name="T3" fmla="*/ 1 h 14"/>
                <a:gd name="T4" fmla="*/ 32 w 32"/>
                <a:gd name="T5" fmla="*/ 0 h 14"/>
                <a:gd name="T6" fmla="*/ 21 w 32"/>
                <a:gd name="T7" fmla="*/ 12 h 14"/>
                <a:gd name="T8" fmla="*/ 25 w 32"/>
                <a:gd name="T9" fmla="*/ 13 h 14"/>
                <a:gd name="T10" fmla="*/ 0 w 3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cubicBezTo>
                    <a:pt x="4" y="9"/>
                    <a:pt x="8" y="5"/>
                    <a:pt x="12" y="1"/>
                  </a:cubicBezTo>
                  <a:cubicBezTo>
                    <a:pt x="18" y="1"/>
                    <a:pt x="25" y="0"/>
                    <a:pt x="32" y="0"/>
                  </a:cubicBezTo>
                  <a:cubicBezTo>
                    <a:pt x="28" y="4"/>
                    <a:pt x="25" y="8"/>
                    <a:pt x="21" y="12"/>
                  </a:cubicBezTo>
                  <a:cubicBezTo>
                    <a:pt x="22" y="13"/>
                    <a:pt x="24" y="13"/>
                    <a:pt x="25" y="13"/>
                  </a:cubicBezTo>
                  <a:cubicBezTo>
                    <a:pt x="17" y="14"/>
                    <a:pt x="8" y="14"/>
                    <a:pt x="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8" name="Freeform 44">
              <a:extLst>
                <a:ext uri="{FF2B5EF4-FFF2-40B4-BE49-F238E27FC236}">
                  <a16:creationId xmlns:a16="http://schemas.microsoft.com/office/drawing/2014/main" id="{65D416BC-4E2C-97D2-A8F1-659E8EC03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" y="719"/>
              <a:ext cx="61" cy="28"/>
            </a:xfrm>
            <a:custGeom>
              <a:avLst/>
              <a:gdLst>
                <a:gd name="T0" fmla="*/ 25 w 35"/>
                <a:gd name="T1" fmla="*/ 3 h 16"/>
                <a:gd name="T2" fmla="*/ 27 w 35"/>
                <a:gd name="T3" fmla="*/ 8 h 16"/>
                <a:gd name="T4" fmla="*/ 32 w 35"/>
                <a:gd name="T5" fmla="*/ 11 h 16"/>
                <a:gd name="T6" fmla="*/ 34 w 35"/>
                <a:gd name="T7" fmla="*/ 14 h 16"/>
                <a:gd name="T8" fmla="*/ 31 w 35"/>
                <a:gd name="T9" fmla="*/ 16 h 16"/>
                <a:gd name="T10" fmla="*/ 25 w 35"/>
                <a:gd name="T11" fmla="*/ 14 h 16"/>
                <a:gd name="T12" fmla="*/ 19 w 35"/>
                <a:gd name="T13" fmla="*/ 16 h 16"/>
                <a:gd name="T14" fmla="*/ 1 w 35"/>
                <a:gd name="T15" fmla="*/ 9 h 16"/>
                <a:gd name="T16" fmla="*/ 4 w 35"/>
                <a:gd name="T17" fmla="*/ 4 h 16"/>
                <a:gd name="T18" fmla="*/ 7 w 35"/>
                <a:gd name="T19" fmla="*/ 1 h 16"/>
                <a:gd name="T20" fmla="*/ 25 w 35"/>
                <a:gd name="T2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6">
                  <a:moveTo>
                    <a:pt x="25" y="3"/>
                  </a:moveTo>
                  <a:cubicBezTo>
                    <a:pt x="23" y="6"/>
                    <a:pt x="23" y="8"/>
                    <a:pt x="27" y="8"/>
                  </a:cubicBezTo>
                  <a:cubicBezTo>
                    <a:pt x="29" y="9"/>
                    <a:pt x="30" y="10"/>
                    <a:pt x="32" y="11"/>
                  </a:cubicBezTo>
                  <a:cubicBezTo>
                    <a:pt x="33" y="12"/>
                    <a:pt x="35" y="12"/>
                    <a:pt x="34" y="14"/>
                  </a:cubicBezTo>
                  <a:cubicBezTo>
                    <a:pt x="33" y="15"/>
                    <a:pt x="32" y="16"/>
                    <a:pt x="31" y="16"/>
                  </a:cubicBezTo>
                  <a:cubicBezTo>
                    <a:pt x="29" y="16"/>
                    <a:pt x="27" y="15"/>
                    <a:pt x="25" y="14"/>
                  </a:cubicBezTo>
                  <a:cubicBezTo>
                    <a:pt x="23" y="12"/>
                    <a:pt x="20" y="11"/>
                    <a:pt x="19" y="16"/>
                  </a:cubicBezTo>
                  <a:cubicBezTo>
                    <a:pt x="13" y="14"/>
                    <a:pt x="7" y="11"/>
                    <a:pt x="1" y="9"/>
                  </a:cubicBezTo>
                  <a:cubicBezTo>
                    <a:pt x="0" y="6"/>
                    <a:pt x="3" y="6"/>
                    <a:pt x="4" y="4"/>
                  </a:cubicBezTo>
                  <a:cubicBezTo>
                    <a:pt x="5" y="3"/>
                    <a:pt x="7" y="2"/>
                    <a:pt x="7" y="1"/>
                  </a:cubicBezTo>
                  <a:cubicBezTo>
                    <a:pt x="14" y="0"/>
                    <a:pt x="20" y="1"/>
                    <a:pt x="25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9" name="Freeform 45">
              <a:extLst>
                <a:ext uri="{FF2B5EF4-FFF2-40B4-BE49-F238E27FC236}">
                  <a16:creationId xmlns:a16="http://schemas.microsoft.com/office/drawing/2014/main" id="{5139B321-72EC-3C5C-DC67-28EC879E6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" y="765"/>
              <a:ext cx="42" cy="23"/>
            </a:xfrm>
            <a:custGeom>
              <a:avLst/>
              <a:gdLst>
                <a:gd name="T0" fmla="*/ 14 w 24"/>
                <a:gd name="T1" fmla="*/ 0 h 13"/>
                <a:gd name="T2" fmla="*/ 23 w 24"/>
                <a:gd name="T3" fmla="*/ 1 h 13"/>
                <a:gd name="T4" fmla="*/ 23 w 24"/>
                <a:gd name="T5" fmla="*/ 9 h 13"/>
                <a:gd name="T6" fmla="*/ 20 w 24"/>
                <a:gd name="T7" fmla="*/ 12 h 13"/>
                <a:gd name="T8" fmla="*/ 8 w 24"/>
                <a:gd name="T9" fmla="*/ 13 h 13"/>
                <a:gd name="T10" fmla="*/ 7 w 24"/>
                <a:gd name="T11" fmla="*/ 13 h 13"/>
                <a:gd name="T12" fmla="*/ 3 w 24"/>
                <a:gd name="T13" fmla="*/ 1 h 13"/>
                <a:gd name="T14" fmla="*/ 14 w 2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3">
                  <a:moveTo>
                    <a:pt x="14" y="0"/>
                  </a:moveTo>
                  <a:cubicBezTo>
                    <a:pt x="17" y="1"/>
                    <a:pt x="21" y="0"/>
                    <a:pt x="23" y="1"/>
                  </a:cubicBezTo>
                  <a:cubicBezTo>
                    <a:pt x="24" y="2"/>
                    <a:pt x="22" y="6"/>
                    <a:pt x="23" y="9"/>
                  </a:cubicBezTo>
                  <a:cubicBezTo>
                    <a:pt x="24" y="12"/>
                    <a:pt x="22" y="12"/>
                    <a:pt x="20" y="12"/>
                  </a:cubicBezTo>
                  <a:cubicBezTo>
                    <a:pt x="16" y="12"/>
                    <a:pt x="12" y="11"/>
                    <a:pt x="8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" y="9"/>
                    <a:pt x="0" y="5"/>
                    <a:pt x="3" y="1"/>
                  </a:cubicBezTo>
                  <a:cubicBezTo>
                    <a:pt x="7" y="1"/>
                    <a:pt x="11" y="0"/>
                    <a:pt x="14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0" name="Freeform 46">
              <a:extLst>
                <a:ext uri="{FF2B5EF4-FFF2-40B4-BE49-F238E27FC236}">
                  <a16:creationId xmlns:a16="http://schemas.microsoft.com/office/drawing/2014/main" id="{7D9FDE2F-F5C0-EB12-DB49-BE4A2F6FA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" y="835"/>
              <a:ext cx="50" cy="22"/>
            </a:xfrm>
            <a:custGeom>
              <a:avLst/>
              <a:gdLst>
                <a:gd name="T0" fmla="*/ 19 w 28"/>
                <a:gd name="T1" fmla="*/ 12 h 12"/>
                <a:gd name="T2" fmla="*/ 12 w 28"/>
                <a:gd name="T3" fmla="*/ 12 h 12"/>
                <a:gd name="T4" fmla="*/ 1 w 28"/>
                <a:gd name="T5" fmla="*/ 2 h 12"/>
                <a:gd name="T6" fmla="*/ 1 w 28"/>
                <a:gd name="T7" fmla="*/ 0 h 12"/>
                <a:gd name="T8" fmla="*/ 24 w 28"/>
                <a:gd name="T9" fmla="*/ 0 h 12"/>
                <a:gd name="T10" fmla="*/ 19 w 28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2">
                  <a:moveTo>
                    <a:pt x="19" y="12"/>
                  </a:moveTo>
                  <a:cubicBezTo>
                    <a:pt x="17" y="12"/>
                    <a:pt x="14" y="12"/>
                    <a:pt x="12" y="12"/>
                  </a:cubicBezTo>
                  <a:cubicBezTo>
                    <a:pt x="7" y="10"/>
                    <a:pt x="4" y="6"/>
                    <a:pt x="1" y="2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9" y="0"/>
                    <a:pt x="17" y="0"/>
                    <a:pt x="24" y="0"/>
                  </a:cubicBezTo>
                  <a:cubicBezTo>
                    <a:pt x="28" y="6"/>
                    <a:pt x="26" y="10"/>
                    <a:pt x="19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1" name="Freeform 47">
              <a:extLst>
                <a:ext uri="{FF2B5EF4-FFF2-40B4-BE49-F238E27FC236}">
                  <a16:creationId xmlns:a16="http://schemas.microsoft.com/office/drawing/2014/main" id="{A8E509E9-A46E-F984-6CCC-7C74CB971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205"/>
              <a:ext cx="63" cy="27"/>
            </a:xfrm>
            <a:custGeom>
              <a:avLst/>
              <a:gdLst>
                <a:gd name="T0" fmla="*/ 30 w 36"/>
                <a:gd name="T1" fmla="*/ 15 h 15"/>
                <a:gd name="T2" fmla="*/ 29 w 36"/>
                <a:gd name="T3" fmla="*/ 13 h 15"/>
                <a:gd name="T4" fmla="*/ 16 w 36"/>
                <a:gd name="T5" fmla="*/ 4 h 15"/>
                <a:gd name="T6" fmla="*/ 12 w 36"/>
                <a:gd name="T7" fmla="*/ 2 h 15"/>
                <a:gd name="T8" fmla="*/ 0 w 36"/>
                <a:gd name="T9" fmla="*/ 2 h 15"/>
                <a:gd name="T10" fmla="*/ 14 w 36"/>
                <a:gd name="T11" fmla="*/ 1 h 15"/>
                <a:gd name="T12" fmla="*/ 32 w 36"/>
                <a:gd name="T13" fmla="*/ 0 h 15"/>
                <a:gd name="T14" fmla="*/ 35 w 36"/>
                <a:gd name="T15" fmla="*/ 4 h 15"/>
                <a:gd name="T16" fmla="*/ 30 w 36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5">
                  <a:moveTo>
                    <a:pt x="30" y="15"/>
                  </a:moveTo>
                  <a:cubicBezTo>
                    <a:pt x="30" y="14"/>
                    <a:pt x="30" y="13"/>
                    <a:pt x="29" y="13"/>
                  </a:cubicBezTo>
                  <a:cubicBezTo>
                    <a:pt x="22" y="13"/>
                    <a:pt x="19" y="9"/>
                    <a:pt x="16" y="4"/>
                  </a:cubicBezTo>
                  <a:cubicBezTo>
                    <a:pt x="15" y="2"/>
                    <a:pt x="14" y="2"/>
                    <a:pt x="12" y="2"/>
                  </a:cubicBezTo>
                  <a:cubicBezTo>
                    <a:pt x="8" y="2"/>
                    <a:pt x="4" y="2"/>
                    <a:pt x="0" y="2"/>
                  </a:cubicBezTo>
                  <a:cubicBezTo>
                    <a:pt x="4" y="0"/>
                    <a:pt x="9" y="1"/>
                    <a:pt x="14" y="1"/>
                  </a:cubicBezTo>
                  <a:cubicBezTo>
                    <a:pt x="20" y="1"/>
                    <a:pt x="26" y="1"/>
                    <a:pt x="32" y="0"/>
                  </a:cubicBezTo>
                  <a:cubicBezTo>
                    <a:pt x="35" y="0"/>
                    <a:pt x="36" y="1"/>
                    <a:pt x="35" y="4"/>
                  </a:cubicBezTo>
                  <a:cubicBezTo>
                    <a:pt x="33" y="8"/>
                    <a:pt x="32" y="11"/>
                    <a:pt x="30" y="15"/>
                  </a:cubicBezTo>
                  <a:close/>
                </a:path>
              </a:pathLst>
            </a:custGeom>
            <a:solidFill>
              <a:srgbClr val="EEC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2" name="Freeform 48">
              <a:extLst>
                <a:ext uri="{FF2B5EF4-FFF2-40B4-BE49-F238E27FC236}">
                  <a16:creationId xmlns:a16="http://schemas.microsoft.com/office/drawing/2014/main" id="{96B30AC4-57A2-4FAF-D130-11A8090B1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" y="755"/>
              <a:ext cx="37" cy="42"/>
            </a:xfrm>
            <a:custGeom>
              <a:avLst/>
              <a:gdLst>
                <a:gd name="T0" fmla="*/ 21 w 21"/>
                <a:gd name="T1" fmla="*/ 6 h 24"/>
                <a:gd name="T2" fmla="*/ 20 w 21"/>
                <a:gd name="T3" fmla="*/ 7 h 24"/>
                <a:gd name="T4" fmla="*/ 10 w 21"/>
                <a:gd name="T5" fmla="*/ 22 h 24"/>
                <a:gd name="T6" fmla="*/ 8 w 21"/>
                <a:gd name="T7" fmla="*/ 22 h 24"/>
                <a:gd name="T8" fmla="*/ 7 w 21"/>
                <a:gd name="T9" fmla="*/ 19 h 24"/>
                <a:gd name="T10" fmla="*/ 13 w 21"/>
                <a:gd name="T11" fmla="*/ 13 h 24"/>
                <a:gd name="T12" fmla="*/ 13 w 21"/>
                <a:gd name="T13" fmla="*/ 8 h 24"/>
                <a:gd name="T14" fmla="*/ 8 w 21"/>
                <a:gd name="T15" fmla="*/ 8 h 24"/>
                <a:gd name="T16" fmla="*/ 4 w 21"/>
                <a:gd name="T17" fmla="*/ 11 h 24"/>
                <a:gd name="T18" fmla="*/ 1 w 21"/>
                <a:gd name="T19" fmla="*/ 12 h 24"/>
                <a:gd name="T20" fmla="*/ 1 w 21"/>
                <a:gd name="T21" fmla="*/ 8 h 24"/>
                <a:gd name="T22" fmla="*/ 5 w 21"/>
                <a:gd name="T23" fmla="*/ 0 h 24"/>
                <a:gd name="T24" fmla="*/ 21 w 21"/>
                <a:gd name="T2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4">
                  <a:moveTo>
                    <a:pt x="21" y="6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15"/>
                    <a:pt x="13" y="17"/>
                    <a:pt x="10" y="22"/>
                  </a:cubicBezTo>
                  <a:cubicBezTo>
                    <a:pt x="9" y="24"/>
                    <a:pt x="8" y="23"/>
                    <a:pt x="8" y="22"/>
                  </a:cubicBezTo>
                  <a:cubicBezTo>
                    <a:pt x="6" y="21"/>
                    <a:pt x="6" y="20"/>
                    <a:pt x="7" y="19"/>
                  </a:cubicBezTo>
                  <a:cubicBezTo>
                    <a:pt x="9" y="17"/>
                    <a:pt x="11" y="15"/>
                    <a:pt x="13" y="13"/>
                  </a:cubicBezTo>
                  <a:cubicBezTo>
                    <a:pt x="14" y="12"/>
                    <a:pt x="15" y="10"/>
                    <a:pt x="13" y="8"/>
                  </a:cubicBezTo>
                  <a:cubicBezTo>
                    <a:pt x="12" y="6"/>
                    <a:pt x="10" y="7"/>
                    <a:pt x="8" y="8"/>
                  </a:cubicBezTo>
                  <a:cubicBezTo>
                    <a:pt x="7" y="9"/>
                    <a:pt x="6" y="10"/>
                    <a:pt x="4" y="11"/>
                  </a:cubicBezTo>
                  <a:cubicBezTo>
                    <a:pt x="3" y="11"/>
                    <a:pt x="3" y="13"/>
                    <a:pt x="1" y="12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4" y="5"/>
                    <a:pt x="6" y="3"/>
                    <a:pt x="5" y="0"/>
                  </a:cubicBezTo>
                  <a:cubicBezTo>
                    <a:pt x="11" y="1"/>
                    <a:pt x="16" y="4"/>
                    <a:pt x="21" y="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3" name="Freeform 49">
              <a:extLst>
                <a:ext uri="{FF2B5EF4-FFF2-40B4-BE49-F238E27FC236}">
                  <a16:creationId xmlns:a16="http://schemas.microsoft.com/office/drawing/2014/main" id="{73ECD396-6B29-131E-B8BD-5627693E8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" y="723"/>
              <a:ext cx="54" cy="24"/>
            </a:xfrm>
            <a:custGeom>
              <a:avLst/>
              <a:gdLst>
                <a:gd name="T0" fmla="*/ 21 w 31"/>
                <a:gd name="T1" fmla="*/ 2 h 14"/>
                <a:gd name="T2" fmla="*/ 24 w 31"/>
                <a:gd name="T3" fmla="*/ 6 h 14"/>
                <a:gd name="T4" fmla="*/ 29 w 31"/>
                <a:gd name="T5" fmla="*/ 9 h 14"/>
                <a:gd name="T6" fmla="*/ 30 w 31"/>
                <a:gd name="T7" fmla="*/ 13 h 14"/>
                <a:gd name="T8" fmla="*/ 0 w 31"/>
                <a:gd name="T9" fmla="*/ 0 h 14"/>
                <a:gd name="T10" fmla="*/ 10 w 31"/>
                <a:gd name="T11" fmla="*/ 1 h 14"/>
                <a:gd name="T12" fmla="*/ 21 w 31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21" y="2"/>
                  </a:moveTo>
                  <a:cubicBezTo>
                    <a:pt x="21" y="4"/>
                    <a:pt x="21" y="6"/>
                    <a:pt x="24" y="6"/>
                  </a:cubicBezTo>
                  <a:cubicBezTo>
                    <a:pt x="26" y="7"/>
                    <a:pt x="27" y="8"/>
                    <a:pt x="29" y="9"/>
                  </a:cubicBezTo>
                  <a:cubicBezTo>
                    <a:pt x="31" y="10"/>
                    <a:pt x="31" y="11"/>
                    <a:pt x="30" y="13"/>
                  </a:cubicBezTo>
                  <a:cubicBezTo>
                    <a:pt x="18" y="14"/>
                    <a:pt x="9" y="6"/>
                    <a:pt x="0" y="0"/>
                  </a:cubicBezTo>
                  <a:cubicBezTo>
                    <a:pt x="3" y="0"/>
                    <a:pt x="7" y="1"/>
                    <a:pt x="10" y="1"/>
                  </a:cubicBezTo>
                  <a:cubicBezTo>
                    <a:pt x="14" y="1"/>
                    <a:pt x="18" y="2"/>
                    <a:pt x="21" y="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4" name="Freeform 50">
              <a:extLst>
                <a:ext uri="{FF2B5EF4-FFF2-40B4-BE49-F238E27FC236}">
                  <a16:creationId xmlns:a16="http://schemas.microsoft.com/office/drawing/2014/main" id="{31EC8D52-A058-5CEF-DAAA-23866C655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" y="719"/>
              <a:ext cx="57" cy="16"/>
            </a:xfrm>
            <a:custGeom>
              <a:avLst/>
              <a:gdLst>
                <a:gd name="T0" fmla="*/ 30 w 32"/>
                <a:gd name="T1" fmla="*/ 1 h 9"/>
                <a:gd name="T2" fmla="*/ 28 w 32"/>
                <a:gd name="T3" fmla="*/ 5 h 9"/>
                <a:gd name="T4" fmla="*/ 24 w 32"/>
                <a:gd name="T5" fmla="*/ 9 h 9"/>
                <a:gd name="T6" fmla="*/ 0 w 32"/>
                <a:gd name="T7" fmla="*/ 2 h 9"/>
                <a:gd name="T8" fmla="*/ 3 w 32"/>
                <a:gd name="T9" fmla="*/ 1 h 9"/>
                <a:gd name="T10" fmla="*/ 30 w 32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9">
                  <a:moveTo>
                    <a:pt x="30" y="1"/>
                  </a:moveTo>
                  <a:cubicBezTo>
                    <a:pt x="32" y="3"/>
                    <a:pt x="29" y="3"/>
                    <a:pt x="28" y="5"/>
                  </a:cubicBezTo>
                  <a:cubicBezTo>
                    <a:pt x="27" y="6"/>
                    <a:pt x="25" y="7"/>
                    <a:pt x="24" y="9"/>
                  </a:cubicBezTo>
                  <a:cubicBezTo>
                    <a:pt x="16" y="7"/>
                    <a:pt x="8" y="3"/>
                    <a:pt x="0" y="2"/>
                  </a:cubicBezTo>
                  <a:cubicBezTo>
                    <a:pt x="0" y="0"/>
                    <a:pt x="2" y="1"/>
                    <a:pt x="3" y="1"/>
                  </a:cubicBezTo>
                  <a:cubicBezTo>
                    <a:pt x="12" y="1"/>
                    <a:pt x="21" y="1"/>
                    <a:pt x="30" y="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5" name="Freeform 51">
              <a:extLst>
                <a:ext uri="{FF2B5EF4-FFF2-40B4-BE49-F238E27FC236}">
                  <a16:creationId xmlns:a16="http://schemas.microsoft.com/office/drawing/2014/main" id="{18CE135D-4476-F418-55A1-4ACFB00F6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" y="693"/>
              <a:ext cx="42" cy="21"/>
            </a:xfrm>
            <a:custGeom>
              <a:avLst/>
              <a:gdLst>
                <a:gd name="T0" fmla="*/ 4 w 24"/>
                <a:gd name="T1" fmla="*/ 10 h 12"/>
                <a:gd name="T2" fmla="*/ 5 w 24"/>
                <a:gd name="T3" fmla="*/ 1 h 12"/>
                <a:gd name="T4" fmla="*/ 17 w 24"/>
                <a:gd name="T5" fmla="*/ 1 h 12"/>
                <a:gd name="T6" fmla="*/ 12 w 24"/>
                <a:gd name="T7" fmla="*/ 2 h 12"/>
                <a:gd name="T8" fmla="*/ 8 w 24"/>
                <a:gd name="T9" fmla="*/ 5 h 12"/>
                <a:gd name="T10" fmla="*/ 10 w 24"/>
                <a:gd name="T11" fmla="*/ 9 h 12"/>
                <a:gd name="T12" fmla="*/ 14 w 24"/>
                <a:gd name="T13" fmla="*/ 7 h 12"/>
                <a:gd name="T14" fmla="*/ 19 w 24"/>
                <a:gd name="T15" fmla="*/ 3 h 12"/>
                <a:gd name="T16" fmla="*/ 22 w 24"/>
                <a:gd name="T17" fmla="*/ 4 h 12"/>
                <a:gd name="T18" fmla="*/ 22 w 24"/>
                <a:gd name="T19" fmla="*/ 7 h 12"/>
                <a:gd name="T20" fmla="*/ 19 w 24"/>
                <a:gd name="T21" fmla="*/ 10 h 12"/>
                <a:gd name="T22" fmla="*/ 24 w 24"/>
                <a:gd name="T23" fmla="*/ 12 h 12"/>
                <a:gd name="T24" fmla="*/ 4 w 24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2">
                  <a:moveTo>
                    <a:pt x="4" y="10"/>
                  </a:moveTo>
                  <a:cubicBezTo>
                    <a:pt x="0" y="6"/>
                    <a:pt x="3" y="4"/>
                    <a:pt x="5" y="1"/>
                  </a:cubicBezTo>
                  <a:cubicBezTo>
                    <a:pt x="9" y="1"/>
                    <a:pt x="13" y="0"/>
                    <a:pt x="17" y="1"/>
                  </a:cubicBezTo>
                  <a:cubicBezTo>
                    <a:pt x="15" y="1"/>
                    <a:pt x="14" y="1"/>
                    <a:pt x="12" y="2"/>
                  </a:cubicBezTo>
                  <a:cubicBezTo>
                    <a:pt x="10" y="2"/>
                    <a:pt x="9" y="4"/>
                    <a:pt x="8" y="5"/>
                  </a:cubicBezTo>
                  <a:cubicBezTo>
                    <a:pt x="8" y="7"/>
                    <a:pt x="9" y="8"/>
                    <a:pt x="10" y="9"/>
                  </a:cubicBezTo>
                  <a:cubicBezTo>
                    <a:pt x="12" y="10"/>
                    <a:pt x="13" y="8"/>
                    <a:pt x="14" y="7"/>
                  </a:cubicBezTo>
                  <a:cubicBezTo>
                    <a:pt x="16" y="6"/>
                    <a:pt x="17" y="5"/>
                    <a:pt x="19" y="3"/>
                  </a:cubicBezTo>
                  <a:cubicBezTo>
                    <a:pt x="20" y="2"/>
                    <a:pt x="21" y="3"/>
                    <a:pt x="22" y="4"/>
                  </a:cubicBezTo>
                  <a:cubicBezTo>
                    <a:pt x="23" y="5"/>
                    <a:pt x="23" y="5"/>
                    <a:pt x="22" y="7"/>
                  </a:cubicBezTo>
                  <a:cubicBezTo>
                    <a:pt x="21" y="8"/>
                    <a:pt x="20" y="9"/>
                    <a:pt x="19" y="10"/>
                  </a:cubicBezTo>
                  <a:cubicBezTo>
                    <a:pt x="20" y="12"/>
                    <a:pt x="23" y="10"/>
                    <a:pt x="24" y="12"/>
                  </a:cubicBezTo>
                  <a:cubicBezTo>
                    <a:pt x="17" y="12"/>
                    <a:pt x="10" y="11"/>
                    <a:pt x="4" y="10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6" name="Freeform 52">
              <a:extLst>
                <a:ext uri="{FF2B5EF4-FFF2-40B4-BE49-F238E27FC236}">
                  <a16:creationId xmlns:a16="http://schemas.microsoft.com/office/drawing/2014/main" id="{3687F287-AC36-754E-933D-6CB1C484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" y="834"/>
              <a:ext cx="35" cy="24"/>
            </a:xfrm>
            <a:custGeom>
              <a:avLst/>
              <a:gdLst>
                <a:gd name="T0" fmla="*/ 0 w 20"/>
                <a:gd name="T1" fmla="*/ 13 h 14"/>
                <a:gd name="T2" fmla="*/ 5 w 20"/>
                <a:gd name="T3" fmla="*/ 1 h 14"/>
                <a:gd name="T4" fmla="*/ 20 w 20"/>
                <a:gd name="T5" fmla="*/ 0 h 14"/>
                <a:gd name="T6" fmla="*/ 8 w 20"/>
                <a:gd name="T7" fmla="*/ 11 h 14"/>
                <a:gd name="T8" fmla="*/ 9 w 20"/>
                <a:gd name="T9" fmla="*/ 12 h 14"/>
                <a:gd name="T10" fmla="*/ 17 w 20"/>
                <a:gd name="T11" fmla="*/ 12 h 14"/>
                <a:gd name="T12" fmla="*/ 0 w 20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0" y="13"/>
                  </a:moveTo>
                  <a:cubicBezTo>
                    <a:pt x="6" y="11"/>
                    <a:pt x="7" y="6"/>
                    <a:pt x="5" y="1"/>
                  </a:cubicBezTo>
                  <a:cubicBezTo>
                    <a:pt x="10" y="0"/>
                    <a:pt x="15" y="0"/>
                    <a:pt x="20" y="0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8" y="11"/>
                    <a:pt x="8" y="11"/>
                    <a:pt x="9" y="12"/>
                  </a:cubicBezTo>
                  <a:cubicBezTo>
                    <a:pt x="11" y="12"/>
                    <a:pt x="14" y="12"/>
                    <a:pt x="17" y="12"/>
                  </a:cubicBezTo>
                  <a:cubicBezTo>
                    <a:pt x="11" y="14"/>
                    <a:pt x="6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7" name="Freeform 53">
              <a:extLst>
                <a:ext uri="{FF2B5EF4-FFF2-40B4-BE49-F238E27FC236}">
                  <a16:creationId xmlns:a16="http://schemas.microsoft.com/office/drawing/2014/main" id="{8A55673F-2AB2-2F50-5DE3-175840E81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" y="834"/>
              <a:ext cx="56" cy="23"/>
            </a:xfrm>
            <a:custGeom>
              <a:avLst/>
              <a:gdLst>
                <a:gd name="T0" fmla="*/ 21 w 32"/>
                <a:gd name="T1" fmla="*/ 1 h 13"/>
                <a:gd name="T2" fmla="*/ 22 w 32"/>
                <a:gd name="T3" fmla="*/ 3 h 13"/>
                <a:gd name="T4" fmla="*/ 32 w 32"/>
                <a:gd name="T5" fmla="*/ 13 h 13"/>
                <a:gd name="T6" fmla="*/ 26 w 32"/>
                <a:gd name="T7" fmla="*/ 13 h 13"/>
                <a:gd name="T8" fmla="*/ 15 w 32"/>
                <a:gd name="T9" fmla="*/ 2 h 13"/>
                <a:gd name="T10" fmla="*/ 10 w 32"/>
                <a:gd name="T11" fmla="*/ 2 h 13"/>
                <a:gd name="T12" fmla="*/ 0 w 32"/>
                <a:gd name="T13" fmla="*/ 1 h 13"/>
                <a:gd name="T14" fmla="*/ 21 w 32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3">
                  <a:moveTo>
                    <a:pt x="21" y="1"/>
                  </a:moveTo>
                  <a:cubicBezTo>
                    <a:pt x="20" y="2"/>
                    <a:pt x="21" y="3"/>
                    <a:pt x="22" y="3"/>
                  </a:cubicBezTo>
                  <a:cubicBezTo>
                    <a:pt x="26" y="6"/>
                    <a:pt x="28" y="10"/>
                    <a:pt x="32" y="13"/>
                  </a:cubicBezTo>
                  <a:cubicBezTo>
                    <a:pt x="30" y="13"/>
                    <a:pt x="28" y="13"/>
                    <a:pt x="26" y="13"/>
                  </a:cubicBezTo>
                  <a:cubicBezTo>
                    <a:pt x="23" y="9"/>
                    <a:pt x="18" y="6"/>
                    <a:pt x="15" y="2"/>
                  </a:cubicBezTo>
                  <a:cubicBezTo>
                    <a:pt x="14" y="1"/>
                    <a:pt x="12" y="2"/>
                    <a:pt x="10" y="2"/>
                  </a:cubicBezTo>
                  <a:cubicBezTo>
                    <a:pt x="7" y="2"/>
                    <a:pt x="4" y="2"/>
                    <a:pt x="0" y="1"/>
                  </a:cubicBezTo>
                  <a:cubicBezTo>
                    <a:pt x="7" y="0"/>
                    <a:pt x="14" y="1"/>
                    <a:pt x="21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8" name="Freeform 54">
              <a:extLst>
                <a:ext uri="{FF2B5EF4-FFF2-40B4-BE49-F238E27FC236}">
                  <a16:creationId xmlns:a16="http://schemas.microsoft.com/office/drawing/2014/main" id="{73DD8417-CD51-65F5-349E-A6BD5D7EA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62"/>
              <a:ext cx="47" cy="22"/>
            </a:xfrm>
            <a:custGeom>
              <a:avLst/>
              <a:gdLst>
                <a:gd name="T0" fmla="*/ 0 w 27"/>
                <a:gd name="T1" fmla="*/ 13 h 13"/>
                <a:gd name="T2" fmla="*/ 11 w 27"/>
                <a:gd name="T3" fmla="*/ 11 h 13"/>
                <a:gd name="T4" fmla="*/ 22 w 27"/>
                <a:gd name="T5" fmla="*/ 0 h 13"/>
                <a:gd name="T6" fmla="*/ 26 w 27"/>
                <a:gd name="T7" fmla="*/ 0 h 13"/>
                <a:gd name="T8" fmla="*/ 21 w 27"/>
                <a:gd name="T9" fmla="*/ 12 h 13"/>
                <a:gd name="T10" fmla="*/ 0 w 27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3">
                  <a:moveTo>
                    <a:pt x="0" y="13"/>
                  </a:moveTo>
                  <a:cubicBezTo>
                    <a:pt x="3" y="10"/>
                    <a:pt x="7" y="11"/>
                    <a:pt x="11" y="11"/>
                  </a:cubicBezTo>
                  <a:cubicBezTo>
                    <a:pt x="17" y="11"/>
                    <a:pt x="22" y="7"/>
                    <a:pt x="22" y="0"/>
                  </a:cubicBezTo>
                  <a:cubicBezTo>
                    <a:pt x="23" y="0"/>
                    <a:pt x="25" y="0"/>
                    <a:pt x="26" y="0"/>
                  </a:cubicBezTo>
                  <a:cubicBezTo>
                    <a:pt x="27" y="5"/>
                    <a:pt x="24" y="9"/>
                    <a:pt x="21" y="12"/>
                  </a:cubicBezTo>
                  <a:cubicBezTo>
                    <a:pt x="14" y="13"/>
                    <a:pt x="7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9" name="Freeform 55">
              <a:extLst>
                <a:ext uri="{FF2B5EF4-FFF2-40B4-BE49-F238E27FC236}">
                  <a16:creationId xmlns:a16="http://schemas.microsoft.com/office/drawing/2014/main" id="{A41D84DD-F82F-D2E7-9C79-7BA0E4C06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725"/>
              <a:ext cx="37" cy="24"/>
            </a:xfrm>
            <a:custGeom>
              <a:avLst/>
              <a:gdLst>
                <a:gd name="T0" fmla="*/ 10 w 21"/>
                <a:gd name="T1" fmla="*/ 14 h 14"/>
                <a:gd name="T2" fmla="*/ 15 w 21"/>
                <a:gd name="T3" fmla="*/ 12 h 14"/>
                <a:gd name="T4" fmla="*/ 0 w 21"/>
                <a:gd name="T5" fmla="*/ 1 h 14"/>
                <a:gd name="T6" fmla="*/ 2 w 21"/>
                <a:gd name="T7" fmla="*/ 0 h 14"/>
                <a:gd name="T8" fmla="*/ 9 w 21"/>
                <a:gd name="T9" fmla="*/ 1 h 14"/>
                <a:gd name="T10" fmla="*/ 18 w 21"/>
                <a:gd name="T11" fmla="*/ 9 h 14"/>
                <a:gd name="T12" fmla="*/ 21 w 21"/>
                <a:gd name="T13" fmla="*/ 13 h 14"/>
                <a:gd name="T14" fmla="*/ 10 w 2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4">
                  <a:moveTo>
                    <a:pt x="10" y="14"/>
                  </a:moveTo>
                  <a:cubicBezTo>
                    <a:pt x="12" y="13"/>
                    <a:pt x="13" y="13"/>
                    <a:pt x="15" y="12"/>
                  </a:cubicBezTo>
                  <a:cubicBezTo>
                    <a:pt x="9" y="9"/>
                    <a:pt x="7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5" y="0"/>
                    <a:pt x="7" y="0"/>
                    <a:pt x="9" y="1"/>
                  </a:cubicBezTo>
                  <a:cubicBezTo>
                    <a:pt x="11" y="4"/>
                    <a:pt x="15" y="6"/>
                    <a:pt x="18" y="9"/>
                  </a:cubicBezTo>
                  <a:cubicBezTo>
                    <a:pt x="19" y="10"/>
                    <a:pt x="20" y="12"/>
                    <a:pt x="21" y="13"/>
                  </a:cubicBezTo>
                  <a:cubicBezTo>
                    <a:pt x="17" y="13"/>
                    <a:pt x="14" y="14"/>
                    <a:pt x="1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0" name="Freeform 56">
              <a:extLst>
                <a:ext uri="{FF2B5EF4-FFF2-40B4-BE49-F238E27FC236}">
                  <a16:creationId xmlns:a16="http://schemas.microsoft.com/office/drawing/2014/main" id="{B1376F58-7C51-9620-CB05-0F4225927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" y="800"/>
              <a:ext cx="26" cy="23"/>
            </a:xfrm>
            <a:custGeom>
              <a:avLst/>
              <a:gdLst>
                <a:gd name="T0" fmla="*/ 15 w 15"/>
                <a:gd name="T1" fmla="*/ 0 h 13"/>
                <a:gd name="T2" fmla="*/ 13 w 15"/>
                <a:gd name="T3" fmla="*/ 10 h 13"/>
                <a:gd name="T4" fmla="*/ 15 w 15"/>
                <a:gd name="T5" fmla="*/ 12 h 13"/>
                <a:gd name="T6" fmla="*/ 9 w 15"/>
                <a:gd name="T7" fmla="*/ 13 h 13"/>
                <a:gd name="T8" fmla="*/ 5 w 15"/>
                <a:gd name="T9" fmla="*/ 6 h 13"/>
                <a:gd name="T10" fmla="*/ 0 w 15"/>
                <a:gd name="T11" fmla="*/ 1 h 13"/>
                <a:gd name="T12" fmla="*/ 15 w 1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3">
                  <a:moveTo>
                    <a:pt x="15" y="0"/>
                  </a:moveTo>
                  <a:cubicBezTo>
                    <a:pt x="8" y="3"/>
                    <a:pt x="7" y="4"/>
                    <a:pt x="13" y="10"/>
                  </a:cubicBezTo>
                  <a:cubicBezTo>
                    <a:pt x="14" y="11"/>
                    <a:pt x="15" y="12"/>
                    <a:pt x="15" y="12"/>
                  </a:cubicBezTo>
                  <a:cubicBezTo>
                    <a:pt x="13" y="13"/>
                    <a:pt x="11" y="13"/>
                    <a:pt x="9" y="13"/>
                  </a:cubicBezTo>
                  <a:cubicBezTo>
                    <a:pt x="7" y="11"/>
                    <a:pt x="5" y="9"/>
                    <a:pt x="5" y="6"/>
                  </a:cubicBezTo>
                  <a:cubicBezTo>
                    <a:pt x="6" y="2"/>
                    <a:pt x="4" y="0"/>
                    <a:pt x="0" y="1"/>
                  </a:cubicBezTo>
                  <a:cubicBezTo>
                    <a:pt x="5" y="0"/>
                    <a:pt x="10" y="0"/>
                    <a:pt x="1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1" name="Freeform 57">
              <a:extLst>
                <a:ext uri="{FF2B5EF4-FFF2-40B4-BE49-F238E27FC236}">
                  <a16:creationId xmlns:a16="http://schemas.microsoft.com/office/drawing/2014/main" id="{DEC3EBFD-FA68-D2F8-DB01-1120376D6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" y="728"/>
              <a:ext cx="30" cy="23"/>
            </a:xfrm>
            <a:custGeom>
              <a:avLst/>
              <a:gdLst>
                <a:gd name="T0" fmla="*/ 17 w 17"/>
                <a:gd name="T1" fmla="*/ 1 h 13"/>
                <a:gd name="T2" fmla="*/ 5 w 17"/>
                <a:gd name="T3" fmla="*/ 13 h 13"/>
                <a:gd name="T4" fmla="*/ 0 w 17"/>
                <a:gd name="T5" fmla="*/ 13 h 13"/>
                <a:gd name="T6" fmla="*/ 11 w 17"/>
                <a:gd name="T7" fmla="*/ 1 h 13"/>
                <a:gd name="T8" fmla="*/ 17 w 17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7" y="1"/>
                  </a:moveTo>
                  <a:cubicBezTo>
                    <a:pt x="13" y="5"/>
                    <a:pt x="9" y="9"/>
                    <a:pt x="5" y="13"/>
                  </a:cubicBezTo>
                  <a:cubicBezTo>
                    <a:pt x="3" y="13"/>
                    <a:pt x="2" y="13"/>
                    <a:pt x="0" y="13"/>
                  </a:cubicBezTo>
                  <a:cubicBezTo>
                    <a:pt x="3" y="9"/>
                    <a:pt x="8" y="6"/>
                    <a:pt x="11" y="1"/>
                  </a:cubicBezTo>
                  <a:cubicBezTo>
                    <a:pt x="13" y="1"/>
                    <a:pt x="15" y="0"/>
                    <a:pt x="1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2" name="Freeform 58">
              <a:extLst>
                <a:ext uri="{FF2B5EF4-FFF2-40B4-BE49-F238E27FC236}">
                  <a16:creationId xmlns:a16="http://schemas.microsoft.com/office/drawing/2014/main" id="{7877F0F9-4D77-E7CC-C76E-40FD4D241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" y="765"/>
              <a:ext cx="40" cy="23"/>
            </a:xfrm>
            <a:custGeom>
              <a:avLst/>
              <a:gdLst>
                <a:gd name="T0" fmla="*/ 19 w 23"/>
                <a:gd name="T1" fmla="*/ 1 h 13"/>
                <a:gd name="T2" fmla="*/ 23 w 23"/>
                <a:gd name="T3" fmla="*/ 13 h 13"/>
                <a:gd name="T4" fmla="*/ 17 w 23"/>
                <a:gd name="T5" fmla="*/ 13 h 13"/>
                <a:gd name="T6" fmla="*/ 14 w 23"/>
                <a:gd name="T7" fmla="*/ 3 h 13"/>
                <a:gd name="T8" fmla="*/ 12 w 23"/>
                <a:gd name="T9" fmla="*/ 1 h 13"/>
                <a:gd name="T10" fmla="*/ 0 w 23"/>
                <a:gd name="T11" fmla="*/ 1 h 13"/>
                <a:gd name="T12" fmla="*/ 19 w 23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">
                  <a:moveTo>
                    <a:pt x="19" y="1"/>
                  </a:moveTo>
                  <a:cubicBezTo>
                    <a:pt x="17" y="6"/>
                    <a:pt x="21" y="9"/>
                    <a:pt x="23" y="13"/>
                  </a:cubicBezTo>
                  <a:cubicBezTo>
                    <a:pt x="21" y="13"/>
                    <a:pt x="19" y="13"/>
                    <a:pt x="17" y="13"/>
                  </a:cubicBezTo>
                  <a:cubicBezTo>
                    <a:pt x="16" y="10"/>
                    <a:pt x="14" y="7"/>
                    <a:pt x="14" y="3"/>
                  </a:cubicBezTo>
                  <a:cubicBezTo>
                    <a:pt x="15" y="1"/>
                    <a:pt x="13" y="1"/>
                    <a:pt x="12" y="1"/>
                  </a:cubicBezTo>
                  <a:cubicBezTo>
                    <a:pt x="8" y="1"/>
                    <a:pt x="4" y="1"/>
                    <a:pt x="0" y="1"/>
                  </a:cubicBezTo>
                  <a:cubicBezTo>
                    <a:pt x="6" y="0"/>
                    <a:pt x="13" y="0"/>
                    <a:pt x="19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3" name="Freeform 59">
              <a:extLst>
                <a:ext uri="{FF2B5EF4-FFF2-40B4-BE49-F238E27FC236}">
                  <a16:creationId xmlns:a16="http://schemas.microsoft.com/office/drawing/2014/main" id="{0A76E5FE-7843-8376-3468-74D8EA091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" y="747"/>
              <a:ext cx="23" cy="22"/>
            </a:xfrm>
            <a:custGeom>
              <a:avLst/>
              <a:gdLst>
                <a:gd name="T0" fmla="*/ 13 w 13"/>
                <a:gd name="T1" fmla="*/ 3 h 12"/>
                <a:gd name="T2" fmla="*/ 5 w 13"/>
                <a:gd name="T3" fmla="*/ 10 h 12"/>
                <a:gd name="T4" fmla="*/ 2 w 13"/>
                <a:gd name="T5" fmla="*/ 10 h 12"/>
                <a:gd name="T6" fmla="*/ 2 w 13"/>
                <a:gd name="T7" fmla="*/ 7 h 12"/>
                <a:gd name="T8" fmla="*/ 7 w 13"/>
                <a:gd name="T9" fmla="*/ 0 h 12"/>
                <a:gd name="T10" fmla="*/ 13 w 13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13" y="3"/>
                  </a:moveTo>
                  <a:cubicBezTo>
                    <a:pt x="10" y="5"/>
                    <a:pt x="8" y="7"/>
                    <a:pt x="5" y="10"/>
                  </a:cubicBezTo>
                  <a:cubicBezTo>
                    <a:pt x="4" y="11"/>
                    <a:pt x="3" y="12"/>
                    <a:pt x="2" y="10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5"/>
                    <a:pt x="6" y="3"/>
                    <a:pt x="7" y="0"/>
                  </a:cubicBezTo>
                  <a:cubicBezTo>
                    <a:pt x="9" y="1"/>
                    <a:pt x="11" y="2"/>
                    <a:pt x="13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4" name="Freeform 60">
              <a:extLst>
                <a:ext uri="{FF2B5EF4-FFF2-40B4-BE49-F238E27FC236}">
                  <a16:creationId xmlns:a16="http://schemas.microsoft.com/office/drawing/2014/main" id="{50569873-F340-765E-7B9F-F72810C46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" y="691"/>
              <a:ext cx="16" cy="4"/>
            </a:xfrm>
            <a:custGeom>
              <a:avLst/>
              <a:gdLst>
                <a:gd name="T0" fmla="*/ 9 w 9"/>
                <a:gd name="T1" fmla="*/ 1 h 2"/>
                <a:gd name="T2" fmla="*/ 0 w 9"/>
                <a:gd name="T3" fmla="*/ 1 h 2"/>
                <a:gd name="T4" fmla="*/ 9 w 9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9" y="1"/>
                  </a:moveTo>
                  <a:cubicBezTo>
                    <a:pt x="6" y="2"/>
                    <a:pt x="2" y="2"/>
                    <a:pt x="0" y="1"/>
                  </a:cubicBezTo>
                  <a:cubicBezTo>
                    <a:pt x="3" y="0"/>
                    <a:pt x="6" y="1"/>
                    <a:pt x="9" y="1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5" name="Freeform 61">
              <a:extLst>
                <a:ext uri="{FF2B5EF4-FFF2-40B4-BE49-F238E27FC236}">
                  <a16:creationId xmlns:a16="http://schemas.microsoft.com/office/drawing/2014/main" id="{807B2DDF-CF6A-18E0-C4C3-C94F91FF6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" y="682"/>
              <a:ext cx="656" cy="25"/>
            </a:xfrm>
            <a:custGeom>
              <a:avLst/>
              <a:gdLst>
                <a:gd name="T0" fmla="*/ 262 w 374"/>
                <a:gd name="T1" fmla="*/ 0 h 14"/>
                <a:gd name="T2" fmla="*/ 265 w 374"/>
                <a:gd name="T3" fmla="*/ 0 h 14"/>
                <a:gd name="T4" fmla="*/ 266 w 374"/>
                <a:gd name="T5" fmla="*/ 5 h 14"/>
                <a:gd name="T6" fmla="*/ 262 w 374"/>
                <a:gd name="T7" fmla="*/ 10 h 14"/>
                <a:gd name="T8" fmla="*/ 267 w 374"/>
                <a:gd name="T9" fmla="*/ 9 h 14"/>
                <a:gd name="T10" fmla="*/ 273 w 374"/>
                <a:gd name="T11" fmla="*/ 9 h 14"/>
                <a:gd name="T12" fmla="*/ 281 w 374"/>
                <a:gd name="T13" fmla="*/ 11 h 14"/>
                <a:gd name="T14" fmla="*/ 362 w 374"/>
                <a:gd name="T15" fmla="*/ 11 h 14"/>
                <a:gd name="T16" fmla="*/ 372 w 374"/>
                <a:gd name="T17" fmla="*/ 11 h 14"/>
                <a:gd name="T18" fmla="*/ 371 w 374"/>
                <a:gd name="T19" fmla="*/ 13 h 14"/>
                <a:gd name="T20" fmla="*/ 355 w 374"/>
                <a:gd name="T21" fmla="*/ 13 h 14"/>
                <a:gd name="T22" fmla="*/ 261 w 374"/>
                <a:gd name="T23" fmla="*/ 13 h 14"/>
                <a:gd name="T24" fmla="*/ 14 w 374"/>
                <a:gd name="T25" fmla="*/ 13 h 14"/>
                <a:gd name="T26" fmla="*/ 0 w 374"/>
                <a:gd name="T27" fmla="*/ 13 h 14"/>
                <a:gd name="T28" fmla="*/ 9 w 374"/>
                <a:gd name="T29" fmla="*/ 12 h 14"/>
                <a:gd name="T30" fmla="*/ 246 w 374"/>
                <a:gd name="T31" fmla="*/ 12 h 14"/>
                <a:gd name="T32" fmla="*/ 255 w 374"/>
                <a:gd name="T33" fmla="*/ 8 h 14"/>
                <a:gd name="T34" fmla="*/ 262 w 374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4" h="14">
                  <a:moveTo>
                    <a:pt x="262" y="0"/>
                  </a:moveTo>
                  <a:cubicBezTo>
                    <a:pt x="263" y="0"/>
                    <a:pt x="264" y="0"/>
                    <a:pt x="265" y="0"/>
                  </a:cubicBezTo>
                  <a:cubicBezTo>
                    <a:pt x="268" y="2"/>
                    <a:pt x="267" y="3"/>
                    <a:pt x="266" y="5"/>
                  </a:cubicBezTo>
                  <a:cubicBezTo>
                    <a:pt x="265" y="7"/>
                    <a:pt x="263" y="8"/>
                    <a:pt x="262" y="10"/>
                  </a:cubicBezTo>
                  <a:cubicBezTo>
                    <a:pt x="264" y="11"/>
                    <a:pt x="266" y="10"/>
                    <a:pt x="267" y="9"/>
                  </a:cubicBezTo>
                  <a:cubicBezTo>
                    <a:pt x="269" y="7"/>
                    <a:pt x="271" y="7"/>
                    <a:pt x="273" y="9"/>
                  </a:cubicBezTo>
                  <a:cubicBezTo>
                    <a:pt x="275" y="11"/>
                    <a:pt x="278" y="11"/>
                    <a:pt x="281" y="11"/>
                  </a:cubicBezTo>
                  <a:cubicBezTo>
                    <a:pt x="308" y="11"/>
                    <a:pt x="335" y="11"/>
                    <a:pt x="362" y="11"/>
                  </a:cubicBezTo>
                  <a:cubicBezTo>
                    <a:pt x="365" y="11"/>
                    <a:pt x="369" y="10"/>
                    <a:pt x="372" y="11"/>
                  </a:cubicBezTo>
                  <a:cubicBezTo>
                    <a:pt x="374" y="14"/>
                    <a:pt x="371" y="13"/>
                    <a:pt x="371" y="13"/>
                  </a:cubicBezTo>
                  <a:cubicBezTo>
                    <a:pt x="366" y="13"/>
                    <a:pt x="360" y="13"/>
                    <a:pt x="355" y="13"/>
                  </a:cubicBezTo>
                  <a:cubicBezTo>
                    <a:pt x="324" y="13"/>
                    <a:pt x="292" y="13"/>
                    <a:pt x="261" y="13"/>
                  </a:cubicBezTo>
                  <a:cubicBezTo>
                    <a:pt x="178" y="13"/>
                    <a:pt x="96" y="13"/>
                    <a:pt x="14" y="13"/>
                  </a:cubicBezTo>
                  <a:cubicBezTo>
                    <a:pt x="9" y="13"/>
                    <a:pt x="5" y="13"/>
                    <a:pt x="0" y="13"/>
                  </a:cubicBezTo>
                  <a:cubicBezTo>
                    <a:pt x="3" y="11"/>
                    <a:pt x="6" y="12"/>
                    <a:pt x="9" y="12"/>
                  </a:cubicBezTo>
                  <a:cubicBezTo>
                    <a:pt x="88" y="12"/>
                    <a:pt x="167" y="12"/>
                    <a:pt x="246" y="12"/>
                  </a:cubicBezTo>
                  <a:cubicBezTo>
                    <a:pt x="249" y="12"/>
                    <a:pt x="253" y="12"/>
                    <a:pt x="255" y="8"/>
                  </a:cubicBezTo>
                  <a:cubicBezTo>
                    <a:pt x="257" y="5"/>
                    <a:pt x="260" y="3"/>
                    <a:pt x="262" y="0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6" name="Freeform 62">
              <a:extLst>
                <a:ext uri="{FF2B5EF4-FFF2-40B4-BE49-F238E27FC236}">
                  <a16:creationId xmlns:a16="http://schemas.microsoft.com/office/drawing/2014/main" id="{861720A1-BB8F-EFAB-BC1E-ACBCBC0A5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700"/>
              <a:ext cx="67" cy="14"/>
            </a:xfrm>
            <a:custGeom>
              <a:avLst/>
              <a:gdLst>
                <a:gd name="T0" fmla="*/ 38 w 38"/>
                <a:gd name="T1" fmla="*/ 6 h 8"/>
                <a:gd name="T2" fmla="*/ 30 w 38"/>
                <a:gd name="T3" fmla="*/ 6 h 8"/>
                <a:gd name="T4" fmla="*/ 0 w 38"/>
                <a:gd name="T5" fmla="*/ 7 h 8"/>
                <a:gd name="T6" fmla="*/ 16 w 38"/>
                <a:gd name="T7" fmla="*/ 4 h 8"/>
                <a:gd name="T8" fmla="*/ 22 w 38"/>
                <a:gd name="T9" fmla="*/ 5 h 8"/>
                <a:gd name="T10" fmla="*/ 38 w 38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">
                  <a:moveTo>
                    <a:pt x="38" y="6"/>
                  </a:moveTo>
                  <a:cubicBezTo>
                    <a:pt x="36" y="7"/>
                    <a:pt x="33" y="6"/>
                    <a:pt x="30" y="6"/>
                  </a:cubicBezTo>
                  <a:cubicBezTo>
                    <a:pt x="20" y="6"/>
                    <a:pt x="10" y="8"/>
                    <a:pt x="0" y="7"/>
                  </a:cubicBezTo>
                  <a:cubicBezTo>
                    <a:pt x="4" y="1"/>
                    <a:pt x="10" y="0"/>
                    <a:pt x="16" y="4"/>
                  </a:cubicBezTo>
                  <a:cubicBezTo>
                    <a:pt x="18" y="5"/>
                    <a:pt x="20" y="6"/>
                    <a:pt x="22" y="5"/>
                  </a:cubicBezTo>
                  <a:cubicBezTo>
                    <a:pt x="27" y="3"/>
                    <a:pt x="33" y="4"/>
                    <a:pt x="38" y="6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7" name="Freeform 63">
              <a:extLst>
                <a:ext uri="{FF2B5EF4-FFF2-40B4-BE49-F238E27FC236}">
                  <a16:creationId xmlns:a16="http://schemas.microsoft.com/office/drawing/2014/main" id="{33E7694A-361E-4B0B-1935-B25D28264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797"/>
              <a:ext cx="38" cy="38"/>
            </a:xfrm>
            <a:custGeom>
              <a:avLst/>
              <a:gdLst>
                <a:gd name="T0" fmla="*/ 4 w 22"/>
                <a:gd name="T1" fmla="*/ 0 h 22"/>
                <a:gd name="T2" fmla="*/ 6 w 22"/>
                <a:gd name="T3" fmla="*/ 1 h 22"/>
                <a:gd name="T4" fmla="*/ 20 w 22"/>
                <a:gd name="T5" fmla="*/ 16 h 22"/>
                <a:gd name="T6" fmla="*/ 21 w 22"/>
                <a:gd name="T7" fmla="*/ 20 h 22"/>
                <a:gd name="T8" fmla="*/ 17 w 22"/>
                <a:gd name="T9" fmla="*/ 19 h 22"/>
                <a:gd name="T10" fmla="*/ 6 w 22"/>
                <a:gd name="T11" fmla="*/ 9 h 22"/>
                <a:gd name="T12" fmla="*/ 3 w 22"/>
                <a:gd name="T13" fmla="*/ 7 h 22"/>
                <a:gd name="T14" fmla="*/ 0 w 22"/>
                <a:gd name="T15" fmla="*/ 3 h 22"/>
                <a:gd name="T16" fmla="*/ 4 w 22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4" y="0"/>
                  </a:moveTo>
                  <a:cubicBezTo>
                    <a:pt x="5" y="0"/>
                    <a:pt x="5" y="0"/>
                    <a:pt x="6" y="1"/>
                  </a:cubicBezTo>
                  <a:cubicBezTo>
                    <a:pt x="11" y="6"/>
                    <a:pt x="15" y="11"/>
                    <a:pt x="20" y="16"/>
                  </a:cubicBezTo>
                  <a:cubicBezTo>
                    <a:pt x="22" y="17"/>
                    <a:pt x="22" y="18"/>
                    <a:pt x="21" y="20"/>
                  </a:cubicBezTo>
                  <a:cubicBezTo>
                    <a:pt x="19" y="22"/>
                    <a:pt x="18" y="20"/>
                    <a:pt x="17" y="19"/>
                  </a:cubicBezTo>
                  <a:cubicBezTo>
                    <a:pt x="13" y="16"/>
                    <a:pt x="10" y="12"/>
                    <a:pt x="6" y="9"/>
                  </a:cubicBezTo>
                  <a:cubicBezTo>
                    <a:pt x="5" y="8"/>
                    <a:pt x="5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8" name="Freeform 64">
              <a:extLst>
                <a:ext uri="{FF2B5EF4-FFF2-40B4-BE49-F238E27FC236}">
                  <a16:creationId xmlns:a16="http://schemas.microsoft.com/office/drawing/2014/main" id="{6726F9CC-ACC7-5E9F-2FC1-27B8673F8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" y="679"/>
              <a:ext cx="201" cy="26"/>
            </a:xfrm>
            <a:custGeom>
              <a:avLst/>
              <a:gdLst>
                <a:gd name="T0" fmla="*/ 114 w 114"/>
                <a:gd name="T1" fmla="*/ 13 h 15"/>
                <a:gd name="T2" fmla="*/ 109 w 114"/>
                <a:gd name="T3" fmla="*/ 14 h 15"/>
                <a:gd name="T4" fmla="*/ 20 w 114"/>
                <a:gd name="T5" fmla="*/ 14 h 15"/>
                <a:gd name="T6" fmla="*/ 19 w 114"/>
                <a:gd name="T7" fmla="*/ 14 h 15"/>
                <a:gd name="T8" fmla="*/ 5 w 114"/>
                <a:gd name="T9" fmla="*/ 14 h 15"/>
                <a:gd name="T10" fmla="*/ 1 w 114"/>
                <a:gd name="T11" fmla="*/ 13 h 15"/>
                <a:gd name="T12" fmla="*/ 3 w 114"/>
                <a:gd name="T13" fmla="*/ 10 h 15"/>
                <a:gd name="T14" fmla="*/ 7 w 114"/>
                <a:gd name="T15" fmla="*/ 2 h 15"/>
                <a:gd name="T16" fmla="*/ 78 w 114"/>
                <a:gd name="T17" fmla="*/ 2 h 15"/>
                <a:gd name="T18" fmla="*/ 83 w 114"/>
                <a:gd name="T19" fmla="*/ 2 h 15"/>
                <a:gd name="T20" fmla="*/ 114 w 114"/>
                <a:gd name="T2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5">
                  <a:moveTo>
                    <a:pt x="114" y="13"/>
                  </a:moveTo>
                  <a:cubicBezTo>
                    <a:pt x="113" y="14"/>
                    <a:pt x="111" y="14"/>
                    <a:pt x="109" y="14"/>
                  </a:cubicBezTo>
                  <a:cubicBezTo>
                    <a:pt x="79" y="14"/>
                    <a:pt x="50" y="14"/>
                    <a:pt x="20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4" y="11"/>
                    <a:pt x="10" y="12"/>
                    <a:pt x="5" y="14"/>
                  </a:cubicBezTo>
                  <a:cubicBezTo>
                    <a:pt x="4" y="14"/>
                    <a:pt x="1" y="15"/>
                    <a:pt x="1" y="13"/>
                  </a:cubicBezTo>
                  <a:cubicBezTo>
                    <a:pt x="0" y="12"/>
                    <a:pt x="3" y="11"/>
                    <a:pt x="3" y="10"/>
                  </a:cubicBezTo>
                  <a:cubicBezTo>
                    <a:pt x="5" y="8"/>
                    <a:pt x="9" y="7"/>
                    <a:pt x="7" y="2"/>
                  </a:cubicBezTo>
                  <a:cubicBezTo>
                    <a:pt x="31" y="2"/>
                    <a:pt x="54" y="2"/>
                    <a:pt x="78" y="2"/>
                  </a:cubicBezTo>
                  <a:cubicBezTo>
                    <a:pt x="80" y="2"/>
                    <a:pt x="81" y="3"/>
                    <a:pt x="83" y="2"/>
                  </a:cubicBezTo>
                  <a:cubicBezTo>
                    <a:pt x="95" y="0"/>
                    <a:pt x="105" y="6"/>
                    <a:pt x="114" y="13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9" name="Freeform 65">
              <a:extLst>
                <a:ext uri="{FF2B5EF4-FFF2-40B4-BE49-F238E27FC236}">
                  <a16:creationId xmlns:a16="http://schemas.microsoft.com/office/drawing/2014/main" id="{D1DED945-047E-8D10-167A-840DEED26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" y="723"/>
              <a:ext cx="16" cy="17"/>
            </a:xfrm>
            <a:custGeom>
              <a:avLst/>
              <a:gdLst>
                <a:gd name="T0" fmla="*/ 9 w 9"/>
                <a:gd name="T1" fmla="*/ 4 h 10"/>
                <a:gd name="T2" fmla="*/ 4 w 9"/>
                <a:gd name="T3" fmla="*/ 10 h 10"/>
                <a:gd name="T4" fmla="*/ 0 w 9"/>
                <a:gd name="T5" fmla="*/ 6 h 10"/>
                <a:gd name="T6" fmla="*/ 5 w 9"/>
                <a:gd name="T7" fmla="*/ 0 h 10"/>
                <a:gd name="T8" fmla="*/ 9 w 9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cubicBezTo>
                    <a:pt x="8" y="7"/>
                    <a:pt x="6" y="9"/>
                    <a:pt x="4" y="10"/>
                  </a:cubicBez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7" y="0"/>
                    <a:pt x="8" y="2"/>
                    <a:pt x="9" y="4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0" name="Freeform 66">
              <a:extLst>
                <a:ext uri="{FF2B5EF4-FFF2-40B4-BE49-F238E27FC236}">
                  <a16:creationId xmlns:a16="http://schemas.microsoft.com/office/drawing/2014/main" id="{F54FA177-0781-2039-3FE8-07BB6C3D9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" y="682"/>
              <a:ext cx="154" cy="21"/>
            </a:xfrm>
            <a:custGeom>
              <a:avLst/>
              <a:gdLst>
                <a:gd name="T0" fmla="*/ 0 w 88"/>
                <a:gd name="T1" fmla="*/ 7 h 12"/>
                <a:gd name="T2" fmla="*/ 21 w 88"/>
                <a:gd name="T3" fmla="*/ 1 h 12"/>
                <a:gd name="T4" fmla="*/ 72 w 88"/>
                <a:gd name="T5" fmla="*/ 1 h 12"/>
                <a:gd name="T6" fmla="*/ 85 w 88"/>
                <a:gd name="T7" fmla="*/ 6 h 12"/>
                <a:gd name="T8" fmla="*/ 87 w 88"/>
                <a:gd name="T9" fmla="*/ 9 h 12"/>
                <a:gd name="T10" fmla="*/ 84 w 88"/>
                <a:gd name="T11" fmla="*/ 9 h 12"/>
                <a:gd name="T12" fmla="*/ 80 w 88"/>
                <a:gd name="T13" fmla="*/ 8 h 12"/>
                <a:gd name="T14" fmla="*/ 82 w 88"/>
                <a:gd name="T15" fmla="*/ 6 h 12"/>
                <a:gd name="T16" fmla="*/ 77 w 88"/>
                <a:gd name="T17" fmla="*/ 9 h 12"/>
                <a:gd name="T18" fmla="*/ 74 w 88"/>
                <a:gd name="T19" fmla="*/ 11 h 12"/>
                <a:gd name="T20" fmla="*/ 71 w 88"/>
                <a:gd name="T21" fmla="*/ 11 h 12"/>
                <a:gd name="T22" fmla="*/ 16 w 88"/>
                <a:gd name="T23" fmla="*/ 11 h 12"/>
                <a:gd name="T24" fmla="*/ 7 w 88"/>
                <a:gd name="T25" fmla="*/ 11 h 12"/>
                <a:gd name="T26" fmla="*/ 0 w 88"/>
                <a:gd name="T2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">
                  <a:moveTo>
                    <a:pt x="0" y="7"/>
                  </a:moveTo>
                  <a:cubicBezTo>
                    <a:pt x="6" y="0"/>
                    <a:pt x="14" y="1"/>
                    <a:pt x="21" y="1"/>
                  </a:cubicBezTo>
                  <a:cubicBezTo>
                    <a:pt x="38" y="1"/>
                    <a:pt x="55" y="1"/>
                    <a:pt x="72" y="1"/>
                  </a:cubicBezTo>
                  <a:cubicBezTo>
                    <a:pt x="77" y="1"/>
                    <a:pt x="81" y="4"/>
                    <a:pt x="85" y="6"/>
                  </a:cubicBezTo>
                  <a:cubicBezTo>
                    <a:pt x="86" y="7"/>
                    <a:pt x="88" y="7"/>
                    <a:pt x="87" y="9"/>
                  </a:cubicBezTo>
                  <a:cubicBezTo>
                    <a:pt x="86" y="10"/>
                    <a:pt x="85" y="9"/>
                    <a:pt x="84" y="9"/>
                  </a:cubicBezTo>
                  <a:cubicBezTo>
                    <a:pt x="83" y="9"/>
                    <a:pt x="81" y="8"/>
                    <a:pt x="80" y="8"/>
                  </a:cubicBezTo>
                  <a:cubicBezTo>
                    <a:pt x="80" y="6"/>
                    <a:pt x="82" y="7"/>
                    <a:pt x="82" y="6"/>
                  </a:cubicBezTo>
                  <a:cubicBezTo>
                    <a:pt x="79" y="6"/>
                    <a:pt x="77" y="5"/>
                    <a:pt x="77" y="9"/>
                  </a:cubicBezTo>
                  <a:cubicBezTo>
                    <a:pt x="77" y="10"/>
                    <a:pt x="75" y="11"/>
                    <a:pt x="74" y="11"/>
                  </a:cubicBezTo>
                  <a:cubicBezTo>
                    <a:pt x="73" y="11"/>
                    <a:pt x="72" y="11"/>
                    <a:pt x="71" y="11"/>
                  </a:cubicBezTo>
                  <a:cubicBezTo>
                    <a:pt x="52" y="10"/>
                    <a:pt x="34" y="12"/>
                    <a:pt x="16" y="11"/>
                  </a:cubicBezTo>
                  <a:cubicBezTo>
                    <a:pt x="13" y="11"/>
                    <a:pt x="10" y="11"/>
                    <a:pt x="7" y="11"/>
                  </a:cubicBezTo>
                  <a:cubicBezTo>
                    <a:pt x="3" y="11"/>
                    <a:pt x="4" y="6"/>
                    <a:pt x="0" y="7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5383465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5D9A7CF7-BEBB-F20C-D145-799647A71C9B}"/>
              </a:ext>
            </a:extLst>
          </p:cNvPr>
          <p:cNvGrpSpPr/>
          <p:nvPr/>
        </p:nvGrpSpPr>
        <p:grpSpPr>
          <a:xfrm>
            <a:off x="1" y="5989320"/>
            <a:ext cx="12192000" cy="868680"/>
            <a:chOff x="32671" y="5827976"/>
            <a:chExt cx="12159329" cy="1030024"/>
          </a:xfrm>
        </p:grpSpPr>
        <p:sp>
          <p:nvSpPr>
            <p:cNvPr id="24" name="Freeform 59">
              <a:extLst>
                <a:ext uri="{FF2B5EF4-FFF2-40B4-BE49-F238E27FC236}">
                  <a16:creationId xmlns:a16="http://schemas.microsoft.com/office/drawing/2014/main" id="{5B3A451B-44E1-243F-FB25-B82F7DEC81AD}"/>
                </a:ext>
              </a:extLst>
            </p:cNvPr>
            <p:cNvSpPr/>
            <p:nvPr userDrawn="1"/>
          </p:nvSpPr>
          <p:spPr bwMode="auto">
            <a:xfrm>
              <a:off x="32671" y="5827976"/>
              <a:ext cx="7840514" cy="1030024"/>
            </a:xfrm>
            <a:custGeom>
              <a:avLst/>
              <a:gdLst>
                <a:gd name="T0" fmla="*/ 0 w 2470"/>
                <a:gd name="T1" fmla="*/ 22 h 343"/>
                <a:gd name="T2" fmla="*/ 268 w 2470"/>
                <a:gd name="T3" fmla="*/ 30 h 343"/>
                <a:gd name="T4" fmla="*/ 473 w 2470"/>
                <a:gd name="T5" fmla="*/ 41 h 343"/>
                <a:gd name="T6" fmla="*/ 466 w 2470"/>
                <a:gd name="T7" fmla="*/ 24 h 343"/>
                <a:gd name="T8" fmla="*/ 466 w 2470"/>
                <a:gd name="T9" fmla="*/ 0 h 343"/>
                <a:gd name="T10" fmla="*/ 484 w 2470"/>
                <a:gd name="T11" fmla="*/ 19 h 343"/>
                <a:gd name="T12" fmla="*/ 493 w 2470"/>
                <a:gd name="T13" fmla="*/ 37 h 343"/>
                <a:gd name="T14" fmla="*/ 509 w 2470"/>
                <a:gd name="T15" fmla="*/ 20 h 343"/>
                <a:gd name="T16" fmla="*/ 530 w 2470"/>
                <a:gd name="T17" fmla="*/ 7 h 343"/>
                <a:gd name="T18" fmla="*/ 531 w 2470"/>
                <a:gd name="T19" fmla="*/ 21 h 343"/>
                <a:gd name="T20" fmla="*/ 518 w 2470"/>
                <a:gd name="T21" fmla="*/ 40 h 343"/>
                <a:gd name="T22" fmla="*/ 890 w 2470"/>
                <a:gd name="T23" fmla="*/ 63 h 343"/>
                <a:gd name="T24" fmla="*/ 1354 w 2470"/>
                <a:gd name="T25" fmla="*/ 101 h 343"/>
                <a:gd name="T26" fmla="*/ 1354 w 2470"/>
                <a:gd name="T27" fmla="*/ 82 h 343"/>
                <a:gd name="T28" fmla="*/ 1361 w 2470"/>
                <a:gd name="T29" fmla="*/ 65 h 343"/>
                <a:gd name="T30" fmla="*/ 1368 w 2470"/>
                <a:gd name="T31" fmla="*/ 79 h 343"/>
                <a:gd name="T32" fmla="*/ 1372 w 2470"/>
                <a:gd name="T33" fmla="*/ 95 h 343"/>
                <a:gd name="T34" fmla="*/ 1410 w 2470"/>
                <a:gd name="T35" fmla="*/ 78 h 343"/>
                <a:gd name="T36" fmla="*/ 1455 w 2470"/>
                <a:gd name="T37" fmla="*/ 68 h 343"/>
                <a:gd name="T38" fmla="*/ 1428 w 2470"/>
                <a:gd name="T39" fmla="*/ 91 h 343"/>
                <a:gd name="T40" fmla="*/ 1401 w 2470"/>
                <a:gd name="T41" fmla="*/ 106 h 343"/>
                <a:gd name="T42" fmla="*/ 1430 w 2470"/>
                <a:gd name="T43" fmla="*/ 110 h 343"/>
                <a:gd name="T44" fmla="*/ 1459 w 2470"/>
                <a:gd name="T45" fmla="*/ 113 h 343"/>
                <a:gd name="T46" fmla="*/ 1457 w 2470"/>
                <a:gd name="T47" fmla="*/ 104 h 343"/>
                <a:gd name="T48" fmla="*/ 1466 w 2470"/>
                <a:gd name="T49" fmla="*/ 93 h 343"/>
                <a:gd name="T50" fmla="*/ 1473 w 2470"/>
                <a:gd name="T51" fmla="*/ 105 h 343"/>
                <a:gd name="T52" fmla="*/ 1477 w 2470"/>
                <a:gd name="T53" fmla="*/ 116 h 343"/>
                <a:gd name="T54" fmla="*/ 1488 w 2470"/>
                <a:gd name="T55" fmla="*/ 117 h 343"/>
                <a:gd name="T56" fmla="*/ 1510 w 2470"/>
                <a:gd name="T57" fmla="*/ 99 h 343"/>
                <a:gd name="T58" fmla="*/ 1549 w 2470"/>
                <a:gd name="T59" fmla="*/ 78 h 343"/>
                <a:gd name="T60" fmla="*/ 1531 w 2470"/>
                <a:gd name="T61" fmla="*/ 103 h 343"/>
                <a:gd name="T62" fmla="*/ 1515 w 2470"/>
                <a:gd name="T63" fmla="*/ 120 h 343"/>
                <a:gd name="T64" fmla="*/ 1559 w 2470"/>
                <a:gd name="T65" fmla="*/ 126 h 343"/>
                <a:gd name="T66" fmla="*/ 1579 w 2470"/>
                <a:gd name="T67" fmla="*/ 112 h 343"/>
                <a:gd name="T68" fmla="*/ 1601 w 2470"/>
                <a:gd name="T69" fmla="*/ 103 h 343"/>
                <a:gd name="T70" fmla="*/ 1592 w 2470"/>
                <a:gd name="T71" fmla="*/ 116 h 343"/>
                <a:gd name="T72" fmla="*/ 1580 w 2470"/>
                <a:gd name="T73" fmla="*/ 128 h 343"/>
                <a:gd name="T74" fmla="*/ 1761 w 2470"/>
                <a:gd name="T75" fmla="*/ 157 h 343"/>
                <a:gd name="T76" fmla="*/ 1951 w 2470"/>
                <a:gd name="T77" fmla="*/ 192 h 343"/>
                <a:gd name="T78" fmla="*/ 2207 w 2470"/>
                <a:gd name="T79" fmla="*/ 254 h 343"/>
                <a:gd name="T80" fmla="*/ 2470 w 2470"/>
                <a:gd name="T81" fmla="*/ 343 h 343"/>
                <a:gd name="T82" fmla="*/ 2433 w 2470"/>
                <a:gd name="T83" fmla="*/ 343 h 343"/>
                <a:gd name="T84" fmla="*/ 0 w 2470"/>
                <a:gd name="T85" fmla="*/ 343 h 343"/>
                <a:gd name="T86" fmla="*/ 0 w 2470"/>
                <a:gd name="T87" fmla="*/ 2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70" h="343">
                  <a:moveTo>
                    <a:pt x="0" y="22"/>
                  </a:moveTo>
                  <a:cubicBezTo>
                    <a:pt x="86" y="23"/>
                    <a:pt x="175" y="26"/>
                    <a:pt x="268" y="30"/>
                  </a:cubicBezTo>
                  <a:cubicBezTo>
                    <a:pt x="338" y="33"/>
                    <a:pt x="407" y="37"/>
                    <a:pt x="473" y="41"/>
                  </a:cubicBezTo>
                  <a:cubicBezTo>
                    <a:pt x="470" y="37"/>
                    <a:pt x="468" y="31"/>
                    <a:pt x="466" y="24"/>
                  </a:cubicBezTo>
                  <a:cubicBezTo>
                    <a:pt x="464" y="15"/>
                    <a:pt x="465" y="6"/>
                    <a:pt x="466" y="0"/>
                  </a:cubicBezTo>
                  <a:cubicBezTo>
                    <a:pt x="472" y="5"/>
                    <a:pt x="478" y="11"/>
                    <a:pt x="484" y="19"/>
                  </a:cubicBezTo>
                  <a:cubicBezTo>
                    <a:pt x="488" y="25"/>
                    <a:pt x="491" y="32"/>
                    <a:pt x="493" y="37"/>
                  </a:cubicBezTo>
                  <a:cubicBezTo>
                    <a:pt x="496" y="32"/>
                    <a:pt x="501" y="26"/>
                    <a:pt x="509" y="20"/>
                  </a:cubicBezTo>
                  <a:cubicBezTo>
                    <a:pt x="516" y="14"/>
                    <a:pt x="524" y="10"/>
                    <a:pt x="530" y="7"/>
                  </a:cubicBezTo>
                  <a:cubicBezTo>
                    <a:pt x="531" y="10"/>
                    <a:pt x="532" y="15"/>
                    <a:pt x="531" y="21"/>
                  </a:cubicBezTo>
                  <a:cubicBezTo>
                    <a:pt x="529" y="31"/>
                    <a:pt x="522" y="37"/>
                    <a:pt x="518" y="40"/>
                  </a:cubicBezTo>
                  <a:cubicBezTo>
                    <a:pt x="639" y="46"/>
                    <a:pt x="763" y="54"/>
                    <a:pt x="890" y="63"/>
                  </a:cubicBezTo>
                  <a:cubicBezTo>
                    <a:pt x="1049" y="74"/>
                    <a:pt x="1204" y="87"/>
                    <a:pt x="1354" y="101"/>
                  </a:cubicBezTo>
                  <a:cubicBezTo>
                    <a:pt x="1353" y="96"/>
                    <a:pt x="1352" y="90"/>
                    <a:pt x="1354" y="82"/>
                  </a:cubicBezTo>
                  <a:cubicBezTo>
                    <a:pt x="1356" y="75"/>
                    <a:pt x="1359" y="70"/>
                    <a:pt x="1361" y="65"/>
                  </a:cubicBezTo>
                  <a:cubicBezTo>
                    <a:pt x="1363" y="69"/>
                    <a:pt x="1366" y="74"/>
                    <a:pt x="1368" y="79"/>
                  </a:cubicBezTo>
                  <a:cubicBezTo>
                    <a:pt x="1370" y="84"/>
                    <a:pt x="1371" y="90"/>
                    <a:pt x="1372" y="95"/>
                  </a:cubicBezTo>
                  <a:cubicBezTo>
                    <a:pt x="1381" y="90"/>
                    <a:pt x="1393" y="83"/>
                    <a:pt x="1410" y="78"/>
                  </a:cubicBezTo>
                  <a:cubicBezTo>
                    <a:pt x="1427" y="72"/>
                    <a:pt x="1444" y="69"/>
                    <a:pt x="1455" y="68"/>
                  </a:cubicBezTo>
                  <a:cubicBezTo>
                    <a:pt x="1449" y="75"/>
                    <a:pt x="1441" y="83"/>
                    <a:pt x="1428" y="91"/>
                  </a:cubicBezTo>
                  <a:cubicBezTo>
                    <a:pt x="1419" y="98"/>
                    <a:pt x="1409" y="103"/>
                    <a:pt x="1401" y="106"/>
                  </a:cubicBezTo>
                  <a:cubicBezTo>
                    <a:pt x="1410" y="107"/>
                    <a:pt x="1420" y="108"/>
                    <a:pt x="1430" y="110"/>
                  </a:cubicBezTo>
                  <a:cubicBezTo>
                    <a:pt x="1440" y="111"/>
                    <a:pt x="1449" y="112"/>
                    <a:pt x="1459" y="113"/>
                  </a:cubicBezTo>
                  <a:cubicBezTo>
                    <a:pt x="1458" y="111"/>
                    <a:pt x="1456" y="108"/>
                    <a:pt x="1457" y="104"/>
                  </a:cubicBezTo>
                  <a:cubicBezTo>
                    <a:pt x="1459" y="98"/>
                    <a:pt x="1464" y="94"/>
                    <a:pt x="1466" y="93"/>
                  </a:cubicBezTo>
                  <a:cubicBezTo>
                    <a:pt x="1468" y="96"/>
                    <a:pt x="1471" y="100"/>
                    <a:pt x="1473" y="105"/>
                  </a:cubicBezTo>
                  <a:cubicBezTo>
                    <a:pt x="1475" y="109"/>
                    <a:pt x="1476" y="112"/>
                    <a:pt x="1477" y="116"/>
                  </a:cubicBezTo>
                  <a:cubicBezTo>
                    <a:pt x="1481" y="116"/>
                    <a:pt x="1485" y="116"/>
                    <a:pt x="1488" y="117"/>
                  </a:cubicBezTo>
                  <a:cubicBezTo>
                    <a:pt x="1494" y="111"/>
                    <a:pt x="1501" y="105"/>
                    <a:pt x="1510" y="99"/>
                  </a:cubicBezTo>
                  <a:cubicBezTo>
                    <a:pt x="1524" y="89"/>
                    <a:pt x="1538" y="82"/>
                    <a:pt x="1549" y="78"/>
                  </a:cubicBezTo>
                  <a:cubicBezTo>
                    <a:pt x="1544" y="85"/>
                    <a:pt x="1538" y="94"/>
                    <a:pt x="1531" y="103"/>
                  </a:cubicBezTo>
                  <a:cubicBezTo>
                    <a:pt x="1525" y="109"/>
                    <a:pt x="1520" y="115"/>
                    <a:pt x="1515" y="120"/>
                  </a:cubicBezTo>
                  <a:cubicBezTo>
                    <a:pt x="1529" y="122"/>
                    <a:pt x="1544" y="124"/>
                    <a:pt x="1559" y="126"/>
                  </a:cubicBezTo>
                  <a:cubicBezTo>
                    <a:pt x="1563" y="122"/>
                    <a:pt x="1570" y="117"/>
                    <a:pt x="1579" y="112"/>
                  </a:cubicBezTo>
                  <a:cubicBezTo>
                    <a:pt x="1587" y="108"/>
                    <a:pt x="1595" y="105"/>
                    <a:pt x="1601" y="103"/>
                  </a:cubicBezTo>
                  <a:cubicBezTo>
                    <a:pt x="1599" y="107"/>
                    <a:pt x="1596" y="112"/>
                    <a:pt x="1592" y="116"/>
                  </a:cubicBezTo>
                  <a:cubicBezTo>
                    <a:pt x="1588" y="121"/>
                    <a:pt x="1583" y="125"/>
                    <a:pt x="1580" y="128"/>
                  </a:cubicBezTo>
                  <a:cubicBezTo>
                    <a:pt x="1627" y="135"/>
                    <a:pt x="1689" y="144"/>
                    <a:pt x="1761" y="157"/>
                  </a:cubicBezTo>
                  <a:cubicBezTo>
                    <a:pt x="1810" y="165"/>
                    <a:pt x="1873" y="176"/>
                    <a:pt x="1951" y="192"/>
                  </a:cubicBezTo>
                  <a:cubicBezTo>
                    <a:pt x="2008" y="204"/>
                    <a:pt x="2097" y="222"/>
                    <a:pt x="2207" y="254"/>
                  </a:cubicBezTo>
                  <a:cubicBezTo>
                    <a:pt x="2278" y="274"/>
                    <a:pt x="2369" y="303"/>
                    <a:pt x="2470" y="343"/>
                  </a:cubicBezTo>
                  <a:cubicBezTo>
                    <a:pt x="2458" y="343"/>
                    <a:pt x="2446" y="343"/>
                    <a:pt x="2433" y="343"/>
                  </a:cubicBezTo>
                  <a:cubicBezTo>
                    <a:pt x="1622" y="343"/>
                    <a:pt x="811" y="343"/>
                    <a:pt x="0" y="343"/>
                  </a:cubicBezTo>
                  <a:cubicBezTo>
                    <a:pt x="0" y="236"/>
                    <a:pt x="0" y="129"/>
                    <a:pt x="0" y="22"/>
                  </a:cubicBezTo>
                  <a:close/>
                </a:path>
              </a:pathLst>
            </a:custGeom>
            <a:solidFill>
              <a:srgbClr val="9EC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60">
              <a:extLst>
                <a:ext uri="{FF2B5EF4-FFF2-40B4-BE49-F238E27FC236}">
                  <a16:creationId xmlns:a16="http://schemas.microsoft.com/office/drawing/2014/main" id="{6D010F0E-809E-D914-695D-8BF1218E665B}"/>
                </a:ext>
              </a:extLst>
            </p:cNvPr>
            <p:cNvSpPr/>
            <p:nvPr userDrawn="1"/>
          </p:nvSpPr>
          <p:spPr bwMode="auto">
            <a:xfrm>
              <a:off x="6050264" y="5957498"/>
              <a:ext cx="6141736" cy="900498"/>
            </a:xfrm>
            <a:custGeom>
              <a:avLst/>
              <a:gdLst>
                <a:gd name="T0" fmla="*/ 0 w 1935"/>
                <a:gd name="T1" fmla="*/ 143 h 301"/>
                <a:gd name="T2" fmla="*/ 120 w 1935"/>
                <a:gd name="T3" fmla="*/ 120 h 301"/>
                <a:gd name="T4" fmla="*/ 349 w 1935"/>
                <a:gd name="T5" fmla="*/ 85 h 301"/>
                <a:gd name="T6" fmla="*/ 335 w 1935"/>
                <a:gd name="T7" fmla="*/ 65 h 301"/>
                <a:gd name="T8" fmla="*/ 331 w 1935"/>
                <a:gd name="T9" fmla="*/ 41 h 301"/>
                <a:gd name="T10" fmla="*/ 355 w 1935"/>
                <a:gd name="T11" fmla="*/ 59 h 301"/>
                <a:gd name="T12" fmla="*/ 367 w 1935"/>
                <a:gd name="T13" fmla="*/ 76 h 301"/>
                <a:gd name="T14" fmla="*/ 376 w 1935"/>
                <a:gd name="T15" fmla="*/ 54 h 301"/>
                <a:gd name="T16" fmla="*/ 391 w 1935"/>
                <a:gd name="T17" fmla="*/ 35 h 301"/>
                <a:gd name="T18" fmla="*/ 396 w 1935"/>
                <a:gd name="T19" fmla="*/ 61 h 301"/>
                <a:gd name="T20" fmla="*/ 387 w 1935"/>
                <a:gd name="T21" fmla="*/ 80 h 301"/>
                <a:gd name="T22" fmla="*/ 486 w 1935"/>
                <a:gd name="T23" fmla="*/ 67 h 301"/>
                <a:gd name="T24" fmla="*/ 588 w 1935"/>
                <a:gd name="T25" fmla="*/ 57 h 301"/>
                <a:gd name="T26" fmla="*/ 567 w 1935"/>
                <a:gd name="T27" fmla="*/ 43 h 301"/>
                <a:gd name="T28" fmla="*/ 553 w 1935"/>
                <a:gd name="T29" fmla="*/ 31 h 301"/>
                <a:gd name="T30" fmla="*/ 587 w 1935"/>
                <a:gd name="T31" fmla="*/ 40 h 301"/>
                <a:gd name="T32" fmla="*/ 610 w 1935"/>
                <a:gd name="T33" fmla="*/ 54 h 301"/>
                <a:gd name="T34" fmla="*/ 633 w 1935"/>
                <a:gd name="T35" fmla="*/ 52 h 301"/>
                <a:gd name="T36" fmla="*/ 616 w 1935"/>
                <a:gd name="T37" fmla="*/ 29 h 301"/>
                <a:gd name="T38" fmla="*/ 603 w 1935"/>
                <a:gd name="T39" fmla="*/ 0 h 301"/>
                <a:gd name="T40" fmla="*/ 635 w 1935"/>
                <a:gd name="T41" fmla="*/ 24 h 301"/>
                <a:gd name="T42" fmla="*/ 657 w 1935"/>
                <a:gd name="T43" fmla="*/ 50 h 301"/>
                <a:gd name="T44" fmla="*/ 942 w 1935"/>
                <a:gd name="T45" fmla="*/ 28 h 301"/>
                <a:gd name="T46" fmla="*/ 1125 w 1935"/>
                <a:gd name="T47" fmla="*/ 14 h 301"/>
                <a:gd name="T48" fmla="*/ 1306 w 1935"/>
                <a:gd name="T49" fmla="*/ 4 h 301"/>
                <a:gd name="T50" fmla="*/ 1935 w 1935"/>
                <a:gd name="T51" fmla="*/ 1 h 301"/>
                <a:gd name="T52" fmla="*/ 1935 w 1935"/>
                <a:gd name="T53" fmla="*/ 301 h 301"/>
                <a:gd name="T54" fmla="*/ 564 w 1935"/>
                <a:gd name="T55" fmla="*/ 301 h 301"/>
                <a:gd name="T56" fmla="*/ 374 w 1935"/>
                <a:gd name="T57" fmla="*/ 235 h 301"/>
                <a:gd name="T58" fmla="*/ 0 w 1935"/>
                <a:gd name="T59" fmla="*/ 14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35" h="301">
                  <a:moveTo>
                    <a:pt x="0" y="143"/>
                  </a:moveTo>
                  <a:cubicBezTo>
                    <a:pt x="39" y="134"/>
                    <a:pt x="77" y="128"/>
                    <a:pt x="120" y="120"/>
                  </a:cubicBezTo>
                  <a:cubicBezTo>
                    <a:pt x="200" y="106"/>
                    <a:pt x="277" y="94"/>
                    <a:pt x="349" y="85"/>
                  </a:cubicBezTo>
                  <a:cubicBezTo>
                    <a:pt x="345" y="80"/>
                    <a:pt x="339" y="74"/>
                    <a:pt x="335" y="65"/>
                  </a:cubicBezTo>
                  <a:cubicBezTo>
                    <a:pt x="331" y="55"/>
                    <a:pt x="330" y="47"/>
                    <a:pt x="331" y="41"/>
                  </a:cubicBezTo>
                  <a:cubicBezTo>
                    <a:pt x="338" y="45"/>
                    <a:pt x="347" y="50"/>
                    <a:pt x="355" y="59"/>
                  </a:cubicBezTo>
                  <a:cubicBezTo>
                    <a:pt x="361" y="65"/>
                    <a:pt x="365" y="71"/>
                    <a:pt x="367" y="76"/>
                  </a:cubicBezTo>
                  <a:cubicBezTo>
                    <a:pt x="368" y="70"/>
                    <a:pt x="371" y="62"/>
                    <a:pt x="376" y="54"/>
                  </a:cubicBezTo>
                  <a:cubicBezTo>
                    <a:pt x="381" y="46"/>
                    <a:pt x="386" y="39"/>
                    <a:pt x="391" y="35"/>
                  </a:cubicBezTo>
                  <a:cubicBezTo>
                    <a:pt x="394" y="40"/>
                    <a:pt x="397" y="49"/>
                    <a:pt x="396" y="61"/>
                  </a:cubicBezTo>
                  <a:cubicBezTo>
                    <a:pt x="394" y="69"/>
                    <a:pt x="390" y="76"/>
                    <a:pt x="387" y="80"/>
                  </a:cubicBezTo>
                  <a:cubicBezTo>
                    <a:pt x="419" y="76"/>
                    <a:pt x="453" y="71"/>
                    <a:pt x="486" y="67"/>
                  </a:cubicBezTo>
                  <a:cubicBezTo>
                    <a:pt x="521" y="63"/>
                    <a:pt x="555" y="60"/>
                    <a:pt x="588" y="57"/>
                  </a:cubicBezTo>
                  <a:cubicBezTo>
                    <a:pt x="581" y="53"/>
                    <a:pt x="574" y="49"/>
                    <a:pt x="567" y="43"/>
                  </a:cubicBezTo>
                  <a:cubicBezTo>
                    <a:pt x="562" y="39"/>
                    <a:pt x="557" y="35"/>
                    <a:pt x="553" y="31"/>
                  </a:cubicBezTo>
                  <a:cubicBezTo>
                    <a:pt x="561" y="32"/>
                    <a:pt x="573" y="34"/>
                    <a:pt x="587" y="40"/>
                  </a:cubicBezTo>
                  <a:cubicBezTo>
                    <a:pt x="598" y="45"/>
                    <a:pt x="606" y="50"/>
                    <a:pt x="610" y="54"/>
                  </a:cubicBezTo>
                  <a:cubicBezTo>
                    <a:pt x="618" y="53"/>
                    <a:pt x="625" y="53"/>
                    <a:pt x="633" y="52"/>
                  </a:cubicBezTo>
                  <a:cubicBezTo>
                    <a:pt x="627" y="46"/>
                    <a:pt x="621" y="38"/>
                    <a:pt x="616" y="29"/>
                  </a:cubicBezTo>
                  <a:cubicBezTo>
                    <a:pt x="609" y="18"/>
                    <a:pt x="606" y="9"/>
                    <a:pt x="603" y="0"/>
                  </a:cubicBezTo>
                  <a:cubicBezTo>
                    <a:pt x="613" y="6"/>
                    <a:pt x="624" y="14"/>
                    <a:pt x="635" y="24"/>
                  </a:cubicBezTo>
                  <a:cubicBezTo>
                    <a:pt x="645" y="33"/>
                    <a:pt x="652" y="43"/>
                    <a:pt x="657" y="50"/>
                  </a:cubicBezTo>
                  <a:cubicBezTo>
                    <a:pt x="777" y="41"/>
                    <a:pt x="874" y="33"/>
                    <a:pt x="942" y="28"/>
                  </a:cubicBezTo>
                  <a:cubicBezTo>
                    <a:pt x="1012" y="22"/>
                    <a:pt x="1055" y="19"/>
                    <a:pt x="1125" y="14"/>
                  </a:cubicBezTo>
                  <a:cubicBezTo>
                    <a:pt x="1205" y="9"/>
                    <a:pt x="1279" y="5"/>
                    <a:pt x="1306" y="4"/>
                  </a:cubicBezTo>
                  <a:cubicBezTo>
                    <a:pt x="1334" y="3"/>
                    <a:pt x="1917" y="2"/>
                    <a:pt x="1935" y="1"/>
                  </a:cubicBezTo>
                  <a:cubicBezTo>
                    <a:pt x="1935" y="101"/>
                    <a:pt x="1935" y="201"/>
                    <a:pt x="1935" y="301"/>
                  </a:cubicBezTo>
                  <a:cubicBezTo>
                    <a:pt x="1615" y="300"/>
                    <a:pt x="884" y="301"/>
                    <a:pt x="564" y="301"/>
                  </a:cubicBezTo>
                  <a:cubicBezTo>
                    <a:pt x="541" y="286"/>
                    <a:pt x="406" y="245"/>
                    <a:pt x="374" y="235"/>
                  </a:cubicBezTo>
                  <a:cubicBezTo>
                    <a:pt x="229" y="185"/>
                    <a:pt x="97" y="160"/>
                    <a:pt x="0" y="143"/>
                  </a:cubicBezTo>
                  <a:close/>
                </a:path>
              </a:pathLst>
            </a:custGeom>
            <a:solidFill>
              <a:srgbClr val="8DB8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Oval 61">
              <a:extLst>
                <a:ext uri="{FF2B5EF4-FFF2-40B4-BE49-F238E27FC236}">
                  <a16:creationId xmlns:a16="http://schemas.microsoft.com/office/drawing/2014/main" id="{3DB02681-ECF6-46EB-AC65-4A234BC7FC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100" y="6296729"/>
              <a:ext cx="1528900" cy="129526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Oval 62">
              <a:extLst>
                <a:ext uri="{FF2B5EF4-FFF2-40B4-BE49-F238E27FC236}">
                  <a16:creationId xmlns:a16="http://schemas.microsoft.com/office/drawing/2014/main" id="{23C93467-FFF7-FAB7-6647-8129BFED5D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80838" y="6444756"/>
              <a:ext cx="1633441" cy="185034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Oval 63">
              <a:extLst>
                <a:ext uri="{FF2B5EF4-FFF2-40B4-BE49-F238E27FC236}">
                  <a16:creationId xmlns:a16="http://schemas.microsoft.com/office/drawing/2014/main" id="{9AC1ADF6-759F-A1A4-20F7-DF31DC50DA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8849" y="6494098"/>
              <a:ext cx="1457031" cy="135692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Oval 64">
              <a:extLst>
                <a:ext uri="{FF2B5EF4-FFF2-40B4-BE49-F238E27FC236}">
                  <a16:creationId xmlns:a16="http://schemas.microsoft.com/office/drawing/2014/main" id="{6B2F5715-A89D-FE50-A613-FBB76D6591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06189" y="6358407"/>
              <a:ext cx="1620373" cy="17886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Oval 65">
              <a:extLst>
                <a:ext uri="{FF2B5EF4-FFF2-40B4-BE49-F238E27FC236}">
                  <a16:creationId xmlns:a16="http://schemas.microsoft.com/office/drawing/2014/main" id="{75B9FEB2-DFDE-E8AE-12C2-672D1F0174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27668" y="6469427"/>
              <a:ext cx="1457031" cy="148027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66">
              <a:extLst>
                <a:ext uri="{FF2B5EF4-FFF2-40B4-BE49-F238E27FC236}">
                  <a16:creationId xmlns:a16="http://schemas.microsoft.com/office/drawing/2014/main" id="{0A20ADC6-2A96-4EBE-5C23-7D2F67B8277A}"/>
                </a:ext>
              </a:extLst>
            </p:cNvPr>
            <p:cNvSpPr/>
            <p:nvPr userDrawn="1"/>
          </p:nvSpPr>
          <p:spPr bwMode="auto">
            <a:xfrm>
              <a:off x="1888259" y="6136366"/>
              <a:ext cx="130675" cy="141861"/>
            </a:xfrm>
            <a:custGeom>
              <a:avLst/>
              <a:gdLst>
                <a:gd name="T0" fmla="*/ 3 w 40"/>
                <a:gd name="T1" fmla="*/ 47 h 47"/>
                <a:gd name="T2" fmla="*/ 4 w 40"/>
                <a:gd name="T3" fmla="*/ 27 h 47"/>
                <a:gd name="T4" fmla="*/ 40 w 40"/>
                <a:gd name="T5" fmla="*/ 0 h 47"/>
                <a:gd name="T6" fmla="*/ 32 w 40"/>
                <a:gd name="T7" fmla="*/ 24 h 47"/>
                <a:gd name="T8" fmla="*/ 3 w 4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3" y="47"/>
                  </a:moveTo>
                  <a:cubicBezTo>
                    <a:pt x="2" y="43"/>
                    <a:pt x="0" y="35"/>
                    <a:pt x="4" y="27"/>
                  </a:cubicBezTo>
                  <a:cubicBezTo>
                    <a:pt x="12" y="9"/>
                    <a:pt x="36" y="1"/>
                    <a:pt x="40" y="0"/>
                  </a:cubicBezTo>
                  <a:cubicBezTo>
                    <a:pt x="40" y="5"/>
                    <a:pt x="39" y="14"/>
                    <a:pt x="32" y="24"/>
                  </a:cubicBezTo>
                  <a:cubicBezTo>
                    <a:pt x="23" y="36"/>
                    <a:pt x="10" y="44"/>
                    <a:pt x="3" y="47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67">
              <a:extLst>
                <a:ext uri="{FF2B5EF4-FFF2-40B4-BE49-F238E27FC236}">
                  <a16:creationId xmlns:a16="http://schemas.microsoft.com/office/drawing/2014/main" id="{41991E07-2C4A-10AF-EEA4-39EC44364C8A}"/>
                </a:ext>
              </a:extLst>
            </p:cNvPr>
            <p:cNvSpPr/>
            <p:nvPr userDrawn="1"/>
          </p:nvSpPr>
          <p:spPr bwMode="auto">
            <a:xfrm>
              <a:off x="104540" y="6475593"/>
              <a:ext cx="163346" cy="185034"/>
            </a:xfrm>
            <a:custGeom>
              <a:avLst/>
              <a:gdLst>
                <a:gd name="T0" fmla="*/ 0 w 50"/>
                <a:gd name="T1" fmla="*/ 63 h 63"/>
                <a:gd name="T2" fmla="*/ 15 w 50"/>
                <a:gd name="T3" fmla="*/ 30 h 63"/>
                <a:gd name="T4" fmla="*/ 49 w 50"/>
                <a:gd name="T5" fmla="*/ 0 h 63"/>
                <a:gd name="T6" fmla="*/ 36 w 50"/>
                <a:gd name="T7" fmla="*/ 37 h 63"/>
                <a:gd name="T8" fmla="*/ 0 w 50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2">
                  <a:moveTo>
                    <a:pt x="0" y="63"/>
                  </a:moveTo>
                  <a:cubicBezTo>
                    <a:pt x="1" y="55"/>
                    <a:pt x="5" y="43"/>
                    <a:pt x="15" y="30"/>
                  </a:cubicBezTo>
                  <a:cubicBezTo>
                    <a:pt x="26" y="15"/>
                    <a:pt x="40" y="6"/>
                    <a:pt x="49" y="0"/>
                  </a:cubicBezTo>
                  <a:cubicBezTo>
                    <a:pt x="50" y="7"/>
                    <a:pt x="49" y="21"/>
                    <a:pt x="36" y="37"/>
                  </a:cubicBezTo>
                  <a:cubicBezTo>
                    <a:pt x="24" y="52"/>
                    <a:pt x="8" y="60"/>
                    <a:pt x="0" y="63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68">
              <a:extLst>
                <a:ext uri="{FF2B5EF4-FFF2-40B4-BE49-F238E27FC236}">
                  <a16:creationId xmlns:a16="http://schemas.microsoft.com/office/drawing/2014/main" id="{C7A8DAD4-71E8-E227-B66B-2E881E00940C}"/>
                </a:ext>
              </a:extLst>
            </p:cNvPr>
            <p:cNvSpPr/>
            <p:nvPr userDrawn="1"/>
          </p:nvSpPr>
          <p:spPr bwMode="auto">
            <a:xfrm>
              <a:off x="1960129" y="6469427"/>
              <a:ext cx="202549" cy="185034"/>
            </a:xfrm>
            <a:custGeom>
              <a:avLst/>
              <a:gdLst>
                <a:gd name="T0" fmla="*/ 0 w 65"/>
                <a:gd name="T1" fmla="*/ 0 h 63"/>
                <a:gd name="T2" fmla="*/ 28 w 65"/>
                <a:gd name="T3" fmla="*/ 39 h 63"/>
                <a:gd name="T4" fmla="*/ 52 w 65"/>
                <a:gd name="T5" fmla="*/ 63 h 63"/>
                <a:gd name="T6" fmla="*/ 62 w 65"/>
                <a:gd name="T7" fmla="*/ 40 h 63"/>
                <a:gd name="T8" fmla="*/ 42 w 65"/>
                <a:gd name="T9" fmla="*/ 19 h 63"/>
                <a:gd name="T10" fmla="*/ 0 w 65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2">
                  <a:moveTo>
                    <a:pt x="0" y="0"/>
                  </a:moveTo>
                  <a:cubicBezTo>
                    <a:pt x="7" y="12"/>
                    <a:pt x="16" y="25"/>
                    <a:pt x="28" y="39"/>
                  </a:cubicBezTo>
                  <a:cubicBezTo>
                    <a:pt x="36" y="48"/>
                    <a:pt x="44" y="56"/>
                    <a:pt x="52" y="63"/>
                  </a:cubicBezTo>
                  <a:cubicBezTo>
                    <a:pt x="55" y="60"/>
                    <a:pt x="65" y="51"/>
                    <a:pt x="62" y="40"/>
                  </a:cubicBezTo>
                  <a:cubicBezTo>
                    <a:pt x="61" y="31"/>
                    <a:pt x="53" y="26"/>
                    <a:pt x="42" y="19"/>
                  </a:cubicBezTo>
                  <a:cubicBezTo>
                    <a:pt x="34" y="14"/>
                    <a:pt x="21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69">
              <a:extLst>
                <a:ext uri="{FF2B5EF4-FFF2-40B4-BE49-F238E27FC236}">
                  <a16:creationId xmlns:a16="http://schemas.microsoft.com/office/drawing/2014/main" id="{50113A47-ED36-C923-95D8-F393BCDE6D19}"/>
                </a:ext>
              </a:extLst>
            </p:cNvPr>
            <p:cNvSpPr/>
            <p:nvPr userDrawn="1"/>
          </p:nvSpPr>
          <p:spPr bwMode="auto">
            <a:xfrm>
              <a:off x="2123475" y="6574277"/>
              <a:ext cx="320156" cy="154197"/>
            </a:xfrm>
            <a:custGeom>
              <a:avLst/>
              <a:gdLst>
                <a:gd name="T0" fmla="*/ 0 w 101"/>
                <a:gd name="T1" fmla="*/ 50 h 50"/>
                <a:gd name="T2" fmla="*/ 14 w 101"/>
                <a:gd name="T3" fmla="*/ 28 h 50"/>
                <a:gd name="T4" fmla="*/ 41 w 101"/>
                <a:gd name="T5" fmla="*/ 15 h 50"/>
                <a:gd name="T6" fmla="*/ 101 w 101"/>
                <a:gd name="T7" fmla="*/ 0 h 50"/>
                <a:gd name="T8" fmla="*/ 61 w 101"/>
                <a:gd name="T9" fmla="*/ 31 h 50"/>
                <a:gd name="T10" fmla="*/ 0 w 101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50">
                  <a:moveTo>
                    <a:pt x="0" y="50"/>
                  </a:moveTo>
                  <a:cubicBezTo>
                    <a:pt x="1" y="45"/>
                    <a:pt x="4" y="36"/>
                    <a:pt x="14" y="28"/>
                  </a:cubicBezTo>
                  <a:cubicBezTo>
                    <a:pt x="20" y="23"/>
                    <a:pt x="27" y="19"/>
                    <a:pt x="41" y="15"/>
                  </a:cubicBezTo>
                  <a:cubicBezTo>
                    <a:pt x="54" y="10"/>
                    <a:pt x="74" y="4"/>
                    <a:pt x="101" y="0"/>
                  </a:cubicBezTo>
                  <a:cubicBezTo>
                    <a:pt x="94" y="7"/>
                    <a:pt x="82" y="20"/>
                    <a:pt x="61" y="31"/>
                  </a:cubicBezTo>
                  <a:cubicBezTo>
                    <a:pt x="37" y="43"/>
                    <a:pt x="13" y="48"/>
                    <a:pt x="0" y="5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70">
              <a:extLst>
                <a:ext uri="{FF2B5EF4-FFF2-40B4-BE49-F238E27FC236}">
                  <a16:creationId xmlns:a16="http://schemas.microsoft.com/office/drawing/2014/main" id="{B7A44E33-9971-A17B-A0D1-E015495B198A}"/>
                </a:ext>
              </a:extLst>
            </p:cNvPr>
            <p:cNvSpPr/>
            <p:nvPr userDrawn="1"/>
          </p:nvSpPr>
          <p:spPr bwMode="auto">
            <a:xfrm>
              <a:off x="4429891" y="6463257"/>
              <a:ext cx="78405" cy="154197"/>
            </a:xfrm>
            <a:custGeom>
              <a:avLst/>
              <a:gdLst>
                <a:gd name="T0" fmla="*/ 11 w 24"/>
                <a:gd name="T1" fmla="*/ 0 h 51"/>
                <a:gd name="T2" fmla="*/ 4 w 24"/>
                <a:gd name="T3" fmla="*/ 18 h 51"/>
                <a:gd name="T4" fmla="*/ 6 w 24"/>
                <a:gd name="T5" fmla="*/ 42 h 51"/>
                <a:gd name="T6" fmla="*/ 24 w 24"/>
                <a:gd name="T7" fmla="*/ 51 h 51"/>
                <a:gd name="T8" fmla="*/ 22 w 24"/>
                <a:gd name="T9" fmla="*/ 26 h 51"/>
                <a:gd name="T10" fmla="*/ 11 w 24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cubicBezTo>
                    <a:pt x="9" y="4"/>
                    <a:pt x="6" y="10"/>
                    <a:pt x="4" y="18"/>
                  </a:cubicBezTo>
                  <a:cubicBezTo>
                    <a:pt x="2" y="28"/>
                    <a:pt x="0" y="35"/>
                    <a:pt x="6" y="42"/>
                  </a:cubicBezTo>
                  <a:cubicBezTo>
                    <a:pt x="8" y="44"/>
                    <a:pt x="13" y="48"/>
                    <a:pt x="24" y="51"/>
                  </a:cubicBezTo>
                  <a:cubicBezTo>
                    <a:pt x="24" y="44"/>
                    <a:pt x="24" y="36"/>
                    <a:pt x="22" y="26"/>
                  </a:cubicBezTo>
                  <a:cubicBezTo>
                    <a:pt x="19" y="16"/>
                    <a:pt x="15" y="7"/>
                    <a:pt x="1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71">
              <a:extLst>
                <a:ext uri="{FF2B5EF4-FFF2-40B4-BE49-F238E27FC236}">
                  <a16:creationId xmlns:a16="http://schemas.microsoft.com/office/drawing/2014/main" id="{E2C3AE90-016E-6398-2A24-9B6F5DF8810F}"/>
                </a:ext>
              </a:extLst>
            </p:cNvPr>
            <p:cNvSpPr/>
            <p:nvPr userDrawn="1"/>
          </p:nvSpPr>
          <p:spPr bwMode="auto">
            <a:xfrm>
              <a:off x="4567102" y="6506434"/>
              <a:ext cx="169878" cy="135692"/>
            </a:xfrm>
            <a:custGeom>
              <a:avLst/>
              <a:gdLst>
                <a:gd name="T0" fmla="*/ 49 w 53"/>
                <a:gd name="T1" fmla="*/ 2 h 45"/>
                <a:gd name="T2" fmla="*/ 16 w 53"/>
                <a:gd name="T3" fmla="*/ 18 h 45"/>
                <a:gd name="T4" fmla="*/ 3 w 53"/>
                <a:gd name="T5" fmla="*/ 29 h 45"/>
                <a:gd name="T6" fmla="*/ 7 w 53"/>
                <a:gd name="T7" fmla="*/ 45 h 45"/>
                <a:gd name="T8" fmla="*/ 27 w 53"/>
                <a:gd name="T9" fmla="*/ 30 h 45"/>
                <a:gd name="T10" fmla="*/ 49 w 53"/>
                <a:gd name="T1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9" y="2"/>
                  </a:moveTo>
                  <a:cubicBezTo>
                    <a:pt x="46" y="0"/>
                    <a:pt x="27" y="11"/>
                    <a:pt x="16" y="18"/>
                  </a:cubicBezTo>
                  <a:cubicBezTo>
                    <a:pt x="7" y="23"/>
                    <a:pt x="4" y="25"/>
                    <a:pt x="3" y="29"/>
                  </a:cubicBezTo>
                  <a:cubicBezTo>
                    <a:pt x="0" y="36"/>
                    <a:pt x="5" y="42"/>
                    <a:pt x="7" y="45"/>
                  </a:cubicBezTo>
                  <a:cubicBezTo>
                    <a:pt x="12" y="41"/>
                    <a:pt x="19" y="36"/>
                    <a:pt x="27" y="30"/>
                  </a:cubicBezTo>
                  <a:cubicBezTo>
                    <a:pt x="36" y="21"/>
                    <a:pt x="53" y="5"/>
                    <a:pt x="49" y="2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72">
              <a:extLst>
                <a:ext uri="{FF2B5EF4-FFF2-40B4-BE49-F238E27FC236}">
                  <a16:creationId xmlns:a16="http://schemas.microsoft.com/office/drawing/2014/main" id="{377084AC-F40C-6A12-6158-3A6F62BC1645}"/>
                </a:ext>
              </a:extLst>
            </p:cNvPr>
            <p:cNvSpPr/>
            <p:nvPr userDrawn="1"/>
          </p:nvSpPr>
          <p:spPr bwMode="auto">
            <a:xfrm>
              <a:off x="6442289" y="6512599"/>
              <a:ext cx="156810" cy="123356"/>
            </a:xfrm>
            <a:custGeom>
              <a:avLst/>
              <a:gdLst>
                <a:gd name="T0" fmla="*/ 0 w 49"/>
                <a:gd name="T1" fmla="*/ 0 h 42"/>
                <a:gd name="T2" fmla="*/ 15 w 49"/>
                <a:gd name="T3" fmla="*/ 21 h 42"/>
                <a:gd name="T4" fmla="*/ 41 w 49"/>
                <a:gd name="T5" fmla="*/ 42 h 42"/>
                <a:gd name="T6" fmla="*/ 47 w 49"/>
                <a:gd name="T7" fmla="*/ 29 h 42"/>
                <a:gd name="T8" fmla="*/ 34 w 49"/>
                <a:gd name="T9" fmla="*/ 17 h 42"/>
                <a:gd name="T10" fmla="*/ 0 w 49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2">
                  <a:moveTo>
                    <a:pt x="0" y="0"/>
                  </a:moveTo>
                  <a:cubicBezTo>
                    <a:pt x="3" y="6"/>
                    <a:pt x="7" y="13"/>
                    <a:pt x="15" y="21"/>
                  </a:cubicBezTo>
                  <a:cubicBezTo>
                    <a:pt x="24" y="30"/>
                    <a:pt x="33" y="37"/>
                    <a:pt x="41" y="42"/>
                  </a:cubicBezTo>
                  <a:cubicBezTo>
                    <a:pt x="44" y="40"/>
                    <a:pt x="49" y="35"/>
                    <a:pt x="47" y="29"/>
                  </a:cubicBezTo>
                  <a:cubicBezTo>
                    <a:pt x="46" y="25"/>
                    <a:pt x="42" y="21"/>
                    <a:pt x="34" y="17"/>
                  </a:cubicBezTo>
                  <a:cubicBezTo>
                    <a:pt x="26" y="12"/>
                    <a:pt x="15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73">
              <a:extLst>
                <a:ext uri="{FF2B5EF4-FFF2-40B4-BE49-F238E27FC236}">
                  <a16:creationId xmlns:a16="http://schemas.microsoft.com/office/drawing/2014/main" id="{489F8843-6030-3816-EDBC-4ED299B379E2}"/>
                </a:ext>
              </a:extLst>
            </p:cNvPr>
            <p:cNvSpPr/>
            <p:nvPr userDrawn="1"/>
          </p:nvSpPr>
          <p:spPr bwMode="auto">
            <a:xfrm>
              <a:off x="6657906" y="6463257"/>
              <a:ext cx="71873" cy="154197"/>
            </a:xfrm>
            <a:custGeom>
              <a:avLst/>
              <a:gdLst>
                <a:gd name="T0" fmla="*/ 14 w 23"/>
                <a:gd name="T1" fmla="*/ 0 h 51"/>
                <a:gd name="T2" fmla="*/ 5 w 23"/>
                <a:gd name="T3" fmla="*/ 22 h 51"/>
                <a:gd name="T4" fmla="*/ 0 w 23"/>
                <a:gd name="T5" fmla="*/ 51 h 51"/>
                <a:gd name="T6" fmla="*/ 19 w 23"/>
                <a:gd name="T7" fmla="*/ 42 h 51"/>
                <a:gd name="T8" fmla="*/ 22 w 23"/>
                <a:gd name="T9" fmla="*/ 27 h 51"/>
                <a:gd name="T10" fmla="*/ 14 w 23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51">
                  <a:moveTo>
                    <a:pt x="14" y="0"/>
                  </a:moveTo>
                  <a:cubicBezTo>
                    <a:pt x="11" y="7"/>
                    <a:pt x="7" y="14"/>
                    <a:pt x="5" y="22"/>
                  </a:cubicBezTo>
                  <a:cubicBezTo>
                    <a:pt x="1" y="33"/>
                    <a:pt x="0" y="43"/>
                    <a:pt x="0" y="51"/>
                  </a:cubicBezTo>
                  <a:cubicBezTo>
                    <a:pt x="4" y="50"/>
                    <a:pt x="13" y="48"/>
                    <a:pt x="19" y="42"/>
                  </a:cubicBezTo>
                  <a:cubicBezTo>
                    <a:pt x="21" y="39"/>
                    <a:pt x="23" y="36"/>
                    <a:pt x="22" y="27"/>
                  </a:cubicBezTo>
                  <a:cubicBezTo>
                    <a:pt x="21" y="20"/>
                    <a:pt x="20" y="11"/>
                    <a:pt x="14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74">
              <a:extLst>
                <a:ext uri="{FF2B5EF4-FFF2-40B4-BE49-F238E27FC236}">
                  <a16:creationId xmlns:a16="http://schemas.microsoft.com/office/drawing/2014/main" id="{A56B8019-A9F6-03E7-5639-C7EA19CFBA65}"/>
                </a:ext>
              </a:extLst>
            </p:cNvPr>
            <p:cNvSpPr/>
            <p:nvPr userDrawn="1"/>
          </p:nvSpPr>
          <p:spPr bwMode="auto">
            <a:xfrm>
              <a:off x="9153803" y="6136366"/>
              <a:ext cx="130675" cy="148027"/>
            </a:xfrm>
            <a:custGeom>
              <a:avLst/>
              <a:gdLst>
                <a:gd name="T0" fmla="*/ 1 w 40"/>
                <a:gd name="T1" fmla="*/ 0 h 50"/>
                <a:gd name="T2" fmla="*/ 1 w 40"/>
                <a:gd name="T3" fmla="*/ 13 h 50"/>
                <a:gd name="T4" fmla="*/ 13 w 40"/>
                <a:gd name="T5" fmla="*/ 31 h 50"/>
                <a:gd name="T6" fmla="*/ 35 w 40"/>
                <a:gd name="T7" fmla="*/ 50 h 50"/>
                <a:gd name="T8" fmla="*/ 37 w 40"/>
                <a:gd name="T9" fmla="*/ 30 h 50"/>
                <a:gd name="T10" fmla="*/ 23 w 40"/>
                <a:gd name="T11" fmla="*/ 14 h 50"/>
                <a:gd name="T12" fmla="*/ 1 w 40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0">
                  <a:moveTo>
                    <a:pt x="1" y="0"/>
                  </a:moveTo>
                  <a:cubicBezTo>
                    <a:pt x="0" y="3"/>
                    <a:pt x="0" y="7"/>
                    <a:pt x="1" y="13"/>
                  </a:cubicBezTo>
                  <a:cubicBezTo>
                    <a:pt x="3" y="21"/>
                    <a:pt x="8" y="26"/>
                    <a:pt x="13" y="31"/>
                  </a:cubicBezTo>
                  <a:cubicBezTo>
                    <a:pt x="17" y="36"/>
                    <a:pt x="24" y="43"/>
                    <a:pt x="35" y="50"/>
                  </a:cubicBezTo>
                  <a:cubicBezTo>
                    <a:pt x="37" y="45"/>
                    <a:pt x="40" y="38"/>
                    <a:pt x="37" y="30"/>
                  </a:cubicBezTo>
                  <a:cubicBezTo>
                    <a:pt x="35" y="23"/>
                    <a:pt x="30" y="19"/>
                    <a:pt x="23" y="14"/>
                  </a:cubicBezTo>
                  <a:cubicBezTo>
                    <a:pt x="18" y="10"/>
                    <a:pt x="11" y="5"/>
                    <a:pt x="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75">
              <a:extLst>
                <a:ext uri="{FF2B5EF4-FFF2-40B4-BE49-F238E27FC236}">
                  <a16:creationId xmlns:a16="http://schemas.microsoft.com/office/drawing/2014/main" id="{AA3BAADF-216E-E492-22AC-5297438C1586}"/>
                </a:ext>
              </a:extLst>
            </p:cNvPr>
            <p:cNvSpPr/>
            <p:nvPr userDrawn="1"/>
          </p:nvSpPr>
          <p:spPr bwMode="auto">
            <a:xfrm>
              <a:off x="8755241" y="6512599"/>
              <a:ext cx="169878" cy="148027"/>
            </a:xfrm>
            <a:custGeom>
              <a:avLst/>
              <a:gdLst>
                <a:gd name="T0" fmla="*/ 53 w 53"/>
                <a:gd name="T1" fmla="*/ 0 h 51"/>
                <a:gd name="T2" fmla="*/ 30 w 53"/>
                <a:gd name="T3" fmla="*/ 8 h 51"/>
                <a:gd name="T4" fmla="*/ 8 w 53"/>
                <a:gd name="T5" fmla="*/ 20 h 51"/>
                <a:gd name="T6" fmla="*/ 0 w 53"/>
                <a:gd name="T7" fmla="*/ 36 h 51"/>
                <a:gd name="T8" fmla="*/ 8 w 53"/>
                <a:gd name="T9" fmla="*/ 51 h 51"/>
                <a:gd name="T10" fmla="*/ 29 w 53"/>
                <a:gd name="T11" fmla="*/ 30 h 51"/>
                <a:gd name="T12" fmla="*/ 53 w 53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1">
                  <a:moveTo>
                    <a:pt x="53" y="0"/>
                  </a:moveTo>
                  <a:cubicBezTo>
                    <a:pt x="46" y="2"/>
                    <a:pt x="38" y="5"/>
                    <a:pt x="30" y="8"/>
                  </a:cubicBezTo>
                  <a:cubicBezTo>
                    <a:pt x="18" y="13"/>
                    <a:pt x="12" y="16"/>
                    <a:pt x="8" y="20"/>
                  </a:cubicBezTo>
                  <a:cubicBezTo>
                    <a:pt x="6" y="22"/>
                    <a:pt x="0" y="28"/>
                    <a:pt x="0" y="36"/>
                  </a:cubicBezTo>
                  <a:cubicBezTo>
                    <a:pt x="0" y="43"/>
                    <a:pt x="6" y="49"/>
                    <a:pt x="8" y="51"/>
                  </a:cubicBezTo>
                  <a:cubicBezTo>
                    <a:pt x="15" y="45"/>
                    <a:pt x="22" y="38"/>
                    <a:pt x="29" y="30"/>
                  </a:cubicBezTo>
                  <a:cubicBezTo>
                    <a:pt x="39" y="20"/>
                    <a:pt x="46" y="9"/>
                    <a:pt x="53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76">
              <a:extLst>
                <a:ext uri="{FF2B5EF4-FFF2-40B4-BE49-F238E27FC236}">
                  <a16:creationId xmlns:a16="http://schemas.microsoft.com/office/drawing/2014/main" id="{081E5D34-5B26-4E00-3854-ABA65FE5DA0E}"/>
                </a:ext>
              </a:extLst>
            </p:cNvPr>
            <p:cNvSpPr/>
            <p:nvPr userDrawn="1"/>
          </p:nvSpPr>
          <p:spPr bwMode="auto">
            <a:xfrm>
              <a:off x="8533093" y="6592783"/>
              <a:ext cx="248283" cy="123356"/>
            </a:xfrm>
            <a:custGeom>
              <a:avLst/>
              <a:gdLst>
                <a:gd name="T0" fmla="*/ 0 w 77"/>
                <a:gd name="T1" fmla="*/ 0 h 41"/>
                <a:gd name="T2" fmla="*/ 30 w 77"/>
                <a:gd name="T3" fmla="*/ 26 h 41"/>
                <a:gd name="T4" fmla="*/ 77 w 77"/>
                <a:gd name="T5" fmla="*/ 41 h 41"/>
                <a:gd name="T6" fmla="*/ 71 w 77"/>
                <a:gd name="T7" fmla="*/ 27 h 41"/>
                <a:gd name="T8" fmla="*/ 35 w 77"/>
                <a:gd name="T9" fmla="*/ 9 h 41"/>
                <a:gd name="T10" fmla="*/ 0 w 77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41">
                  <a:moveTo>
                    <a:pt x="0" y="0"/>
                  </a:moveTo>
                  <a:cubicBezTo>
                    <a:pt x="4" y="6"/>
                    <a:pt x="13" y="17"/>
                    <a:pt x="30" y="26"/>
                  </a:cubicBezTo>
                  <a:cubicBezTo>
                    <a:pt x="49" y="36"/>
                    <a:pt x="68" y="40"/>
                    <a:pt x="77" y="41"/>
                  </a:cubicBezTo>
                  <a:cubicBezTo>
                    <a:pt x="77" y="38"/>
                    <a:pt x="76" y="32"/>
                    <a:pt x="71" y="27"/>
                  </a:cubicBezTo>
                  <a:cubicBezTo>
                    <a:pt x="63" y="18"/>
                    <a:pt x="51" y="14"/>
                    <a:pt x="35" y="9"/>
                  </a:cubicBezTo>
                  <a:cubicBezTo>
                    <a:pt x="27" y="6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Oval 77">
              <a:extLst>
                <a:ext uri="{FF2B5EF4-FFF2-40B4-BE49-F238E27FC236}">
                  <a16:creationId xmlns:a16="http://schemas.microsoft.com/office/drawing/2014/main" id="{9EAEFCCB-0DD7-24BF-FFB4-A62F06A9D9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19357" y="6198044"/>
              <a:ext cx="1620373" cy="17269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23C43807-2E4F-2CE0-B15E-FC00C53F881B}"/>
              </a:ext>
            </a:extLst>
          </p:cNvPr>
          <p:cNvSpPr txBox="1"/>
          <p:nvPr/>
        </p:nvSpPr>
        <p:spPr>
          <a:xfrm>
            <a:off x="5817326" y="1819281"/>
            <a:ext cx="5693188" cy="43204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97E42D"/>
                </a:solidFill>
              </a:rPr>
              <a:t>MICHAEL DOE</a:t>
            </a:r>
          </a:p>
        </p:txBody>
      </p:sp>
      <p:sp>
        <p:nvSpPr>
          <p:cNvPr id="4" name="직사각형 1">
            <a:extLst>
              <a:ext uri="{FF2B5EF4-FFF2-40B4-BE49-F238E27FC236}">
                <a16:creationId xmlns:a16="http://schemas.microsoft.com/office/drawing/2014/main" id="{C3AB7B01-FF1A-AC96-57C1-EDCDDACC8639}"/>
              </a:ext>
            </a:extLst>
          </p:cNvPr>
          <p:cNvSpPr/>
          <p:nvPr/>
        </p:nvSpPr>
        <p:spPr>
          <a:xfrm>
            <a:off x="5817326" y="2358371"/>
            <a:ext cx="56931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2C02E5BD-0925-8B68-48D1-38B06F4FF895}"/>
              </a:ext>
            </a:extLst>
          </p:cNvPr>
          <p:cNvSpPr txBox="1"/>
          <p:nvPr/>
        </p:nvSpPr>
        <p:spPr>
          <a:xfrm>
            <a:off x="7569660" y="3571058"/>
            <a:ext cx="3940851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Work Experience</a:t>
            </a:r>
          </a:p>
        </p:txBody>
      </p:sp>
      <p:sp>
        <p:nvSpPr>
          <p:cNvPr id="6" name="직사각형 22">
            <a:extLst>
              <a:ext uri="{FF2B5EF4-FFF2-40B4-BE49-F238E27FC236}">
                <a16:creationId xmlns:a16="http://schemas.microsoft.com/office/drawing/2014/main" id="{61C5C46F-292C-B22D-75C7-896A5B608882}"/>
              </a:ext>
            </a:extLst>
          </p:cNvPr>
          <p:cNvSpPr/>
          <p:nvPr/>
        </p:nvSpPr>
        <p:spPr>
          <a:xfrm>
            <a:off x="7569662" y="3900155"/>
            <a:ext cx="3940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7" name="직사각형 5">
            <a:extLst>
              <a:ext uri="{FF2B5EF4-FFF2-40B4-BE49-F238E27FC236}">
                <a16:creationId xmlns:a16="http://schemas.microsoft.com/office/drawing/2014/main" id="{1A4083E0-CAF1-D9AB-DC52-E8EF1CB82BCD}"/>
              </a:ext>
            </a:extLst>
          </p:cNvPr>
          <p:cNvSpPr/>
          <p:nvPr/>
        </p:nvSpPr>
        <p:spPr>
          <a:xfrm>
            <a:off x="7569662" y="4587550"/>
            <a:ext cx="3940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2016Text here</a:t>
            </a:r>
          </a:p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8" name="직사각형 10">
            <a:extLst>
              <a:ext uri="{FF2B5EF4-FFF2-40B4-BE49-F238E27FC236}">
                <a16:creationId xmlns:a16="http://schemas.microsoft.com/office/drawing/2014/main" id="{82CCE3B0-12E7-3EFC-6454-2AE5384E91FB}"/>
              </a:ext>
            </a:extLst>
          </p:cNvPr>
          <p:cNvSpPr/>
          <p:nvPr/>
        </p:nvSpPr>
        <p:spPr>
          <a:xfrm>
            <a:off x="7569662" y="5274946"/>
            <a:ext cx="3940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2016 ~ 2022  Text here</a:t>
            </a:r>
          </a:p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F09EF001-492B-0446-8E70-9B01AEBD0641}"/>
              </a:ext>
            </a:extLst>
          </p:cNvPr>
          <p:cNvSpPr txBox="1"/>
          <p:nvPr/>
        </p:nvSpPr>
        <p:spPr>
          <a:xfrm>
            <a:off x="3084845" y="5102007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www.hompageurl.com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B4D9BFCE-1CF0-0D21-98F7-6A236F8FC89A}"/>
              </a:ext>
            </a:extLst>
          </p:cNvPr>
          <p:cNvSpPr txBox="1"/>
          <p:nvPr/>
        </p:nvSpPr>
        <p:spPr>
          <a:xfrm>
            <a:off x="2455355" y="5506200"/>
            <a:ext cx="275648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10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Example Text Example Text Example Text Example Text</a:t>
            </a:r>
            <a:endParaRPr lang="ko-KR" alt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2D928336-FCA5-664F-C0C4-BA7105312D58}"/>
              </a:ext>
            </a:extLst>
          </p:cNvPr>
          <p:cNvSpPr txBox="1"/>
          <p:nvPr/>
        </p:nvSpPr>
        <p:spPr>
          <a:xfrm>
            <a:off x="1412061" y="5063715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A63636E5-B84C-370A-7848-8EC70D84C632}"/>
              </a:ext>
            </a:extLst>
          </p:cNvPr>
          <p:cNvSpPr txBox="1"/>
          <p:nvPr/>
        </p:nvSpPr>
        <p:spPr>
          <a:xfrm>
            <a:off x="1446054" y="5579618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7ADB4784-B22B-9A38-69DF-80F54716B16F}"/>
              </a:ext>
            </a:extLst>
          </p:cNvPr>
          <p:cNvSpPr/>
          <p:nvPr/>
        </p:nvSpPr>
        <p:spPr>
          <a:xfrm>
            <a:off x="1100586" y="5575051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1D345D2D-51B5-CEC3-61A2-9E908D0428C9}"/>
              </a:ext>
            </a:extLst>
          </p:cNvPr>
          <p:cNvSpPr/>
          <p:nvPr/>
        </p:nvSpPr>
        <p:spPr>
          <a:xfrm>
            <a:off x="1100586" y="5061864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FECD99AA-499C-711D-B518-50F2477303D2}"/>
              </a:ext>
            </a:extLst>
          </p:cNvPr>
          <p:cNvSpPr txBox="1"/>
          <p:nvPr/>
        </p:nvSpPr>
        <p:spPr>
          <a:xfrm>
            <a:off x="5682097" y="3590652"/>
            <a:ext cx="1576543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Presentation Layout</a:t>
            </a:r>
          </a:p>
          <a:p>
            <a:pPr algn="r"/>
            <a:r>
              <a:rPr lang="en-GB" altLang="ko-KR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Clean Text Slide for your Presentation</a:t>
            </a:r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652D0A7C-14C9-CD03-3F92-83A02B49AA5E}"/>
              </a:ext>
            </a:extLst>
          </p:cNvPr>
          <p:cNvSpPr txBox="1"/>
          <p:nvPr/>
        </p:nvSpPr>
        <p:spPr>
          <a:xfrm>
            <a:off x="5817326" y="708175"/>
            <a:ext cx="605157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MYPROFILE </a:t>
            </a:r>
            <a:r>
              <a:rPr lang="en-US" altLang="ko-KR" sz="4800" dirty="0">
                <a:solidFill>
                  <a:srgbClr val="97E42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STYLE</a:t>
            </a:r>
            <a:endParaRPr lang="ko-KR" altLang="en-US" sz="4800" dirty="0">
              <a:solidFill>
                <a:srgbClr val="97E42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6CD38E6C-A4D1-5059-D296-58D5B6EAC8AC}"/>
              </a:ext>
            </a:extLst>
          </p:cNvPr>
          <p:cNvGrpSpPr/>
          <p:nvPr/>
        </p:nvGrpSpPr>
        <p:grpSpPr>
          <a:xfrm>
            <a:off x="0" y="0"/>
            <a:ext cx="2210545" cy="1625153"/>
            <a:chOff x="-11" y="0"/>
            <a:chExt cx="3222501" cy="1625153"/>
          </a:xfrm>
        </p:grpSpPr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E059ED61-8FCC-427F-3504-1E3E60AC471D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solidFill>
              <a:srgbClr val="272F1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2012AD80-A9A5-A7AD-39FF-3930996D005D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97E4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63735096-7549-CF6E-56D2-9345E1536E81}"/>
              </a:ext>
            </a:extLst>
          </p:cNvPr>
          <p:cNvGrpSpPr/>
          <p:nvPr/>
        </p:nvGrpSpPr>
        <p:grpSpPr>
          <a:xfrm rot="10800000">
            <a:off x="9981455" y="5235954"/>
            <a:ext cx="2210545" cy="1625153"/>
            <a:chOff x="-11" y="0"/>
            <a:chExt cx="3222501" cy="1625153"/>
          </a:xfrm>
        </p:grpSpPr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A66B9B94-709A-0EE3-3E27-A0455281B076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solidFill>
              <a:srgbClr val="272F1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2F4B5ADD-EA99-CA2D-ACC5-2D3C69EC17AA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97E4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/>
              </a:endParaRPr>
            </a:p>
          </p:txBody>
        </p:sp>
      </p:grpSp>
      <p:pic>
        <p:nvPicPr>
          <p:cNvPr id="108" name="Marcador de posición de imagen 107">
            <a:extLst>
              <a:ext uri="{FF2B5EF4-FFF2-40B4-BE49-F238E27FC236}">
                <a16:creationId xmlns:a16="http://schemas.microsoft.com/office/drawing/2014/main" id="{2248ED6C-4FEA-8C19-788E-7481D925C88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9" b="17219"/>
          <a:stretch>
            <a:fillRect/>
          </a:stretch>
        </p:blipFill>
        <p:spPr>
          <a:xfrm>
            <a:off x="992188" y="757238"/>
            <a:ext cx="4117975" cy="4049712"/>
          </a:xfrm>
          <a:ln>
            <a:solidFill>
              <a:srgbClr val="97E42D"/>
            </a:solidFill>
          </a:ln>
        </p:spPr>
      </p:pic>
    </p:spTree>
    <p:extLst>
      <p:ext uri="{BB962C8B-B14F-4D97-AF65-F5344CB8AC3E}">
        <p14:creationId xmlns:p14="http://schemas.microsoft.com/office/powerpoint/2010/main" val="143241218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407D75B-2B6D-7D89-A345-EA41CBEA9121}"/>
              </a:ext>
            </a:extLst>
          </p:cNvPr>
          <p:cNvGrpSpPr/>
          <p:nvPr/>
        </p:nvGrpSpPr>
        <p:grpSpPr>
          <a:xfrm>
            <a:off x="1" y="5989320"/>
            <a:ext cx="12192000" cy="868680"/>
            <a:chOff x="32671" y="5827976"/>
            <a:chExt cx="12159329" cy="1030024"/>
          </a:xfrm>
        </p:grpSpPr>
        <p:sp>
          <p:nvSpPr>
            <p:cNvPr id="3" name="Freeform 59">
              <a:extLst>
                <a:ext uri="{FF2B5EF4-FFF2-40B4-BE49-F238E27FC236}">
                  <a16:creationId xmlns:a16="http://schemas.microsoft.com/office/drawing/2014/main" id="{77B7D9E3-D025-9F94-A17B-7E9CBE87A417}"/>
                </a:ext>
              </a:extLst>
            </p:cNvPr>
            <p:cNvSpPr/>
            <p:nvPr userDrawn="1"/>
          </p:nvSpPr>
          <p:spPr bwMode="auto">
            <a:xfrm>
              <a:off x="32671" y="5827976"/>
              <a:ext cx="7840514" cy="1030024"/>
            </a:xfrm>
            <a:custGeom>
              <a:avLst/>
              <a:gdLst>
                <a:gd name="T0" fmla="*/ 0 w 2470"/>
                <a:gd name="T1" fmla="*/ 22 h 343"/>
                <a:gd name="T2" fmla="*/ 268 w 2470"/>
                <a:gd name="T3" fmla="*/ 30 h 343"/>
                <a:gd name="T4" fmla="*/ 473 w 2470"/>
                <a:gd name="T5" fmla="*/ 41 h 343"/>
                <a:gd name="T6" fmla="*/ 466 w 2470"/>
                <a:gd name="T7" fmla="*/ 24 h 343"/>
                <a:gd name="T8" fmla="*/ 466 w 2470"/>
                <a:gd name="T9" fmla="*/ 0 h 343"/>
                <a:gd name="T10" fmla="*/ 484 w 2470"/>
                <a:gd name="T11" fmla="*/ 19 h 343"/>
                <a:gd name="T12" fmla="*/ 493 w 2470"/>
                <a:gd name="T13" fmla="*/ 37 h 343"/>
                <a:gd name="T14" fmla="*/ 509 w 2470"/>
                <a:gd name="T15" fmla="*/ 20 h 343"/>
                <a:gd name="T16" fmla="*/ 530 w 2470"/>
                <a:gd name="T17" fmla="*/ 7 h 343"/>
                <a:gd name="T18" fmla="*/ 531 w 2470"/>
                <a:gd name="T19" fmla="*/ 21 h 343"/>
                <a:gd name="T20" fmla="*/ 518 w 2470"/>
                <a:gd name="T21" fmla="*/ 40 h 343"/>
                <a:gd name="T22" fmla="*/ 890 w 2470"/>
                <a:gd name="T23" fmla="*/ 63 h 343"/>
                <a:gd name="T24" fmla="*/ 1354 w 2470"/>
                <a:gd name="T25" fmla="*/ 101 h 343"/>
                <a:gd name="T26" fmla="*/ 1354 w 2470"/>
                <a:gd name="T27" fmla="*/ 82 h 343"/>
                <a:gd name="T28" fmla="*/ 1361 w 2470"/>
                <a:gd name="T29" fmla="*/ 65 h 343"/>
                <a:gd name="T30" fmla="*/ 1368 w 2470"/>
                <a:gd name="T31" fmla="*/ 79 h 343"/>
                <a:gd name="T32" fmla="*/ 1372 w 2470"/>
                <a:gd name="T33" fmla="*/ 95 h 343"/>
                <a:gd name="T34" fmla="*/ 1410 w 2470"/>
                <a:gd name="T35" fmla="*/ 78 h 343"/>
                <a:gd name="T36" fmla="*/ 1455 w 2470"/>
                <a:gd name="T37" fmla="*/ 68 h 343"/>
                <a:gd name="T38" fmla="*/ 1428 w 2470"/>
                <a:gd name="T39" fmla="*/ 91 h 343"/>
                <a:gd name="T40" fmla="*/ 1401 w 2470"/>
                <a:gd name="T41" fmla="*/ 106 h 343"/>
                <a:gd name="T42" fmla="*/ 1430 w 2470"/>
                <a:gd name="T43" fmla="*/ 110 h 343"/>
                <a:gd name="T44" fmla="*/ 1459 w 2470"/>
                <a:gd name="T45" fmla="*/ 113 h 343"/>
                <a:gd name="T46" fmla="*/ 1457 w 2470"/>
                <a:gd name="T47" fmla="*/ 104 h 343"/>
                <a:gd name="T48" fmla="*/ 1466 w 2470"/>
                <a:gd name="T49" fmla="*/ 93 h 343"/>
                <a:gd name="T50" fmla="*/ 1473 w 2470"/>
                <a:gd name="T51" fmla="*/ 105 h 343"/>
                <a:gd name="T52" fmla="*/ 1477 w 2470"/>
                <a:gd name="T53" fmla="*/ 116 h 343"/>
                <a:gd name="T54" fmla="*/ 1488 w 2470"/>
                <a:gd name="T55" fmla="*/ 117 h 343"/>
                <a:gd name="T56" fmla="*/ 1510 w 2470"/>
                <a:gd name="T57" fmla="*/ 99 h 343"/>
                <a:gd name="T58" fmla="*/ 1549 w 2470"/>
                <a:gd name="T59" fmla="*/ 78 h 343"/>
                <a:gd name="T60" fmla="*/ 1531 w 2470"/>
                <a:gd name="T61" fmla="*/ 103 h 343"/>
                <a:gd name="T62" fmla="*/ 1515 w 2470"/>
                <a:gd name="T63" fmla="*/ 120 h 343"/>
                <a:gd name="T64" fmla="*/ 1559 w 2470"/>
                <a:gd name="T65" fmla="*/ 126 h 343"/>
                <a:gd name="T66" fmla="*/ 1579 w 2470"/>
                <a:gd name="T67" fmla="*/ 112 h 343"/>
                <a:gd name="T68" fmla="*/ 1601 w 2470"/>
                <a:gd name="T69" fmla="*/ 103 h 343"/>
                <a:gd name="T70" fmla="*/ 1592 w 2470"/>
                <a:gd name="T71" fmla="*/ 116 h 343"/>
                <a:gd name="T72" fmla="*/ 1580 w 2470"/>
                <a:gd name="T73" fmla="*/ 128 h 343"/>
                <a:gd name="T74" fmla="*/ 1761 w 2470"/>
                <a:gd name="T75" fmla="*/ 157 h 343"/>
                <a:gd name="T76" fmla="*/ 1951 w 2470"/>
                <a:gd name="T77" fmla="*/ 192 h 343"/>
                <a:gd name="T78" fmla="*/ 2207 w 2470"/>
                <a:gd name="T79" fmla="*/ 254 h 343"/>
                <a:gd name="T80" fmla="*/ 2470 w 2470"/>
                <a:gd name="T81" fmla="*/ 343 h 343"/>
                <a:gd name="T82" fmla="*/ 2433 w 2470"/>
                <a:gd name="T83" fmla="*/ 343 h 343"/>
                <a:gd name="T84" fmla="*/ 0 w 2470"/>
                <a:gd name="T85" fmla="*/ 343 h 343"/>
                <a:gd name="T86" fmla="*/ 0 w 2470"/>
                <a:gd name="T87" fmla="*/ 2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70" h="343">
                  <a:moveTo>
                    <a:pt x="0" y="22"/>
                  </a:moveTo>
                  <a:cubicBezTo>
                    <a:pt x="86" y="23"/>
                    <a:pt x="175" y="26"/>
                    <a:pt x="268" y="30"/>
                  </a:cubicBezTo>
                  <a:cubicBezTo>
                    <a:pt x="338" y="33"/>
                    <a:pt x="407" y="37"/>
                    <a:pt x="473" y="41"/>
                  </a:cubicBezTo>
                  <a:cubicBezTo>
                    <a:pt x="470" y="37"/>
                    <a:pt x="468" y="31"/>
                    <a:pt x="466" y="24"/>
                  </a:cubicBezTo>
                  <a:cubicBezTo>
                    <a:pt x="464" y="15"/>
                    <a:pt x="465" y="6"/>
                    <a:pt x="466" y="0"/>
                  </a:cubicBezTo>
                  <a:cubicBezTo>
                    <a:pt x="472" y="5"/>
                    <a:pt x="478" y="11"/>
                    <a:pt x="484" y="19"/>
                  </a:cubicBezTo>
                  <a:cubicBezTo>
                    <a:pt x="488" y="25"/>
                    <a:pt x="491" y="32"/>
                    <a:pt x="493" y="37"/>
                  </a:cubicBezTo>
                  <a:cubicBezTo>
                    <a:pt x="496" y="32"/>
                    <a:pt x="501" y="26"/>
                    <a:pt x="509" y="20"/>
                  </a:cubicBezTo>
                  <a:cubicBezTo>
                    <a:pt x="516" y="14"/>
                    <a:pt x="524" y="10"/>
                    <a:pt x="530" y="7"/>
                  </a:cubicBezTo>
                  <a:cubicBezTo>
                    <a:pt x="531" y="10"/>
                    <a:pt x="532" y="15"/>
                    <a:pt x="531" y="21"/>
                  </a:cubicBezTo>
                  <a:cubicBezTo>
                    <a:pt x="529" y="31"/>
                    <a:pt x="522" y="37"/>
                    <a:pt x="518" y="40"/>
                  </a:cubicBezTo>
                  <a:cubicBezTo>
                    <a:pt x="639" y="46"/>
                    <a:pt x="763" y="54"/>
                    <a:pt x="890" y="63"/>
                  </a:cubicBezTo>
                  <a:cubicBezTo>
                    <a:pt x="1049" y="74"/>
                    <a:pt x="1204" y="87"/>
                    <a:pt x="1354" y="101"/>
                  </a:cubicBezTo>
                  <a:cubicBezTo>
                    <a:pt x="1353" y="96"/>
                    <a:pt x="1352" y="90"/>
                    <a:pt x="1354" y="82"/>
                  </a:cubicBezTo>
                  <a:cubicBezTo>
                    <a:pt x="1356" y="75"/>
                    <a:pt x="1359" y="70"/>
                    <a:pt x="1361" y="65"/>
                  </a:cubicBezTo>
                  <a:cubicBezTo>
                    <a:pt x="1363" y="69"/>
                    <a:pt x="1366" y="74"/>
                    <a:pt x="1368" y="79"/>
                  </a:cubicBezTo>
                  <a:cubicBezTo>
                    <a:pt x="1370" y="84"/>
                    <a:pt x="1371" y="90"/>
                    <a:pt x="1372" y="95"/>
                  </a:cubicBezTo>
                  <a:cubicBezTo>
                    <a:pt x="1381" y="90"/>
                    <a:pt x="1393" y="83"/>
                    <a:pt x="1410" y="78"/>
                  </a:cubicBezTo>
                  <a:cubicBezTo>
                    <a:pt x="1427" y="72"/>
                    <a:pt x="1444" y="69"/>
                    <a:pt x="1455" y="68"/>
                  </a:cubicBezTo>
                  <a:cubicBezTo>
                    <a:pt x="1449" y="75"/>
                    <a:pt x="1441" y="83"/>
                    <a:pt x="1428" y="91"/>
                  </a:cubicBezTo>
                  <a:cubicBezTo>
                    <a:pt x="1419" y="98"/>
                    <a:pt x="1409" y="103"/>
                    <a:pt x="1401" y="106"/>
                  </a:cubicBezTo>
                  <a:cubicBezTo>
                    <a:pt x="1410" y="107"/>
                    <a:pt x="1420" y="108"/>
                    <a:pt x="1430" y="110"/>
                  </a:cubicBezTo>
                  <a:cubicBezTo>
                    <a:pt x="1440" y="111"/>
                    <a:pt x="1449" y="112"/>
                    <a:pt x="1459" y="113"/>
                  </a:cubicBezTo>
                  <a:cubicBezTo>
                    <a:pt x="1458" y="111"/>
                    <a:pt x="1456" y="108"/>
                    <a:pt x="1457" y="104"/>
                  </a:cubicBezTo>
                  <a:cubicBezTo>
                    <a:pt x="1459" y="98"/>
                    <a:pt x="1464" y="94"/>
                    <a:pt x="1466" y="93"/>
                  </a:cubicBezTo>
                  <a:cubicBezTo>
                    <a:pt x="1468" y="96"/>
                    <a:pt x="1471" y="100"/>
                    <a:pt x="1473" y="105"/>
                  </a:cubicBezTo>
                  <a:cubicBezTo>
                    <a:pt x="1475" y="109"/>
                    <a:pt x="1476" y="112"/>
                    <a:pt x="1477" y="116"/>
                  </a:cubicBezTo>
                  <a:cubicBezTo>
                    <a:pt x="1481" y="116"/>
                    <a:pt x="1485" y="116"/>
                    <a:pt x="1488" y="117"/>
                  </a:cubicBezTo>
                  <a:cubicBezTo>
                    <a:pt x="1494" y="111"/>
                    <a:pt x="1501" y="105"/>
                    <a:pt x="1510" y="99"/>
                  </a:cubicBezTo>
                  <a:cubicBezTo>
                    <a:pt x="1524" y="89"/>
                    <a:pt x="1538" y="82"/>
                    <a:pt x="1549" y="78"/>
                  </a:cubicBezTo>
                  <a:cubicBezTo>
                    <a:pt x="1544" y="85"/>
                    <a:pt x="1538" y="94"/>
                    <a:pt x="1531" y="103"/>
                  </a:cubicBezTo>
                  <a:cubicBezTo>
                    <a:pt x="1525" y="109"/>
                    <a:pt x="1520" y="115"/>
                    <a:pt x="1515" y="120"/>
                  </a:cubicBezTo>
                  <a:cubicBezTo>
                    <a:pt x="1529" y="122"/>
                    <a:pt x="1544" y="124"/>
                    <a:pt x="1559" y="126"/>
                  </a:cubicBezTo>
                  <a:cubicBezTo>
                    <a:pt x="1563" y="122"/>
                    <a:pt x="1570" y="117"/>
                    <a:pt x="1579" y="112"/>
                  </a:cubicBezTo>
                  <a:cubicBezTo>
                    <a:pt x="1587" y="108"/>
                    <a:pt x="1595" y="105"/>
                    <a:pt x="1601" y="103"/>
                  </a:cubicBezTo>
                  <a:cubicBezTo>
                    <a:pt x="1599" y="107"/>
                    <a:pt x="1596" y="112"/>
                    <a:pt x="1592" y="116"/>
                  </a:cubicBezTo>
                  <a:cubicBezTo>
                    <a:pt x="1588" y="121"/>
                    <a:pt x="1583" y="125"/>
                    <a:pt x="1580" y="128"/>
                  </a:cubicBezTo>
                  <a:cubicBezTo>
                    <a:pt x="1627" y="135"/>
                    <a:pt x="1689" y="144"/>
                    <a:pt x="1761" y="157"/>
                  </a:cubicBezTo>
                  <a:cubicBezTo>
                    <a:pt x="1810" y="165"/>
                    <a:pt x="1873" y="176"/>
                    <a:pt x="1951" y="192"/>
                  </a:cubicBezTo>
                  <a:cubicBezTo>
                    <a:pt x="2008" y="204"/>
                    <a:pt x="2097" y="222"/>
                    <a:pt x="2207" y="254"/>
                  </a:cubicBezTo>
                  <a:cubicBezTo>
                    <a:pt x="2278" y="274"/>
                    <a:pt x="2369" y="303"/>
                    <a:pt x="2470" y="343"/>
                  </a:cubicBezTo>
                  <a:cubicBezTo>
                    <a:pt x="2458" y="343"/>
                    <a:pt x="2446" y="343"/>
                    <a:pt x="2433" y="343"/>
                  </a:cubicBezTo>
                  <a:cubicBezTo>
                    <a:pt x="1622" y="343"/>
                    <a:pt x="811" y="343"/>
                    <a:pt x="0" y="343"/>
                  </a:cubicBezTo>
                  <a:cubicBezTo>
                    <a:pt x="0" y="236"/>
                    <a:pt x="0" y="129"/>
                    <a:pt x="0" y="22"/>
                  </a:cubicBezTo>
                  <a:close/>
                </a:path>
              </a:pathLst>
            </a:custGeom>
            <a:solidFill>
              <a:srgbClr val="9EC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Freeform 60">
              <a:extLst>
                <a:ext uri="{FF2B5EF4-FFF2-40B4-BE49-F238E27FC236}">
                  <a16:creationId xmlns:a16="http://schemas.microsoft.com/office/drawing/2014/main" id="{0F87140F-D951-BD71-26B9-420DE47939A3}"/>
                </a:ext>
              </a:extLst>
            </p:cNvPr>
            <p:cNvSpPr/>
            <p:nvPr userDrawn="1"/>
          </p:nvSpPr>
          <p:spPr bwMode="auto">
            <a:xfrm>
              <a:off x="6050264" y="5957498"/>
              <a:ext cx="6141736" cy="900498"/>
            </a:xfrm>
            <a:custGeom>
              <a:avLst/>
              <a:gdLst>
                <a:gd name="T0" fmla="*/ 0 w 1935"/>
                <a:gd name="T1" fmla="*/ 143 h 301"/>
                <a:gd name="T2" fmla="*/ 120 w 1935"/>
                <a:gd name="T3" fmla="*/ 120 h 301"/>
                <a:gd name="T4" fmla="*/ 349 w 1935"/>
                <a:gd name="T5" fmla="*/ 85 h 301"/>
                <a:gd name="T6" fmla="*/ 335 w 1935"/>
                <a:gd name="T7" fmla="*/ 65 h 301"/>
                <a:gd name="T8" fmla="*/ 331 w 1935"/>
                <a:gd name="T9" fmla="*/ 41 h 301"/>
                <a:gd name="T10" fmla="*/ 355 w 1935"/>
                <a:gd name="T11" fmla="*/ 59 h 301"/>
                <a:gd name="T12" fmla="*/ 367 w 1935"/>
                <a:gd name="T13" fmla="*/ 76 h 301"/>
                <a:gd name="T14" fmla="*/ 376 w 1935"/>
                <a:gd name="T15" fmla="*/ 54 h 301"/>
                <a:gd name="T16" fmla="*/ 391 w 1935"/>
                <a:gd name="T17" fmla="*/ 35 h 301"/>
                <a:gd name="T18" fmla="*/ 396 w 1935"/>
                <a:gd name="T19" fmla="*/ 61 h 301"/>
                <a:gd name="T20" fmla="*/ 387 w 1935"/>
                <a:gd name="T21" fmla="*/ 80 h 301"/>
                <a:gd name="T22" fmla="*/ 486 w 1935"/>
                <a:gd name="T23" fmla="*/ 67 h 301"/>
                <a:gd name="T24" fmla="*/ 588 w 1935"/>
                <a:gd name="T25" fmla="*/ 57 h 301"/>
                <a:gd name="T26" fmla="*/ 567 w 1935"/>
                <a:gd name="T27" fmla="*/ 43 h 301"/>
                <a:gd name="T28" fmla="*/ 553 w 1935"/>
                <a:gd name="T29" fmla="*/ 31 h 301"/>
                <a:gd name="T30" fmla="*/ 587 w 1935"/>
                <a:gd name="T31" fmla="*/ 40 h 301"/>
                <a:gd name="T32" fmla="*/ 610 w 1935"/>
                <a:gd name="T33" fmla="*/ 54 h 301"/>
                <a:gd name="T34" fmla="*/ 633 w 1935"/>
                <a:gd name="T35" fmla="*/ 52 h 301"/>
                <a:gd name="T36" fmla="*/ 616 w 1935"/>
                <a:gd name="T37" fmla="*/ 29 h 301"/>
                <a:gd name="T38" fmla="*/ 603 w 1935"/>
                <a:gd name="T39" fmla="*/ 0 h 301"/>
                <a:gd name="T40" fmla="*/ 635 w 1935"/>
                <a:gd name="T41" fmla="*/ 24 h 301"/>
                <a:gd name="T42" fmla="*/ 657 w 1935"/>
                <a:gd name="T43" fmla="*/ 50 h 301"/>
                <a:gd name="T44" fmla="*/ 942 w 1935"/>
                <a:gd name="T45" fmla="*/ 28 h 301"/>
                <a:gd name="T46" fmla="*/ 1125 w 1935"/>
                <a:gd name="T47" fmla="*/ 14 h 301"/>
                <a:gd name="T48" fmla="*/ 1306 w 1935"/>
                <a:gd name="T49" fmla="*/ 4 h 301"/>
                <a:gd name="T50" fmla="*/ 1935 w 1935"/>
                <a:gd name="T51" fmla="*/ 1 h 301"/>
                <a:gd name="T52" fmla="*/ 1935 w 1935"/>
                <a:gd name="T53" fmla="*/ 301 h 301"/>
                <a:gd name="T54" fmla="*/ 564 w 1935"/>
                <a:gd name="T55" fmla="*/ 301 h 301"/>
                <a:gd name="T56" fmla="*/ 374 w 1935"/>
                <a:gd name="T57" fmla="*/ 235 h 301"/>
                <a:gd name="T58" fmla="*/ 0 w 1935"/>
                <a:gd name="T59" fmla="*/ 14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35" h="301">
                  <a:moveTo>
                    <a:pt x="0" y="143"/>
                  </a:moveTo>
                  <a:cubicBezTo>
                    <a:pt x="39" y="134"/>
                    <a:pt x="77" y="128"/>
                    <a:pt x="120" y="120"/>
                  </a:cubicBezTo>
                  <a:cubicBezTo>
                    <a:pt x="200" y="106"/>
                    <a:pt x="277" y="94"/>
                    <a:pt x="349" y="85"/>
                  </a:cubicBezTo>
                  <a:cubicBezTo>
                    <a:pt x="345" y="80"/>
                    <a:pt x="339" y="74"/>
                    <a:pt x="335" y="65"/>
                  </a:cubicBezTo>
                  <a:cubicBezTo>
                    <a:pt x="331" y="55"/>
                    <a:pt x="330" y="47"/>
                    <a:pt x="331" y="41"/>
                  </a:cubicBezTo>
                  <a:cubicBezTo>
                    <a:pt x="338" y="45"/>
                    <a:pt x="347" y="50"/>
                    <a:pt x="355" y="59"/>
                  </a:cubicBezTo>
                  <a:cubicBezTo>
                    <a:pt x="361" y="65"/>
                    <a:pt x="365" y="71"/>
                    <a:pt x="367" y="76"/>
                  </a:cubicBezTo>
                  <a:cubicBezTo>
                    <a:pt x="368" y="70"/>
                    <a:pt x="371" y="62"/>
                    <a:pt x="376" y="54"/>
                  </a:cubicBezTo>
                  <a:cubicBezTo>
                    <a:pt x="381" y="46"/>
                    <a:pt x="386" y="39"/>
                    <a:pt x="391" y="35"/>
                  </a:cubicBezTo>
                  <a:cubicBezTo>
                    <a:pt x="394" y="40"/>
                    <a:pt x="397" y="49"/>
                    <a:pt x="396" y="61"/>
                  </a:cubicBezTo>
                  <a:cubicBezTo>
                    <a:pt x="394" y="69"/>
                    <a:pt x="390" y="76"/>
                    <a:pt x="387" y="80"/>
                  </a:cubicBezTo>
                  <a:cubicBezTo>
                    <a:pt x="419" y="76"/>
                    <a:pt x="453" y="71"/>
                    <a:pt x="486" y="67"/>
                  </a:cubicBezTo>
                  <a:cubicBezTo>
                    <a:pt x="521" y="63"/>
                    <a:pt x="555" y="60"/>
                    <a:pt x="588" y="57"/>
                  </a:cubicBezTo>
                  <a:cubicBezTo>
                    <a:pt x="581" y="53"/>
                    <a:pt x="574" y="49"/>
                    <a:pt x="567" y="43"/>
                  </a:cubicBezTo>
                  <a:cubicBezTo>
                    <a:pt x="562" y="39"/>
                    <a:pt x="557" y="35"/>
                    <a:pt x="553" y="31"/>
                  </a:cubicBezTo>
                  <a:cubicBezTo>
                    <a:pt x="561" y="32"/>
                    <a:pt x="573" y="34"/>
                    <a:pt x="587" y="40"/>
                  </a:cubicBezTo>
                  <a:cubicBezTo>
                    <a:pt x="598" y="45"/>
                    <a:pt x="606" y="50"/>
                    <a:pt x="610" y="54"/>
                  </a:cubicBezTo>
                  <a:cubicBezTo>
                    <a:pt x="618" y="53"/>
                    <a:pt x="625" y="53"/>
                    <a:pt x="633" y="52"/>
                  </a:cubicBezTo>
                  <a:cubicBezTo>
                    <a:pt x="627" y="46"/>
                    <a:pt x="621" y="38"/>
                    <a:pt x="616" y="29"/>
                  </a:cubicBezTo>
                  <a:cubicBezTo>
                    <a:pt x="609" y="18"/>
                    <a:pt x="606" y="9"/>
                    <a:pt x="603" y="0"/>
                  </a:cubicBezTo>
                  <a:cubicBezTo>
                    <a:pt x="613" y="6"/>
                    <a:pt x="624" y="14"/>
                    <a:pt x="635" y="24"/>
                  </a:cubicBezTo>
                  <a:cubicBezTo>
                    <a:pt x="645" y="33"/>
                    <a:pt x="652" y="43"/>
                    <a:pt x="657" y="50"/>
                  </a:cubicBezTo>
                  <a:cubicBezTo>
                    <a:pt x="777" y="41"/>
                    <a:pt x="874" y="33"/>
                    <a:pt x="942" y="28"/>
                  </a:cubicBezTo>
                  <a:cubicBezTo>
                    <a:pt x="1012" y="22"/>
                    <a:pt x="1055" y="19"/>
                    <a:pt x="1125" y="14"/>
                  </a:cubicBezTo>
                  <a:cubicBezTo>
                    <a:pt x="1205" y="9"/>
                    <a:pt x="1279" y="5"/>
                    <a:pt x="1306" y="4"/>
                  </a:cubicBezTo>
                  <a:cubicBezTo>
                    <a:pt x="1334" y="3"/>
                    <a:pt x="1917" y="2"/>
                    <a:pt x="1935" y="1"/>
                  </a:cubicBezTo>
                  <a:cubicBezTo>
                    <a:pt x="1935" y="101"/>
                    <a:pt x="1935" y="201"/>
                    <a:pt x="1935" y="301"/>
                  </a:cubicBezTo>
                  <a:cubicBezTo>
                    <a:pt x="1615" y="300"/>
                    <a:pt x="884" y="301"/>
                    <a:pt x="564" y="301"/>
                  </a:cubicBezTo>
                  <a:cubicBezTo>
                    <a:pt x="541" y="286"/>
                    <a:pt x="406" y="245"/>
                    <a:pt x="374" y="235"/>
                  </a:cubicBezTo>
                  <a:cubicBezTo>
                    <a:pt x="229" y="185"/>
                    <a:pt x="97" y="160"/>
                    <a:pt x="0" y="143"/>
                  </a:cubicBezTo>
                  <a:close/>
                </a:path>
              </a:pathLst>
            </a:custGeom>
            <a:solidFill>
              <a:srgbClr val="8DB8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Oval 61">
              <a:extLst>
                <a:ext uri="{FF2B5EF4-FFF2-40B4-BE49-F238E27FC236}">
                  <a16:creationId xmlns:a16="http://schemas.microsoft.com/office/drawing/2014/main" id="{F1B11CEE-E1D9-7ECE-6797-AA744B3218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100" y="6296729"/>
              <a:ext cx="1528900" cy="129526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Oval 62">
              <a:extLst>
                <a:ext uri="{FF2B5EF4-FFF2-40B4-BE49-F238E27FC236}">
                  <a16:creationId xmlns:a16="http://schemas.microsoft.com/office/drawing/2014/main" id="{CE0E5346-9E0A-ADEF-F5C9-5681448741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80838" y="6444756"/>
              <a:ext cx="1633441" cy="185034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Oval 63">
              <a:extLst>
                <a:ext uri="{FF2B5EF4-FFF2-40B4-BE49-F238E27FC236}">
                  <a16:creationId xmlns:a16="http://schemas.microsoft.com/office/drawing/2014/main" id="{5CA43BA4-7988-A9DF-CD9B-629B46D1A7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8849" y="6494098"/>
              <a:ext cx="1457031" cy="135692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Oval 64">
              <a:extLst>
                <a:ext uri="{FF2B5EF4-FFF2-40B4-BE49-F238E27FC236}">
                  <a16:creationId xmlns:a16="http://schemas.microsoft.com/office/drawing/2014/main" id="{5D9CAD40-A859-1317-CA8D-4636F35E21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06189" y="6358407"/>
              <a:ext cx="1620373" cy="17886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Oval 65">
              <a:extLst>
                <a:ext uri="{FF2B5EF4-FFF2-40B4-BE49-F238E27FC236}">
                  <a16:creationId xmlns:a16="http://schemas.microsoft.com/office/drawing/2014/main" id="{5D89BFDF-8CF1-7EC8-2CAA-153CE96F06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27668" y="6469427"/>
              <a:ext cx="1457031" cy="148027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4C610E68-C52C-5A90-C588-D062F2D76EC4}"/>
                </a:ext>
              </a:extLst>
            </p:cNvPr>
            <p:cNvSpPr/>
            <p:nvPr userDrawn="1"/>
          </p:nvSpPr>
          <p:spPr bwMode="auto">
            <a:xfrm>
              <a:off x="1888259" y="6136366"/>
              <a:ext cx="130675" cy="141861"/>
            </a:xfrm>
            <a:custGeom>
              <a:avLst/>
              <a:gdLst>
                <a:gd name="T0" fmla="*/ 3 w 40"/>
                <a:gd name="T1" fmla="*/ 47 h 47"/>
                <a:gd name="T2" fmla="*/ 4 w 40"/>
                <a:gd name="T3" fmla="*/ 27 h 47"/>
                <a:gd name="T4" fmla="*/ 40 w 40"/>
                <a:gd name="T5" fmla="*/ 0 h 47"/>
                <a:gd name="T6" fmla="*/ 32 w 40"/>
                <a:gd name="T7" fmla="*/ 24 h 47"/>
                <a:gd name="T8" fmla="*/ 3 w 4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3" y="47"/>
                  </a:moveTo>
                  <a:cubicBezTo>
                    <a:pt x="2" y="43"/>
                    <a:pt x="0" y="35"/>
                    <a:pt x="4" y="27"/>
                  </a:cubicBezTo>
                  <a:cubicBezTo>
                    <a:pt x="12" y="9"/>
                    <a:pt x="36" y="1"/>
                    <a:pt x="40" y="0"/>
                  </a:cubicBezTo>
                  <a:cubicBezTo>
                    <a:pt x="40" y="5"/>
                    <a:pt x="39" y="14"/>
                    <a:pt x="32" y="24"/>
                  </a:cubicBezTo>
                  <a:cubicBezTo>
                    <a:pt x="23" y="36"/>
                    <a:pt x="10" y="44"/>
                    <a:pt x="3" y="47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55A4411F-9DD0-87E5-F865-B3006B4124AB}"/>
                </a:ext>
              </a:extLst>
            </p:cNvPr>
            <p:cNvSpPr/>
            <p:nvPr userDrawn="1"/>
          </p:nvSpPr>
          <p:spPr bwMode="auto">
            <a:xfrm>
              <a:off x="104540" y="6475593"/>
              <a:ext cx="163346" cy="185034"/>
            </a:xfrm>
            <a:custGeom>
              <a:avLst/>
              <a:gdLst>
                <a:gd name="T0" fmla="*/ 0 w 50"/>
                <a:gd name="T1" fmla="*/ 63 h 63"/>
                <a:gd name="T2" fmla="*/ 15 w 50"/>
                <a:gd name="T3" fmla="*/ 30 h 63"/>
                <a:gd name="T4" fmla="*/ 49 w 50"/>
                <a:gd name="T5" fmla="*/ 0 h 63"/>
                <a:gd name="T6" fmla="*/ 36 w 50"/>
                <a:gd name="T7" fmla="*/ 37 h 63"/>
                <a:gd name="T8" fmla="*/ 0 w 50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2">
                  <a:moveTo>
                    <a:pt x="0" y="63"/>
                  </a:moveTo>
                  <a:cubicBezTo>
                    <a:pt x="1" y="55"/>
                    <a:pt x="5" y="43"/>
                    <a:pt x="15" y="30"/>
                  </a:cubicBezTo>
                  <a:cubicBezTo>
                    <a:pt x="26" y="15"/>
                    <a:pt x="40" y="6"/>
                    <a:pt x="49" y="0"/>
                  </a:cubicBezTo>
                  <a:cubicBezTo>
                    <a:pt x="50" y="7"/>
                    <a:pt x="49" y="21"/>
                    <a:pt x="36" y="37"/>
                  </a:cubicBezTo>
                  <a:cubicBezTo>
                    <a:pt x="24" y="52"/>
                    <a:pt x="8" y="60"/>
                    <a:pt x="0" y="63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68">
              <a:extLst>
                <a:ext uri="{FF2B5EF4-FFF2-40B4-BE49-F238E27FC236}">
                  <a16:creationId xmlns:a16="http://schemas.microsoft.com/office/drawing/2014/main" id="{DD107BFA-628C-DC88-0358-526B867E813B}"/>
                </a:ext>
              </a:extLst>
            </p:cNvPr>
            <p:cNvSpPr/>
            <p:nvPr userDrawn="1"/>
          </p:nvSpPr>
          <p:spPr bwMode="auto">
            <a:xfrm>
              <a:off x="1960129" y="6469427"/>
              <a:ext cx="202549" cy="185034"/>
            </a:xfrm>
            <a:custGeom>
              <a:avLst/>
              <a:gdLst>
                <a:gd name="T0" fmla="*/ 0 w 65"/>
                <a:gd name="T1" fmla="*/ 0 h 63"/>
                <a:gd name="T2" fmla="*/ 28 w 65"/>
                <a:gd name="T3" fmla="*/ 39 h 63"/>
                <a:gd name="T4" fmla="*/ 52 w 65"/>
                <a:gd name="T5" fmla="*/ 63 h 63"/>
                <a:gd name="T6" fmla="*/ 62 w 65"/>
                <a:gd name="T7" fmla="*/ 40 h 63"/>
                <a:gd name="T8" fmla="*/ 42 w 65"/>
                <a:gd name="T9" fmla="*/ 19 h 63"/>
                <a:gd name="T10" fmla="*/ 0 w 65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2">
                  <a:moveTo>
                    <a:pt x="0" y="0"/>
                  </a:moveTo>
                  <a:cubicBezTo>
                    <a:pt x="7" y="12"/>
                    <a:pt x="16" y="25"/>
                    <a:pt x="28" y="39"/>
                  </a:cubicBezTo>
                  <a:cubicBezTo>
                    <a:pt x="36" y="48"/>
                    <a:pt x="44" y="56"/>
                    <a:pt x="52" y="63"/>
                  </a:cubicBezTo>
                  <a:cubicBezTo>
                    <a:pt x="55" y="60"/>
                    <a:pt x="65" y="51"/>
                    <a:pt x="62" y="40"/>
                  </a:cubicBezTo>
                  <a:cubicBezTo>
                    <a:pt x="61" y="31"/>
                    <a:pt x="53" y="26"/>
                    <a:pt x="42" y="19"/>
                  </a:cubicBezTo>
                  <a:cubicBezTo>
                    <a:pt x="34" y="14"/>
                    <a:pt x="21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69">
              <a:extLst>
                <a:ext uri="{FF2B5EF4-FFF2-40B4-BE49-F238E27FC236}">
                  <a16:creationId xmlns:a16="http://schemas.microsoft.com/office/drawing/2014/main" id="{0C483C3B-02F2-7046-B3B1-8930BD8104C9}"/>
                </a:ext>
              </a:extLst>
            </p:cNvPr>
            <p:cNvSpPr/>
            <p:nvPr userDrawn="1"/>
          </p:nvSpPr>
          <p:spPr bwMode="auto">
            <a:xfrm>
              <a:off x="2123475" y="6574277"/>
              <a:ext cx="320156" cy="154197"/>
            </a:xfrm>
            <a:custGeom>
              <a:avLst/>
              <a:gdLst>
                <a:gd name="T0" fmla="*/ 0 w 101"/>
                <a:gd name="T1" fmla="*/ 50 h 50"/>
                <a:gd name="T2" fmla="*/ 14 w 101"/>
                <a:gd name="T3" fmla="*/ 28 h 50"/>
                <a:gd name="T4" fmla="*/ 41 w 101"/>
                <a:gd name="T5" fmla="*/ 15 h 50"/>
                <a:gd name="T6" fmla="*/ 101 w 101"/>
                <a:gd name="T7" fmla="*/ 0 h 50"/>
                <a:gd name="T8" fmla="*/ 61 w 101"/>
                <a:gd name="T9" fmla="*/ 31 h 50"/>
                <a:gd name="T10" fmla="*/ 0 w 101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50">
                  <a:moveTo>
                    <a:pt x="0" y="50"/>
                  </a:moveTo>
                  <a:cubicBezTo>
                    <a:pt x="1" y="45"/>
                    <a:pt x="4" y="36"/>
                    <a:pt x="14" y="28"/>
                  </a:cubicBezTo>
                  <a:cubicBezTo>
                    <a:pt x="20" y="23"/>
                    <a:pt x="27" y="19"/>
                    <a:pt x="41" y="15"/>
                  </a:cubicBezTo>
                  <a:cubicBezTo>
                    <a:pt x="54" y="10"/>
                    <a:pt x="74" y="4"/>
                    <a:pt x="101" y="0"/>
                  </a:cubicBezTo>
                  <a:cubicBezTo>
                    <a:pt x="94" y="7"/>
                    <a:pt x="82" y="20"/>
                    <a:pt x="61" y="31"/>
                  </a:cubicBezTo>
                  <a:cubicBezTo>
                    <a:pt x="37" y="43"/>
                    <a:pt x="13" y="48"/>
                    <a:pt x="0" y="5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70">
              <a:extLst>
                <a:ext uri="{FF2B5EF4-FFF2-40B4-BE49-F238E27FC236}">
                  <a16:creationId xmlns:a16="http://schemas.microsoft.com/office/drawing/2014/main" id="{682A9F92-8118-1ECF-4846-D0823369B527}"/>
                </a:ext>
              </a:extLst>
            </p:cNvPr>
            <p:cNvSpPr/>
            <p:nvPr userDrawn="1"/>
          </p:nvSpPr>
          <p:spPr bwMode="auto">
            <a:xfrm>
              <a:off x="4429891" y="6463257"/>
              <a:ext cx="78405" cy="154197"/>
            </a:xfrm>
            <a:custGeom>
              <a:avLst/>
              <a:gdLst>
                <a:gd name="T0" fmla="*/ 11 w 24"/>
                <a:gd name="T1" fmla="*/ 0 h 51"/>
                <a:gd name="T2" fmla="*/ 4 w 24"/>
                <a:gd name="T3" fmla="*/ 18 h 51"/>
                <a:gd name="T4" fmla="*/ 6 w 24"/>
                <a:gd name="T5" fmla="*/ 42 h 51"/>
                <a:gd name="T6" fmla="*/ 24 w 24"/>
                <a:gd name="T7" fmla="*/ 51 h 51"/>
                <a:gd name="T8" fmla="*/ 22 w 24"/>
                <a:gd name="T9" fmla="*/ 26 h 51"/>
                <a:gd name="T10" fmla="*/ 11 w 24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cubicBezTo>
                    <a:pt x="9" y="4"/>
                    <a:pt x="6" y="10"/>
                    <a:pt x="4" y="18"/>
                  </a:cubicBezTo>
                  <a:cubicBezTo>
                    <a:pt x="2" y="28"/>
                    <a:pt x="0" y="35"/>
                    <a:pt x="6" y="42"/>
                  </a:cubicBezTo>
                  <a:cubicBezTo>
                    <a:pt x="8" y="44"/>
                    <a:pt x="13" y="48"/>
                    <a:pt x="24" y="51"/>
                  </a:cubicBezTo>
                  <a:cubicBezTo>
                    <a:pt x="24" y="44"/>
                    <a:pt x="24" y="36"/>
                    <a:pt x="22" y="26"/>
                  </a:cubicBezTo>
                  <a:cubicBezTo>
                    <a:pt x="19" y="16"/>
                    <a:pt x="15" y="7"/>
                    <a:pt x="1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71">
              <a:extLst>
                <a:ext uri="{FF2B5EF4-FFF2-40B4-BE49-F238E27FC236}">
                  <a16:creationId xmlns:a16="http://schemas.microsoft.com/office/drawing/2014/main" id="{512F92FA-6565-3661-25FF-FE00C07B186D}"/>
                </a:ext>
              </a:extLst>
            </p:cNvPr>
            <p:cNvSpPr/>
            <p:nvPr userDrawn="1"/>
          </p:nvSpPr>
          <p:spPr bwMode="auto">
            <a:xfrm>
              <a:off x="4567102" y="6506434"/>
              <a:ext cx="169878" cy="135692"/>
            </a:xfrm>
            <a:custGeom>
              <a:avLst/>
              <a:gdLst>
                <a:gd name="T0" fmla="*/ 49 w 53"/>
                <a:gd name="T1" fmla="*/ 2 h 45"/>
                <a:gd name="T2" fmla="*/ 16 w 53"/>
                <a:gd name="T3" fmla="*/ 18 h 45"/>
                <a:gd name="T4" fmla="*/ 3 w 53"/>
                <a:gd name="T5" fmla="*/ 29 h 45"/>
                <a:gd name="T6" fmla="*/ 7 w 53"/>
                <a:gd name="T7" fmla="*/ 45 h 45"/>
                <a:gd name="T8" fmla="*/ 27 w 53"/>
                <a:gd name="T9" fmla="*/ 30 h 45"/>
                <a:gd name="T10" fmla="*/ 49 w 53"/>
                <a:gd name="T1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9" y="2"/>
                  </a:moveTo>
                  <a:cubicBezTo>
                    <a:pt x="46" y="0"/>
                    <a:pt x="27" y="11"/>
                    <a:pt x="16" y="18"/>
                  </a:cubicBezTo>
                  <a:cubicBezTo>
                    <a:pt x="7" y="23"/>
                    <a:pt x="4" y="25"/>
                    <a:pt x="3" y="29"/>
                  </a:cubicBezTo>
                  <a:cubicBezTo>
                    <a:pt x="0" y="36"/>
                    <a:pt x="5" y="42"/>
                    <a:pt x="7" y="45"/>
                  </a:cubicBezTo>
                  <a:cubicBezTo>
                    <a:pt x="12" y="41"/>
                    <a:pt x="19" y="36"/>
                    <a:pt x="27" y="30"/>
                  </a:cubicBezTo>
                  <a:cubicBezTo>
                    <a:pt x="36" y="21"/>
                    <a:pt x="53" y="5"/>
                    <a:pt x="49" y="2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C7053FD5-2414-F226-E445-A3B239A95E26}"/>
                </a:ext>
              </a:extLst>
            </p:cNvPr>
            <p:cNvSpPr/>
            <p:nvPr userDrawn="1"/>
          </p:nvSpPr>
          <p:spPr bwMode="auto">
            <a:xfrm>
              <a:off x="6442289" y="6512599"/>
              <a:ext cx="156810" cy="123356"/>
            </a:xfrm>
            <a:custGeom>
              <a:avLst/>
              <a:gdLst>
                <a:gd name="T0" fmla="*/ 0 w 49"/>
                <a:gd name="T1" fmla="*/ 0 h 42"/>
                <a:gd name="T2" fmla="*/ 15 w 49"/>
                <a:gd name="T3" fmla="*/ 21 h 42"/>
                <a:gd name="T4" fmla="*/ 41 w 49"/>
                <a:gd name="T5" fmla="*/ 42 h 42"/>
                <a:gd name="T6" fmla="*/ 47 w 49"/>
                <a:gd name="T7" fmla="*/ 29 h 42"/>
                <a:gd name="T8" fmla="*/ 34 w 49"/>
                <a:gd name="T9" fmla="*/ 17 h 42"/>
                <a:gd name="T10" fmla="*/ 0 w 49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2">
                  <a:moveTo>
                    <a:pt x="0" y="0"/>
                  </a:moveTo>
                  <a:cubicBezTo>
                    <a:pt x="3" y="6"/>
                    <a:pt x="7" y="13"/>
                    <a:pt x="15" y="21"/>
                  </a:cubicBezTo>
                  <a:cubicBezTo>
                    <a:pt x="24" y="30"/>
                    <a:pt x="33" y="37"/>
                    <a:pt x="41" y="42"/>
                  </a:cubicBezTo>
                  <a:cubicBezTo>
                    <a:pt x="44" y="40"/>
                    <a:pt x="49" y="35"/>
                    <a:pt x="47" y="29"/>
                  </a:cubicBezTo>
                  <a:cubicBezTo>
                    <a:pt x="46" y="25"/>
                    <a:pt x="42" y="21"/>
                    <a:pt x="34" y="17"/>
                  </a:cubicBezTo>
                  <a:cubicBezTo>
                    <a:pt x="26" y="12"/>
                    <a:pt x="15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73">
              <a:extLst>
                <a:ext uri="{FF2B5EF4-FFF2-40B4-BE49-F238E27FC236}">
                  <a16:creationId xmlns:a16="http://schemas.microsoft.com/office/drawing/2014/main" id="{C39CD51E-4C34-E07B-249E-6C255C30DDB2}"/>
                </a:ext>
              </a:extLst>
            </p:cNvPr>
            <p:cNvSpPr/>
            <p:nvPr userDrawn="1"/>
          </p:nvSpPr>
          <p:spPr bwMode="auto">
            <a:xfrm>
              <a:off x="6657906" y="6463257"/>
              <a:ext cx="71873" cy="154197"/>
            </a:xfrm>
            <a:custGeom>
              <a:avLst/>
              <a:gdLst>
                <a:gd name="T0" fmla="*/ 14 w 23"/>
                <a:gd name="T1" fmla="*/ 0 h 51"/>
                <a:gd name="T2" fmla="*/ 5 w 23"/>
                <a:gd name="T3" fmla="*/ 22 h 51"/>
                <a:gd name="T4" fmla="*/ 0 w 23"/>
                <a:gd name="T5" fmla="*/ 51 h 51"/>
                <a:gd name="T6" fmla="*/ 19 w 23"/>
                <a:gd name="T7" fmla="*/ 42 h 51"/>
                <a:gd name="T8" fmla="*/ 22 w 23"/>
                <a:gd name="T9" fmla="*/ 27 h 51"/>
                <a:gd name="T10" fmla="*/ 14 w 23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51">
                  <a:moveTo>
                    <a:pt x="14" y="0"/>
                  </a:moveTo>
                  <a:cubicBezTo>
                    <a:pt x="11" y="7"/>
                    <a:pt x="7" y="14"/>
                    <a:pt x="5" y="22"/>
                  </a:cubicBezTo>
                  <a:cubicBezTo>
                    <a:pt x="1" y="33"/>
                    <a:pt x="0" y="43"/>
                    <a:pt x="0" y="51"/>
                  </a:cubicBezTo>
                  <a:cubicBezTo>
                    <a:pt x="4" y="50"/>
                    <a:pt x="13" y="48"/>
                    <a:pt x="19" y="42"/>
                  </a:cubicBezTo>
                  <a:cubicBezTo>
                    <a:pt x="21" y="39"/>
                    <a:pt x="23" y="36"/>
                    <a:pt x="22" y="27"/>
                  </a:cubicBezTo>
                  <a:cubicBezTo>
                    <a:pt x="21" y="20"/>
                    <a:pt x="20" y="11"/>
                    <a:pt x="14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4">
              <a:extLst>
                <a:ext uri="{FF2B5EF4-FFF2-40B4-BE49-F238E27FC236}">
                  <a16:creationId xmlns:a16="http://schemas.microsoft.com/office/drawing/2014/main" id="{1DCB11AA-4FC2-3BAC-5009-E818A9D56139}"/>
                </a:ext>
              </a:extLst>
            </p:cNvPr>
            <p:cNvSpPr/>
            <p:nvPr userDrawn="1"/>
          </p:nvSpPr>
          <p:spPr bwMode="auto">
            <a:xfrm>
              <a:off x="9153803" y="6136366"/>
              <a:ext cx="130675" cy="148027"/>
            </a:xfrm>
            <a:custGeom>
              <a:avLst/>
              <a:gdLst>
                <a:gd name="T0" fmla="*/ 1 w 40"/>
                <a:gd name="T1" fmla="*/ 0 h 50"/>
                <a:gd name="T2" fmla="*/ 1 w 40"/>
                <a:gd name="T3" fmla="*/ 13 h 50"/>
                <a:gd name="T4" fmla="*/ 13 w 40"/>
                <a:gd name="T5" fmla="*/ 31 h 50"/>
                <a:gd name="T6" fmla="*/ 35 w 40"/>
                <a:gd name="T7" fmla="*/ 50 h 50"/>
                <a:gd name="T8" fmla="*/ 37 w 40"/>
                <a:gd name="T9" fmla="*/ 30 h 50"/>
                <a:gd name="T10" fmla="*/ 23 w 40"/>
                <a:gd name="T11" fmla="*/ 14 h 50"/>
                <a:gd name="T12" fmla="*/ 1 w 40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0">
                  <a:moveTo>
                    <a:pt x="1" y="0"/>
                  </a:moveTo>
                  <a:cubicBezTo>
                    <a:pt x="0" y="3"/>
                    <a:pt x="0" y="7"/>
                    <a:pt x="1" y="13"/>
                  </a:cubicBezTo>
                  <a:cubicBezTo>
                    <a:pt x="3" y="21"/>
                    <a:pt x="8" y="26"/>
                    <a:pt x="13" y="31"/>
                  </a:cubicBezTo>
                  <a:cubicBezTo>
                    <a:pt x="17" y="36"/>
                    <a:pt x="24" y="43"/>
                    <a:pt x="35" y="50"/>
                  </a:cubicBezTo>
                  <a:cubicBezTo>
                    <a:pt x="37" y="45"/>
                    <a:pt x="40" y="38"/>
                    <a:pt x="37" y="30"/>
                  </a:cubicBezTo>
                  <a:cubicBezTo>
                    <a:pt x="35" y="23"/>
                    <a:pt x="30" y="19"/>
                    <a:pt x="23" y="14"/>
                  </a:cubicBezTo>
                  <a:cubicBezTo>
                    <a:pt x="18" y="10"/>
                    <a:pt x="11" y="5"/>
                    <a:pt x="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75">
              <a:extLst>
                <a:ext uri="{FF2B5EF4-FFF2-40B4-BE49-F238E27FC236}">
                  <a16:creationId xmlns:a16="http://schemas.microsoft.com/office/drawing/2014/main" id="{01163DF5-30B0-B863-E889-7B2BC1D15A29}"/>
                </a:ext>
              </a:extLst>
            </p:cNvPr>
            <p:cNvSpPr/>
            <p:nvPr userDrawn="1"/>
          </p:nvSpPr>
          <p:spPr bwMode="auto">
            <a:xfrm>
              <a:off x="8755241" y="6512599"/>
              <a:ext cx="169878" cy="148027"/>
            </a:xfrm>
            <a:custGeom>
              <a:avLst/>
              <a:gdLst>
                <a:gd name="T0" fmla="*/ 53 w 53"/>
                <a:gd name="T1" fmla="*/ 0 h 51"/>
                <a:gd name="T2" fmla="*/ 30 w 53"/>
                <a:gd name="T3" fmla="*/ 8 h 51"/>
                <a:gd name="T4" fmla="*/ 8 w 53"/>
                <a:gd name="T5" fmla="*/ 20 h 51"/>
                <a:gd name="T6" fmla="*/ 0 w 53"/>
                <a:gd name="T7" fmla="*/ 36 h 51"/>
                <a:gd name="T8" fmla="*/ 8 w 53"/>
                <a:gd name="T9" fmla="*/ 51 h 51"/>
                <a:gd name="T10" fmla="*/ 29 w 53"/>
                <a:gd name="T11" fmla="*/ 30 h 51"/>
                <a:gd name="T12" fmla="*/ 53 w 53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1">
                  <a:moveTo>
                    <a:pt x="53" y="0"/>
                  </a:moveTo>
                  <a:cubicBezTo>
                    <a:pt x="46" y="2"/>
                    <a:pt x="38" y="5"/>
                    <a:pt x="30" y="8"/>
                  </a:cubicBezTo>
                  <a:cubicBezTo>
                    <a:pt x="18" y="13"/>
                    <a:pt x="12" y="16"/>
                    <a:pt x="8" y="20"/>
                  </a:cubicBezTo>
                  <a:cubicBezTo>
                    <a:pt x="6" y="22"/>
                    <a:pt x="0" y="28"/>
                    <a:pt x="0" y="36"/>
                  </a:cubicBezTo>
                  <a:cubicBezTo>
                    <a:pt x="0" y="43"/>
                    <a:pt x="6" y="49"/>
                    <a:pt x="8" y="51"/>
                  </a:cubicBezTo>
                  <a:cubicBezTo>
                    <a:pt x="15" y="45"/>
                    <a:pt x="22" y="38"/>
                    <a:pt x="29" y="30"/>
                  </a:cubicBezTo>
                  <a:cubicBezTo>
                    <a:pt x="39" y="20"/>
                    <a:pt x="46" y="9"/>
                    <a:pt x="53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76">
              <a:extLst>
                <a:ext uri="{FF2B5EF4-FFF2-40B4-BE49-F238E27FC236}">
                  <a16:creationId xmlns:a16="http://schemas.microsoft.com/office/drawing/2014/main" id="{8715B15E-A6F6-19CA-7D91-A6E1BBB6B31F}"/>
                </a:ext>
              </a:extLst>
            </p:cNvPr>
            <p:cNvSpPr/>
            <p:nvPr userDrawn="1"/>
          </p:nvSpPr>
          <p:spPr bwMode="auto">
            <a:xfrm>
              <a:off x="8533093" y="6592783"/>
              <a:ext cx="248283" cy="123356"/>
            </a:xfrm>
            <a:custGeom>
              <a:avLst/>
              <a:gdLst>
                <a:gd name="T0" fmla="*/ 0 w 77"/>
                <a:gd name="T1" fmla="*/ 0 h 41"/>
                <a:gd name="T2" fmla="*/ 30 w 77"/>
                <a:gd name="T3" fmla="*/ 26 h 41"/>
                <a:gd name="T4" fmla="*/ 77 w 77"/>
                <a:gd name="T5" fmla="*/ 41 h 41"/>
                <a:gd name="T6" fmla="*/ 71 w 77"/>
                <a:gd name="T7" fmla="*/ 27 h 41"/>
                <a:gd name="T8" fmla="*/ 35 w 77"/>
                <a:gd name="T9" fmla="*/ 9 h 41"/>
                <a:gd name="T10" fmla="*/ 0 w 77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41">
                  <a:moveTo>
                    <a:pt x="0" y="0"/>
                  </a:moveTo>
                  <a:cubicBezTo>
                    <a:pt x="4" y="6"/>
                    <a:pt x="13" y="17"/>
                    <a:pt x="30" y="26"/>
                  </a:cubicBezTo>
                  <a:cubicBezTo>
                    <a:pt x="49" y="36"/>
                    <a:pt x="68" y="40"/>
                    <a:pt x="77" y="41"/>
                  </a:cubicBezTo>
                  <a:cubicBezTo>
                    <a:pt x="77" y="38"/>
                    <a:pt x="76" y="32"/>
                    <a:pt x="71" y="27"/>
                  </a:cubicBezTo>
                  <a:cubicBezTo>
                    <a:pt x="63" y="18"/>
                    <a:pt x="51" y="14"/>
                    <a:pt x="35" y="9"/>
                  </a:cubicBezTo>
                  <a:cubicBezTo>
                    <a:pt x="27" y="6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Oval 77">
              <a:extLst>
                <a:ext uri="{FF2B5EF4-FFF2-40B4-BE49-F238E27FC236}">
                  <a16:creationId xmlns:a16="http://schemas.microsoft.com/office/drawing/2014/main" id="{26B55643-61D8-4019-F8A3-B5367CD12B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19357" y="6198044"/>
              <a:ext cx="1620373" cy="17269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77E6884A-8D8A-BA1F-7484-D5948C96F68E}"/>
              </a:ext>
            </a:extLst>
          </p:cNvPr>
          <p:cNvGrpSpPr/>
          <p:nvPr/>
        </p:nvGrpSpPr>
        <p:grpSpPr>
          <a:xfrm>
            <a:off x="0" y="0"/>
            <a:ext cx="2210545" cy="1625153"/>
            <a:chOff x="-11" y="0"/>
            <a:chExt cx="3222501" cy="1625153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F3DB8584-7D03-1245-2EA8-0B007436F717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solidFill>
              <a:srgbClr val="272F1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3C342933-B52F-5CD8-2F78-FC5C4391AA0A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97E4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C5058DC6-6F26-0C97-98B6-066E836F4513}"/>
              </a:ext>
            </a:extLst>
          </p:cNvPr>
          <p:cNvGrpSpPr/>
          <p:nvPr/>
        </p:nvGrpSpPr>
        <p:grpSpPr>
          <a:xfrm rot="10800000">
            <a:off x="9981455" y="5235954"/>
            <a:ext cx="2210545" cy="1625153"/>
            <a:chOff x="-11" y="0"/>
            <a:chExt cx="3222501" cy="1625153"/>
          </a:xfrm>
        </p:grpSpPr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4BBBEE68-213B-92EC-B9BF-07DF72B82053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solidFill>
              <a:srgbClr val="272F1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882CCA0E-0AF1-D370-6C9F-34A855338930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97E4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/>
              </a:endParaRPr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E46B2823-26DB-5976-6451-5415077E2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9" y="1240385"/>
            <a:ext cx="5635402" cy="5635402"/>
          </a:xfrm>
          <a:prstGeom prst="rect">
            <a:avLst/>
          </a:prstGeom>
        </p:spPr>
      </p:pic>
      <p:sp>
        <p:nvSpPr>
          <p:cNvPr id="30" name="Chevron 2">
            <a:extLst>
              <a:ext uri="{FF2B5EF4-FFF2-40B4-BE49-F238E27FC236}">
                <a16:creationId xmlns:a16="http://schemas.microsoft.com/office/drawing/2014/main" id="{44D2AC50-EA85-28D1-DF8D-06BBE6D9F0F2}"/>
              </a:ext>
            </a:extLst>
          </p:cNvPr>
          <p:cNvSpPr/>
          <p:nvPr/>
        </p:nvSpPr>
        <p:spPr>
          <a:xfrm rot="5400000">
            <a:off x="6564350" y="2794951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97E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1" name="Group 21">
            <a:extLst>
              <a:ext uri="{FF2B5EF4-FFF2-40B4-BE49-F238E27FC236}">
                <a16:creationId xmlns:a16="http://schemas.microsoft.com/office/drawing/2014/main" id="{E1644830-B866-E0E2-007A-D4F0153CBC20}"/>
              </a:ext>
            </a:extLst>
          </p:cNvPr>
          <p:cNvGrpSpPr/>
          <p:nvPr/>
        </p:nvGrpSpPr>
        <p:grpSpPr>
          <a:xfrm>
            <a:off x="7211354" y="2667964"/>
            <a:ext cx="3036794" cy="737090"/>
            <a:chOff x="7602799" y="2401052"/>
            <a:chExt cx="3661994" cy="737090"/>
          </a:xfrm>
        </p:grpSpPr>
        <p:sp>
          <p:nvSpPr>
            <p:cNvPr id="32" name="TextBox 22">
              <a:extLst>
                <a:ext uri="{FF2B5EF4-FFF2-40B4-BE49-F238E27FC236}">
                  <a16:creationId xmlns:a16="http://schemas.microsoft.com/office/drawing/2014/main" id="{B8330DEF-952A-61E4-E537-266F22C6B8E4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cs typeface="Arial" pitchFamily="34" charset="0"/>
              </a:endParaRP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B91E40BC-3987-32A1-A02C-A7833CE37E13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cs typeface="Arial" pitchFamily="34" charset="0"/>
              </a:endParaRPr>
            </a:p>
          </p:txBody>
        </p:sp>
      </p:grpSp>
      <p:sp>
        <p:nvSpPr>
          <p:cNvPr id="34" name="Chevron 2">
            <a:extLst>
              <a:ext uri="{FF2B5EF4-FFF2-40B4-BE49-F238E27FC236}">
                <a16:creationId xmlns:a16="http://schemas.microsoft.com/office/drawing/2014/main" id="{B849BD9C-8DB0-A4EE-86C6-194AAFF3DAF8}"/>
              </a:ext>
            </a:extLst>
          </p:cNvPr>
          <p:cNvSpPr/>
          <p:nvPr/>
        </p:nvSpPr>
        <p:spPr>
          <a:xfrm rot="5400000">
            <a:off x="6564350" y="3629188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97E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5" name="Group 25">
            <a:extLst>
              <a:ext uri="{FF2B5EF4-FFF2-40B4-BE49-F238E27FC236}">
                <a16:creationId xmlns:a16="http://schemas.microsoft.com/office/drawing/2014/main" id="{7BFF8D28-377D-1B51-72FE-663D7C4345FD}"/>
              </a:ext>
            </a:extLst>
          </p:cNvPr>
          <p:cNvGrpSpPr/>
          <p:nvPr/>
        </p:nvGrpSpPr>
        <p:grpSpPr>
          <a:xfrm>
            <a:off x="7211354" y="3502201"/>
            <a:ext cx="3036794" cy="737090"/>
            <a:chOff x="7602799" y="2401052"/>
            <a:chExt cx="3661994" cy="737090"/>
          </a:xfrm>
        </p:grpSpPr>
        <p:sp>
          <p:nvSpPr>
            <p:cNvPr id="36" name="TextBox 26">
              <a:extLst>
                <a:ext uri="{FF2B5EF4-FFF2-40B4-BE49-F238E27FC236}">
                  <a16:creationId xmlns:a16="http://schemas.microsoft.com/office/drawing/2014/main" id="{6240F8FD-890F-AD1A-E1B2-8E0132E401A4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37" name="TextBox 27">
              <a:extLst>
                <a:ext uri="{FF2B5EF4-FFF2-40B4-BE49-F238E27FC236}">
                  <a16:creationId xmlns:a16="http://schemas.microsoft.com/office/drawing/2014/main" id="{A2C5CB86-7BA1-5ABD-9CC4-D3813065DDF5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</p:grpSp>
      <p:sp>
        <p:nvSpPr>
          <p:cNvPr id="38" name="Chevron 2">
            <a:extLst>
              <a:ext uri="{FF2B5EF4-FFF2-40B4-BE49-F238E27FC236}">
                <a16:creationId xmlns:a16="http://schemas.microsoft.com/office/drawing/2014/main" id="{7877455F-86F2-A77F-2B8A-30B9F874C17E}"/>
              </a:ext>
            </a:extLst>
          </p:cNvPr>
          <p:cNvSpPr/>
          <p:nvPr/>
        </p:nvSpPr>
        <p:spPr>
          <a:xfrm rot="5400000">
            <a:off x="6564350" y="4463425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97E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9" name="Group 29">
            <a:extLst>
              <a:ext uri="{FF2B5EF4-FFF2-40B4-BE49-F238E27FC236}">
                <a16:creationId xmlns:a16="http://schemas.microsoft.com/office/drawing/2014/main" id="{A5A5C4AD-D45C-A1E0-A775-1111C9A9504D}"/>
              </a:ext>
            </a:extLst>
          </p:cNvPr>
          <p:cNvGrpSpPr/>
          <p:nvPr/>
        </p:nvGrpSpPr>
        <p:grpSpPr>
          <a:xfrm>
            <a:off x="7211354" y="4336438"/>
            <a:ext cx="3036794" cy="737090"/>
            <a:chOff x="7602799" y="2401052"/>
            <a:chExt cx="3661994" cy="737090"/>
          </a:xfrm>
        </p:grpSpPr>
        <p:sp>
          <p:nvSpPr>
            <p:cNvPr id="40" name="TextBox 30">
              <a:extLst>
                <a:ext uri="{FF2B5EF4-FFF2-40B4-BE49-F238E27FC236}">
                  <a16:creationId xmlns:a16="http://schemas.microsoft.com/office/drawing/2014/main" id="{FB7C998C-742C-5F52-35E4-FFAF3C840E26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41" name="TextBox 31">
              <a:extLst>
                <a:ext uri="{FF2B5EF4-FFF2-40B4-BE49-F238E27FC236}">
                  <a16:creationId xmlns:a16="http://schemas.microsoft.com/office/drawing/2014/main" id="{0E7CBAEF-F923-3160-0CB0-8A48B17904A8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</p:grpSp>
      <p:sp>
        <p:nvSpPr>
          <p:cNvPr id="42" name="Chevron 2">
            <a:extLst>
              <a:ext uri="{FF2B5EF4-FFF2-40B4-BE49-F238E27FC236}">
                <a16:creationId xmlns:a16="http://schemas.microsoft.com/office/drawing/2014/main" id="{67401468-F24C-00EB-46CA-3EE773CA3F29}"/>
              </a:ext>
            </a:extLst>
          </p:cNvPr>
          <p:cNvSpPr/>
          <p:nvPr/>
        </p:nvSpPr>
        <p:spPr>
          <a:xfrm rot="5400000">
            <a:off x="6564350" y="5297662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97E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3" name="Group 33">
            <a:extLst>
              <a:ext uri="{FF2B5EF4-FFF2-40B4-BE49-F238E27FC236}">
                <a16:creationId xmlns:a16="http://schemas.microsoft.com/office/drawing/2014/main" id="{48752336-3A22-451F-4700-88981BD859A5}"/>
              </a:ext>
            </a:extLst>
          </p:cNvPr>
          <p:cNvGrpSpPr/>
          <p:nvPr/>
        </p:nvGrpSpPr>
        <p:grpSpPr>
          <a:xfrm>
            <a:off x="7211354" y="5170675"/>
            <a:ext cx="3036794" cy="737090"/>
            <a:chOff x="7602799" y="2401052"/>
            <a:chExt cx="3661994" cy="737090"/>
          </a:xfrm>
        </p:grpSpPr>
        <p:sp>
          <p:nvSpPr>
            <p:cNvPr id="44" name="TextBox 34">
              <a:extLst>
                <a:ext uri="{FF2B5EF4-FFF2-40B4-BE49-F238E27FC236}">
                  <a16:creationId xmlns:a16="http://schemas.microsoft.com/office/drawing/2014/main" id="{C9CC03DF-0C46-AA34-2CAD-2B1D619088B5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45" name="TextBox 35">
              <a:extLst>
                <a:ext uri="{FF2B5EF4-FFF2-40B4-BE49-F238E27FC236}">
                  <a16:creationId xmlns:a16="http://schemas.microsoft.com/office/drawing/2014/main" id="{EA625C1E-DB10-D790-ECDA-32216E637ADC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</p:grpSp>
      <p:sp>
        <p:nvSpPr>
          <p:cNvPr id="47" name="TextBox 37">
            <a:extLst>
              <a:ext uri="{FF2B5EF4-FFF2-40B4-BE49-F238E27FC236}">
                <a16:creationId xmlns:a16="http://schemas.microsoft.com/office/drawing/2014/main" id="{2F940A1F-E6CB-F68A-EE4F-B9C4220981CD}"/>
              </a:ext>
            </a:extLst>
          </p:cNvPr>
          <p:cNvSpPr txBox="1"/>
          <p:nvPr/>
        </p:nvSpPr>
        <p:spPr>
          <a:xfrm>
            <a:off x="6510288" y="1473218"/>
            <a:ext cx="3336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b="1" dirty="0">
                <a:solidFill>
                  <a:srgbClr val="97E42D"/>
                </a:solidFill>
                <a:cs typeface="Arial" panose="020B0604020202020204" pitchFamily="34" charset="0"/>
              </a:rPr>
              <a:t>PRESENTATION</a:t>
            </a:r>
            <a:endParaRPr lang="ko-KR" altLang="en-US" sz="2400" b="1" dirty="0">
              <a:solidFill>
                <a:srgbClr val="97E42D"/>
              </a:solidFill>
              <a:cs typeface="Arial" pitchFamily="34" charset="0"/>
            </a:endParaRPr>
          </a:p>
        </p:txBody>
      </p:sp>
      <p:sp>
        <p:nvSpPr>
          <p:cNvPr id="48" name="TextBox 17">
            <a:extLst>
              <a:ext uri="{FF2B5EF4-FFF2-40B4-BE49-F238E27FC236}">
                <a16:creationId xmlns:a16="http://schemas.microsoft.com/office/drawing/2014/main" id="{5F28F43D-6F18-45AE-C103-C86980BF061A}"/>
              </a:ext>
            </a:extLst>
          </p:cNvPr>
          <p:cNvSpPr txBox="1"/>
          <p:nvPr/>
        </p:nvSpPr>
        <p:spPr>
          <a:xfrm>
            <a:off x="6444542" y="1760468"/>
            <a:ext cx="506586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altLang="ko-KR" sz="6000" dirty="0">
                <a:solidFill>
                  <a:srgbClr val="272F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FARMER</a:t>
            </a:r>
            <a:endParaRPr lang="ko-KR" altLang="en-US" sz="6000" dirty="0">
              <a:solidFill>
                <a:srgbClr val="272F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9" name="TextBox 3">
            <a:extLst>
              <a:ext uri="{FF2B5EF4-FFF2-40B4-BE49-F238E27FC236}">
                <a16:creationId xmlns:a16="http://schemas.microsoft.com/office/drawing/2014/main" id="{8B618559-8BDB-F72D-1E9B-131928410EEA}"/>
              </a:ext>
            </a:extLst>
          </p:cNvPr>
          <p:cNvSpPr txBox="1"/>
          <p:nvPr/>
        </p:nvSpPr>
        <p:spPr>
          <a:xfrm>
            <a:off x="1391880" y="307332"/>
            <a:ext cx="697106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rgbClr val="272F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INFOGRAPHIC </a:t>
            </a:r>
            <a:r>
              <a:rPr lang="en-US" altLang="ko-KR" sz="4800" dirty="0">
                <a:solidFill>
                  <a:srgbClr val="97E42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STYLE</a:t>
            </a:r>
            <a:endParaRPr lang="ko-KR" altLang="en-US" sz="4800" dirty="0">
              <a:solidFill>
                <a:srgbClr val="97E42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0" name="TextBox 23">
            <a:extLst>
              <a:ext uri="{FF2B5EF4-FFF2-40B4-BE49-F238E27FC236}">
                <a16:creationId xmlns:a16="http://schemas.microsoft.com/office/drawing/2014/main" id="{0A89C54D-195C-25D2-A53D-C7E4657889DD}"/>
              </a:ext>
            </a:extLst>
          </p:cNvPr>
          <p:cNvSpPr txBox="1"/>
          <p:nvPr/>
        </p:nvSpPr>
        <p:spPr>
          <a:xfrm>
            <a:off x="1556677" y="1025193"/>
            <a:ext cx="4274702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YOUR SUBTITLE</a:t>
            </a:r>
            <a:endParaRPr lang="ko-KR" altLang="en-US" sz="1200" spc="6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51" name="Google Shape;1251;p61">
            <a:extLst>
              <a:ext uri="{FF2B5EF4-FFF2-40B4-BE49-F238E27FC236}">
                <a16:creationId xmlns:a16="http://schemas.microsoft.com/office/drawing/2014/main" id="{D8EB44D2-23EB-A7DD-6DCE-5A853168E8B8}"/>
              </a:ext>
            </a:extLst>
          </p:cNvPr>
          <p:cNvGrpSpPr/>
          <p:nvPr/>
        </p:nvGrpSpPr>
        <p:grpSpPr>
          <a:xfrm>
            <a:off x="1061775" y="1085190"/>
            <a:ext cx="401947" cy="155195"/>
            <a:chOff x="4659775" y="2072775"/>
            <a:chExt cx="74325" cy="28700"/>
          </a:xfrm>
          <a:solidFill>
            <a:srgbClr val="97E42D"/>
          </a:solidFill>
        </p:grpSpPr>
        <p:sp>
          <p:nvSpPr>
            <p:cNvPr id="52" name="Google Shape;1252;p61">
              <a:extLst>
                <a:ext uri="{FF2B5EF4-FFF2-40B4-BE49-F238E27FC236}">
                  <a16:creationId xmlns:a16="http://schemas.microsoft.com/office/drawing/2014/main" id="{98009668-B99C-9C5C-D4B9-02B51739E410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3" name="Google Shape;1253;p61">
              <a:extLst>
                <a:ext uri="{FF2B5EF4-FFF2-40B4-BE49-F238E27FC236}">
                  <a16:creationId xmlns:a16="http://schemas.microsoft.com/office/drawing/2014/main" id="{647D3568-BF99-2EB3-228A-9E865A067385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4" name="Google Shape;1254;p61">
              <a:extLst>
                <a:ext uri="{FF2B5EF4-FFF2-40B4-BE49-F238E27FC236}">
                  <a16:creationId xmlns:a16="http://schemas.microsoft.com/office/drawing/2014/main" id="{10F619FE-2A8D-2707-7AD4-418997EAA682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CABAF9AB-F8FA-6133-8AC2-06FB372410DA}"/>
              </a:ext>
            </a:extLst>
          </p:cNvPr>
          <p:cNvGrpSpPr/>
          <p:nvPr/>
        </p:nvGrpSpPr>
        <p:grpSpPr>
          <a:xfrm>
            <a:off x="0" y="0"/>
            <a:ext cx="2210545" cy="1625153"/>
            <a:chOff x="-11" y="0"/>
            <a:chExt cx="3222501" cy="1625153"/>
          </a:xfrm>
        </p:grpSpPr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0C63E628-CB2C-A766-8A89-B5222EEF8BE3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solidFill>
              <a:srgbClr val="272F1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BC51F5A4-18CA-AD3F-7207-3DE08031816B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97E4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/>
              </a:endParaRPr>
            </a:p>
          </p:txBody>
        </p:sp>
      </p:grpSp>
      <p:grpSp>
        <p:nvGrpSpPr>
          <p:cNvPr id="59" name="Group 4">
            <a:extLst>
              <a:ext uri="{FF2B5EF4-FFF2-40B4-BE49-F238E27FC236}">
                <a16:creationId xmlns:a16="http://schemas.microsoft.com/office/drawing/2014/main" id="{311F20B0-30C6-138E-53BC-9B33607382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18613" y="74613"/>
            <a:ext cx="2830512" cy="1393825"/>
            <a:chOff x="5807" y="47"/>
            <a:chExt cx="1783" cy="878"/>
          </a:xfrm>
        </p:grpSpPr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270B911E-70B7-D633-34F3-D07F80E4C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128"/>
              <a:ext cx="604" cy="551"/>
            </a:xfrm>
            <a:custGeom>
              <a:avLst/>
              <a:gdLst>
                <a:gd name="T0" fmla="*/ 62 w 344"/>
                <a:gd name="T1" fmla="*/ 304 h 313"/>
                <a:gd name="T2" fmla="*/ 34 w 344"/>
                <a:gd name="T3" fmla="*/ 273 h 313"/>
                <a:gd name="T4" fmla="*/ 5 w 344"/>
                <a:gd name="T5" fmla="*/ 205 h 313"/>
                <a:gd name="T6" fmla="*/ 9 w 344"/>
                <a:gd name="T7" fmla="*/ 125 h 313"/>
                <a:gd name="T8" fmla="*/ 37 w 344"/>
                <a:gd name="T9" fmla="*/ 69 h 313"/>
                <a:gd name="T10" fmla="*/ 115 w 344"/>
                <a:gd name="T11" fmla="*/ 13 h 313"/>
                <a:gd name="T12" fmla="*/ 204 w 344"/>
                <a:gd name="T13" fmla="*/ 6 h 313"/>
                <a:gd name="T14" fmla="*/ 248 w 344"/>
                <a:gd name="T15" fmla="*/ 20 h 313"/>
                <a:gd name="T16" fmla="*/ 269 w 344"/>
                <a:gd name="T17" fmla="*/ 32 h 313"/>
                <a:gd name="T18" fmla="*/ 297 w 344"/>
                <a:gd name="T19" fmla="*/ 55 h 313"/>
                <a:gd name="T20" fmla="*/ 319 w 344"/>
                <a:gd name="T21" fmla="*/ 83 h 313"/>
                <a:gd name="T22" fmla="*/ 329 w 344"/>
                <a:gd name="T23" fmla="*/ 102 h 313"/>
                <a:gd name="T24" fmla="*/ 335 w 344"/>
                <a:gd name="T25" fmla="*/ 119 h 313"/>
                <a:gd name="T26" fmla="*/ 340 w 344"/>
                <a:gd name="T27" fmla="*/ 135 h 313"/>
                <a:gd name="T28" fmla="*/ 344 w 344"/>
                <a:gd name="T29" fmla="*/ 169 h 313"/>
                <a:gd name="T30" fmla="*/ 339 w 344"/>
                <a:gd name="T31" fmla="*/ 215 h 313"/>
                <a:gd name="T32" fmla="*/ 328 w 344"/>
                <a:gd name="T33" fmla="*/ 246 h 313"/>
                <a:gd name="T34" fmla="*/ 320 w 344"/>
                <a:gd name="T35" fmla="*/ 260 h 313"/>
                <a:gd name="T36" fmla="*/ 300 w 344"/>
                <a:gd name="T37" fmla="*/ 288 h 313"/>
                <a:gd name="T38" fmla="*/ 276 w 344"/>
                <a:gd name="T39" fmla="*/ 310 h 313"/>
                <a:gd name="T40" fmla="*/ 268 w 344"/>
                <a:gd name="T41" fmla="*/ 313 h 313"/>
                <a:gd name="T42" fmla="*/ 229 w 344"/>
                <a:gd name="T43" fmla="*/ 310 h 313"/>
                <a:gd name="T44" fmla="*/ 78 w 344"/>
                <a:gd name="T45" fmla="*/ 310 h 313"/>
                <a:gd name="T46" fmla="*/ 62 w 344"/>
                <a:gd name="T47" fmla="*/ 30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313">
                  <a:moveTo>
                    <a:pt x="62" y="304"/>
                  </a:moveTo>
                  <a:cubicBezTo>
                    <a:pt x="52" y="294"/>
                    <a:pt x="42" y="284"/>
                    <a:pt x="34" y="273"/>
                  </a:cubicBezTo>
                  <a:cubicBezTo>
                    <a:pt x="20" y="252"/>
                    <a:pt x="10" y="230"/>
                    <a:pt x="5" y="205"/>
                  </a:cubicBezTo>
                  <a:cubicBezTo>
                    <a:pt x="0" y="178"/>
                    <a:pt x="1" y="151"/>
                    <a:pt x="9" y="125"/>
                  </a:cubicBezTo>
                  <a:cubicBezTo>
                    <a:pt x="15" y="105"/>
                    <a:pt x="24" y="86"/>
                    <a:pt x="37" y="69"/>
                  </a:cubicBezTo>
                  <a:cubicBezTo>
                    <a:pt x="58" y="43"/>
                    <a:pt x="83" y="24"/>
                    <a:pt x="115" y="13"/>
                  </a:cubicBezTo>
                  <a:cubicBezTo>
                    <a:pt x="144" y="2"/>
                    <a:pt x="174" y="0"/>
                    <a:pt x="204" y="6"/>
                  </a:cubicBezTo>
                  <a:cubicBezTo>
                    <a:pt x="219" y="9"/>
                    <a:pt x="234" y="13"/>
                    <a:pt x="248" y="20"/>
                  </a:cubicBezTo>
                  <a:cubicBezTo>
                    <a:pt x="256" y="22"/>
                    <a:pt x="262" y="27"/>
                    <a:pt x="269" y="32"/>
                  </a:cubicBezTo>
                  <a:cubicBezTo>
                    <a:pt x="279" y="38"/>
                    <a:pt x="289" y="46"/>
                    <a:pt x="297" y="55"/>
                  </a:cubicBezTo>
                  <a:cubicBezTo>
                    <a:pt x="305" y="64"/>
                    <a:pt x="313" y="73"/>
                    <a:pt x="319" y="83"/>
                  </a:cubicBezTo>
                  <a:cubicBezTo>
                    <a:pt x="322" y="90"/>
                    <a:pt x="326" y="95"/>
                    <a:pt x="329" y="102"/>
                  </a:cubicBezTo>
                  <a:cubicBezTo>
                    <a:pt x="331" y="107"/>
                    <a:pt x="333" y="113"/>
                    <a:pt x="335" y="119"/>
                  </a:cubicBezTo>
                  <a:cubicBezTo>
                    <a:pt x="336" y="124"/>
                    <a:pt x="339" y="129"/>
                    <a:pt x="340" y="135"/>
                  </a:cubicBezTo>
                  <a:cubicBezTo>
                    <a:pt x="341" y="146"/>
                    <a:pt x="344" y="157"/>
                    <a:pt x="344" y="169"/>
                  </a:cubicBezTo>
                  <a:cubicBezTo>
                    <a:pt x="344" y="185"/>
                    <a:pt x="342" y="200"/>
                    <a:pt x="339" y="215"/>
                  </a:cubicBezTo>
                  <a:cubicBezTo>
                    <a:pt x="337" y="226"/>
                    <a:pt x="333" y="236"/>
                    <a:pt x="328" y="246"/>
                  </a:cubicBezTo>
                  <a:cubicBezTo>
                    <a:pt x="325" y="251"/>
                    <a:pt x="323" y="256"/>
                    <a:pt x="320" y="260"/>
                  </a:cubicBezTo>
                  <a:cubicBezTo>
                    <a:pt x="314" y="270"/>
                    <a:pt x="308" y="280"/>
                    <a:pt x="300" y="288"/>
                  </a:cubicBezTo>
                  <a:cubicBezTo>
                    <a:pt x="292" y="296"/>
                    <a:pt x="284" y="304"/>
                    <a:pt x="276" y="310"/>
                  </a:cubicBezTo>
                  <a:cubicBezTo>
                    <a:pt x="273" y="312"/>
                    <a:pt x="271" y="313"/>
                    <a:pt x="268" y="313"/>
                  </a:cubicBezTo>
                  <a:cubicBezTo>
                    <a:pt x="255" y="311"/>
                    <a:pt x="242" y="310"/>
                    <a:pt x="229" y="310"/>
                  </a:cubicBezTo>
                  <a:cubicBezTo>
                    <a:pt x="179" y="310"/>
                    <a:pt x="128" y="310"/>
                    <a:pt x="78" y="310"/>
                  </a:cubicBezTo>
                  <a:cubicBezTo>
                    <a:pt x="71" y="310"/>
                    <a:pt x="66" y="309"/>
                    <a:pt x="62" y="30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A3695C69-482A-89C0-49F9-D747B51F1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6" y="681"/>
              <a:ext cx="1155" cy="40"/>
            </a:xfrm>
            <a:custGeom>
              <a:avLst/>
              <a:gdLst>
                <a:gd name="T0" fmla="*/ 10 w 658"/>
                <a:gd name="T1" fmla="*/ 8 h 23"/>
                <a:gd name="T2" fmla="*/ 46 w 658"/>
                <a:gd name="T3" fmla="*/ 10 h 23"/>
                <a:gd name="T4" fmla="*/ 51 w 658"/>
                <a:gd name="T5" fmla="*/ 9 h 23"/>
                <a:gd name="T6" fmla="*/ 55 w 658"/>
                <a:gd name="T7" fmla="*/ 10 h 23"/>
                <a:gd name="T8" fmla="*/ 130 w 658"/>
                <a:gd name="T9" fmla="*/ 10 h 23"/>
                <a:gd name="T10" fmla="*/ 173 w 658"/>
                <a:gd name="T11" fmla="*/ 9 h 23"/>
                <a:gd name="T12" fmla="*/ 202 w 658"/>
                <a:gd name="T13" fmla="*/ 8 h 23"/>
                <a:gd name="T14" fmla="*/ 219 w 658"/>
                <a:gd name="T15" fmla="*/ 6 h 23"/>
                <a:gd name="T16" fmla="*/ 252 w 658"/>
                <a:gd name="T17" fmla="*/ 6 h 23"/>
                <a:gd name="T18" fmla="*/ 295 w 658"/>
                <a:gd name="T19" fmla="*/ 4 h 23"/>
                <a:gd name="T20" fmla="*/ 340 w 658"/>
                <a:gd name="T21" fmla="*/ 2 h 23"/>
                <a:gd name="T22" fmla="*/ 358 w 658"/>
                <a:gd name="T23" fmla="*/ 0 h 23"/>
                <a:gd name="T24" fmla="*/ 359 w 658"/>
                <a:gd name="T25" fmla="*/ 0 h 23"/>
                <a:gd name="T26" fmla="*/ 521 w 658"/>
                <a:gd name="T27" fmla="*/ 0 h 23"/>
                <a:gd name="T28" fmla="*/ 545 w 658"/>
                <a:gd name="T29" fmla="*/ 0 h 23"/>
                <a:gd name="T30" fmla="*/ 648 w 658"/>
                <a:gd name="T31" fmla="*/ 0 h 23"/>
                <a:gd name="T32" fmla="*/ 658 w 658"/>
                <a:gd name="T33" fmla="*/ 1 h 23"/>
                <a:gd name="T34" fmla="*/ 658 w 658"/>
                <a:gd name="T35" fmla="*/ 3 h 23"/>
                <a:gd name="T36" fmla="*/ 655 w 658"/>
                <a:gd name="T37" fmla="*/ 6 h 23"/>
                <a:gd name="T38" fmla="*/ 638 w 658"/>
                <a:gd name="T39" fmla="*/ 14 h 23"/>
                <a:gd name="T40" fmla="*/ 574 w 658"/>
                <a:gd name="T41" fmla="*/ 14 h 23"/>
                <a:gd name="T42" fmla="*/ 457 w 658"/>
                <a:gd name="T43" fmla="*/ 14 h 23"/>
                <a:gd name="T44" fmla="*/ 406 w 658"/>
                <a:gd name="T45" fmla="*/ 14 h 23"/>
                <a:gd name="T46" fmla="*/ 396 w 658"/>
                <a:gd name="T47" fmla="*/ 15 h 23"/>
                <a:gd name="T48" fmla="*/ 374 w 658"/>
                <a:gd name="T49" fmla="*/ 16 h 23"/>
                <a:gd name="T50" fmla="*/ 339 w 658"/>
                <a:gd name="T51" fmla="*/ 17 h 23"/>
                <a:gd name="T52" fmla="*/ 323 w 658"/>
                <a:gd name="T53" fmla="*/ 18 h 23"/>
                <a:gd name="T54" fmla="*/ 305 w 658"/>
                <a:gd name="T55" fmla="*/ 17 h 23"/>
                <a:gd name="T56" fmla="*/ 300 w 658"/>
                <a:gd name="T57" fmla="*/ 16 h 23"/>
                <a:gd name="T58" fmla="*/ 285 w 658"/>
                <a:gd name="T59" fmla="*/ 18 h 23"/>
                <a:gd name="T60" fmla="*/ 283 w 658"/>
                <a:gd name="T61" fmla="*/ 19 h 23"/>
                <a:gd name="T62" fmla="*/ 262 w 658"/>
                <a:gd name="T63" fmla="*/ 20 h 23"/>
                <a:gd name="T64" fmla="*/ 240 w 658"/>
                <a:gd name="T65" fmla="*/ 21 h 23"/>
                <a:gd name="T66" fmla="*/ 232 w 658"/>
                <a:gd name="T67" fmla="*/ 21 h 23"/>
                <a:gd name="T68" fmla="*/ 204 w 658"/>
                <a:gd name="T69" fmla="*/ 21 h 23"/>
                <a:gd name="T70" fmla="*/ 139 w 658"/>
                <a:gd name="T71" fmla="*/ 23 h 23"/>
                <a:gd name="T72" fmla="*/ 90 w 658"/>
                <a:gd name="T73" fmla="*/ 23 h 23"/>
                <a:gd name="T74" fmla="*/ 69 w 658"/>
                <a:gd name="T75" fmla="*/ 22 h 23"/>
                <a:gd name="T76" fmla="*/ 49 w 658"/>
                <a:gd name="T77" fmla="*/ 21 h 23"/>
                <a:gd name="T78" fmla="*/ 17 w 658"/>
                <a:gd name="T79" fmla="*/ 19 h 23"/>
                <a:gd name="T80" fmla="*/ 14 w 658"/>
                <a:gd name="T81" fmla="*/ 12 h 23"/>
                <a:gd name="T82" fmla="*/ 7 w 658"/>
                <a:gd name="T83" fmla="*/ 16 h 23"/>
                <a:gd name="T84" fmla="*/ 2 w 658"/>
                <a:gd name="T85" fmla="*/ 16 h 23"/>
                <a:gd name="T86" fmla="*/ 1 w 658"/>
                <a:gd name="T87" fmla="*/ 12 h 23"/>
                <a:gd name="T88" fmla="*/ 5 w 658"/>
                <a:gd name="T89" fmla="*/ 8 h 23"/>
                <a:gd name="T90" fmla="*/ 10 w 658"/>
                <a:gd name="T91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8" h="23">
                  <a:moveTo>
                    <a:pt x="10" y="8"/>
                  </a:moveTo>
                  <a:cubicBezTo>
                    <a:pt x="22" y="9"/>
                    <a:pt x="34" y="9"/>
                    <a:pt x="46" y="10"/>
                  </a:cubicBezTo>
                  <a:cubicBezTo>
                    <a:pt x="48" y="10"/>
                    <a:pt x="49" y="10"/>
                    <a:pt x="51" y="9"/>
                  </a:cubicBezTo>
                  <a:cubicBezTo>
                    <a:pt x="52" y="10"/>
                    <a:pt x="54" y="10"/>
                    <a:pt x="55" y="10"/>
                  </a:cubicBezTo>
                  <a:cubicBezTo>
                    <a:pt x="80" y="10"/>
                    <a:pt x="105" y="10"/>
                    <a:pt x="130" y="10"/>
                  </a:cubicBezTo>
                  <a:cubicBezTo>
                    <a:pt x="144" y="9"/>
                    <a:pt x="159" y="10"/>
                    <a:pt x="173" y="9"/>
                  </a:cubicBezTo>
                  <a:cubicBezTo>
                    <a:pt x="183" y="8"/>
                    <a:pt x="192" y="9"/>
                    <a:pt x="202" y="8"/>
                  </a:cubicBezTo>
                  <a:cubicBezTo>
                    <a:pt x="208" y="7"/>
                    <a:pt x="213" y="6"/>
                    <a:pt x="219" y="6"/>
                  </a:cubicBezTo>
                  <a:cubicBezTo>
                    <a:pt x="230" y="7"/>
                    <a:pt x="241" y="6"/>
                    <a:pt x="252" y="6"/>
                  </a:cubicBezTo>
                  <a:cubicBezTo>
                    <a:pt x="266" y="5"/>
                    <a:pt x="280" y="5"/>
                    <a:pt x="295" y="4"/>
                  </a:cubicBezTo>
                  <a:cubicBezTo>
                    <a:pt x="310" y="3"/>
                    <a:pt x="325" y="3"/>
                    <a:pt x="340" y="2"/>
                  </a:cubicBezTo>
                  <a:cubicBezTo>
                    <a:pt x="346" y="1"/>
                    <a:pt x="352" y="2"/>
                    <a:pt x="358" y="0"/>
                  </a:cubicBezTo>
                  <a:cubicBezTo>
                    <a:pt x="358" y="0"/>
                    <a:pt x="359" y="0"/>
                    <a:pt x="359" y="0"/>
                  </a:cubicBezTo>
                  <a:cubicBezTo>
                    <a:pt x="413" y="0"/>
                    <a:pt x="467" y="0"/>
                    <a:pt x="521" y="0"/>
                  </a:cubicBezTo>
                  <a:cubicBezTo>
                    <a:pt x="529" y="0"/>
                    <a:pt x="537" y="0"/>
                    <a:pt x="545" y="0"/>
                  </a:cubicBezTo>
                  <a:cubicBezTo>
                    <a:pt x="579" y="0"/>
                    <a:pt x="614" y="0"/>
                    <a:pt x="648" y="0"/>
                  </a:cubicBezTo>
                  <a:cubicBezTo>
                    <a:pt x="651" y="0"/>
                    <a:pt x="654" y="1"/>
                    <a:pt x="658" y="1"/>
                  </a:cubicBezTo>
                  <a:cubicBezTo>
                    <a:pt x="658" y="2"/>
                    <a:pt x="658" y="2"/>
                    <a:pt x="658" y="3"/>
                  </a:cubicBezTo>
                  <a:cubicBezTo>
                    <a:pt x="657" y="4"/>
                    <a:pt x="656" y="5"/>
                    <a:pt x="655" y="6"/>
                  </a:cubicBezTo>
                  <a:cubicBezTo>
                    <a:pt x="651" y="12"/>
                    <a:pt x="646" y="14"/>
                    <a:pt x="638" y="14"/>
                  </a:cubicBezTo>
                  <a:cubicBezTo>
                    <a:pt x="617" y="13"/>
                    <a:pt x="596" y="14"/>
                    <a:pt x="574" y="14"/>
                  </a:cubicBezTo>
                  <a:cubicBezTo>
                    <a:pt x="535" y="14"/>
                    <a:pt x="496" y="14"/>
                    <a:pt x="457" y="14"/>
                  </a:cubicBezTo>
                  <a:cubicBezTo>
                    <a:pt x="440" y="14"/>
                    <a:pt x="423" y="14"/>
                    <a:pt x="406" y="14"/>
                  </a:cubicBezTo>
                  <a:cubicBezTo>
                    <a:pt x="403" y="14"/>
                    <a:pt x="400" y="14"/>
                    <a:pt x="396" y="15"/>
                  </a:cubicBezTo>
                  <a:cubicBezTo>
                    <a:pt x="389" y="15"/>
                    <a:pt x="381" y="15"/>
                    <a:pt x="374" y="16"/>
                  </a:cubicBezTo>
                  <a:cubicBezTo>
                    <a:pt x="362" y="16"/>
                    <a:pt x="351" y="16"/>
                    <a:pt x="339" y="17"/>
                  </a:cubicBezTo>
                  <a:cubicBezTo>
                    <a:pt x="334" y="18"/>
                    <a:pt x="329" y="17"/>
                    <a:pt x="323" y="18"/>
                  </a:cubicBezTo>
                  <a:cubicBezTo>
                    <a:pt x="317" y="17"/>
                    <a:pt x="311" y="15"/>
                    <a:pt x="305" y="17"/>
                  </a:cubicBezTo>
                  <a:cubicBezTo>
                    <a:pt x="304" y="18"/>
                    <a:pt x="302" y="17"/>
                    <a:pt x="300" y="16"/>
                  </a:cubicBezTo>
                  <a:cubicBezTo>
                    <a:pt x="295" y="13"/>
                    <a:pt x="290" y="14"/>
                    <a:pt x="285" y="18"/>
                  </a:cubicBezTo>
                  <a:cubicBezTo>
                    <a:pt x="284" y="19"/>
                    <a:pt x="284" y="19"/>
                    <a:pt x="283" y="19"/>
                  </a:cubicBezTo>
                  <a:cubicBezTo>
                    <a:pt x="276" y="19"/>
                    <a:pt x="269" y="20"/>
                    <a:pt x="262" y="20"/>
                  </a:cubicBezTo>
                  <a:cubicBezTo>
                    <a:pt x="255" y="19"/>
                    <a:pt x="248" y="20"/>
                    <a:pt x="240" y="21"/>
                  </a:cubicBezTo>
                  <a:cubicBezTo>
                    <a:pt x="238" y="21"/>
                    <a:pt x="235" y="21"/>
                    <a:pt x="232" y="21"/>
                  </a:cubicBezTo>
                  <a:cubicBezTo>
                    <a:pt x="223" y="21"/>
                    <a:pt x="213" y="21"/>
                    <a:pt x="204" y="21"/>
                  </a:cubicBezTo>
                  <a:cubicBezTo>
                    <a:pt x="182" y="22"/>
                    <a:pt x="160" y="23"/>
                    <a:pt x="139" y="23"/>
                  </a:cubicBezTo>
                  <a:cubicBezTo>
                    <a:pt x="122" y="23"/>
                    <a:pt x="106" y="23"/>
                    <a:pt x="90" y="23"/>
                  </a:cubicBezTo>
                  <a:cubicBezTo>
                    <a:pt x="83" y="23"/>
                    <a:pt x="76" y="23"/>
                    <a:pt x="69" y="22"/>
                  </a:cubicBezTo>
                  <a:cubicBezTo>
                    <a:pt x="62" y="22"/>
                    <a:pt x="56" y="22"/>
                    <a:pt x="49" y="21"/>
                  </a:cubicBezTo>
                  <a:cubicBezTo>
                    <a:pt x="38" y="20"/>
                    <a:pt x="28" y="20"/>
                    <a:pt x="17" y="19"/>
                  </a:cubicBezTo>
                  <a:cubicBezTo>
                    <a:pt x="11" y="18"/>
                    <a:pt x="11" y="18"/>
                    <a:pt x="14" y="12"/>
                  </a:cubicBezTo>
                  <a:cubicBezTo>
                    <a:pt x="11" y="12"/>
                    <a:pt x="9" y="14"/>
                    <a:pt x="7" y="16"/>
                  </a:cubicBezTo>
                  <a:cubicBezTo>
                    <a:pt x="6" y="17"/>
                    <a:pt x="4" y="18"/>
                    <a:pt x="2" y="16"/>
                  </a:cubicBezTo>
                  <a:cubicBezTo>
                    <a:pt x="1" y="15"/>
                    <a:pt x="0" y="14"/>
                    <a:pt x="1" y="12"/>
                  </a:cubicBezTo>
                  <a:cubicBezTo>
                    <a:pt x="1" y="10"/>
                    <a:pt x="2" y="8"/>
                    <a:pt x="5" y="8"/>
                  </a:cubicBezTo>
                  <a:cubicBezTo>
                    <a:pt x="7" y="8"/>
                    <a:pt x="8" y="8"/>
                    <a:pt x="10" y="8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7DEFE91F-A007-2C15-A0B6-7A87A38DB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" y="855"/>
              <a:ext cx="759" cy="37"/>
            </a:xfrm>
            <a:custGeom>
              <a:avLst/>
              <a:gdLst>
                <a:gd name="T0" fmla="*/ 426 w 432"/>
                <a:gd name="T1" fmla="*/ 13 h 21"/>
                <a:gd name="T2" fmla="*/ 320 w 432"/>
                <a:gd name="T3" fmla="*/ 17 h 21"/>
                <a:gd name="T4" fmla="*/ 159 w 432"/>
                <a:gd name="T5" fmla="*/ 21 h 21"/>
                <a:gd name="T6" fmla="*/ 40 w 432"/>
                <a:gd name="T7" fmla="*/ 15 h 21"/>
                <a:gd name="T8" fmla="*/ 26 w 432"/>
                <a:gd name="T9" fmla="*/ 14 h 21"/>
                <a:gd name="T10" fmla="*/ 0 w 432"/>
                <a:gd name="T11" fmla="*/ 1 h 21"/>
                <a:gd name="T12" fmla="*/ 23 w 432"/>
                <a:gd name="T13" fmla="*/ 3 h 21"/>
                <a:gd name="T14" fmla="*/ 204 w 432"/>
                <a:gd name="T15" fmla="*/ 8 h 21"/>
                <a:gd name="T16" fmla="*/ 325 w 432"/>
                <a:gd name="T17" fmla="*/ 4 h 21"/>
                <a:gd name="T18" fmla="*/ 420 w 432"/>
                <a:gd name="T19" fmla="*/ 1 h 21"/>
                <a:gd name="T20" fmla="*/ 423 w 432"/>
                <a:gd name="T21" fmla="*/ 1 h 21"/>
                <a:gd name="T22" fmla="*/ 431 w 432"/>
                <a:gd name="T23" fmla="*/ 10 h 21"/>
                <a:gd name="T24" fmla="*/ 429 w 432"/>
                <a:gd name="T25" fmla="*/ 13 h 21"/>
                <a:gd name="T26" fmla="*/ 426 w 432"/>
                <a:gd name="T27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21">
                  <a:moveTo>
                    <a:pt x="426" y="13"/>
                  </a:moveTo>
                  <a:cubicBezTo>
                    <a:pt x="390" y="15"/>
                    <a:pt x="355" y="16"/>
                    <a:pt x="320" y="17"/>
                  </a:cubicBezTo>
                  <a:cubicBezTo>
                    <a:pt x="266" y="19"/>
                    <a:pt x="212" y="21"/>
                    <a:pt x="159" y="21"/>
                  </a:cubicBezTo>
                  <a:cubicBezTo>
                    <a:pt x="119" y="20"/>
                    <a:pt x="80" y="18"/>
                    <a:pt x="40" y="15"/>
                  </a:cubicBezTo>
                  <a:cubicBezTo>
                    <a:pt x="36" y="14"/>
                    <a:pt x="31" y="14"/>
                    <a:pt x="26" y="14"/>
                  </a:cubicBezTo>
                  <a:cubicBezTo>
                    <a:pt x="15" y="14"/>
                    <a:pt x="8" y="6"/>
                    <a:pt x="0" y="1"/>
                  </a:cubicBezTo>
                  <a:cubicBezTo>
                    <a:pt x="8" y="2"/>
                    <a:pt x="15" y="2"/>
                    <a:pt x="23" y="3"/>
                  </a:cubicBezTo>
                  <a:cubicBezTo>
                    <a:pt x="83" y="9"/>
                    <a:pt x="144" y="9"/>
                    <a:pt x="204" y="8"/>
                  </a:cubicBezTo>
                  <a:cubicBezTo>
                    <a:pt x="244" y="7"/>
                    <a:pt x="284" y="6"/>
                    <a:pt x="325" y="4"/>
                  </a:cubicBezTo>
                  <a:cubicBezTo>
                    <a:pt x="356" y="3"/>
                    <a:pt x="388" y="2"/>
                    <a:pt x="420" y="1"/>
                  </a:cubicBezTo>
                  <a:cubicBezTo>
                    <a:pt x="421" y="0"/>
                    <a:pt x="422" y="0"/>
                    <a:pt x="423" y="1"/>
                  </a:cubicBezTo>
                  <a:cubicBezTo>
                    <a:pt x="426" y="4"/>
                    <a:pt x="429" y="7"/>
                    <a:pt x="431" y="10"/>
                  </a:cubicBezTo>
                  <a:cubicBezTo>
                    <a:pt x="432" y="12"/>
                    <a:pt x="432" y="13"/>
                    <a:pt x="429" y="13"/>
                  </a:cubicBezTo>
                  <a:cubicBezTo>
                    <a:pt x="428" y="13"/>
                    <a:pt x="427" y="13"/>
                    <a:pt x="426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D7813D09-68B8-F3D3-5D9F-02D52C6D4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" y="719"/>
              <a:ext cx="346" cy="194"/>
            </a:xfrm>
            <a:custGeom>
              <a:avLst/>
              <a:gdLst>
                <a:gd name="T0" fmla="*/ 128 w 197"/>
                <a:gd name="T1" fmla="*/ 90 h 110"/>
                <a:gd name="T2" fmla="*/ 129 w 197"/>
                <a:gd name="T3" fmla="*/ 84 h 110"/>
                <a:gd name="T4" fmla="*/ 122 w 197"/>
                <a:gd name="T5" fmla="*/ 78 h 110"/>
                <a:gd name="T6" fmla="*/ 108 w 197"/>
                <a:gd name="T7" fmla="*/ 71 h 110"/>
                <a:gd name="T8" fmla="*/ 111 w 197"/>
                <a:gd name="T9" fmla="*/ 69 h 110"/>
                <a:gd name="T10" fmla="*/ 102 w 197"/>
                <a:gd name="T11" fmla="*/ 58 h 110"/>
                <a:gd name="T12" fmla="*/ 91 w 197"/>
                <a:gd name="T13" fmla="*/ 51 h 110"/>
                <a:gd name="T14" fmla="*/ 86 w 197"/>
                <a:gd name="T15" fmla="*/ 51 h 110"/>
                <a:gd name="T16" fmla="*/ 91 w 197"/>
                <a:gd name="T17" fmla="*/ 49 h 110"/>
                <a:gd name="T18" fmla="*/ 78 w 197"/>
                <a:gd name="T19" fmla="*/ 39 h 110"/>
                <a:gd name="T20" fmla="*/ 68 w 197"/>
                <a:gd name="T21" fmla="*/ 32 h 110"/>
                <a:gd name="T22" fmla="*/ 64 w 197"/>
                <a:gd name="T23" fmla="*/ 32 h 110"/>
                <a:gd name="T24" fmla="*/ 66 w 197"/>
                <a:gd name="T25" fmla="*/ 31 h 110"/>
                <a:gd name="T26" fmla="*/ 46 w 197"/>
                <a:gd name="T27" fmla="*/ 19 h 110"/>
                <a:gd name="T28" fmla="*/ 30 w 197"/>
                <a:gd name="T29" fmla="*/ 12 h 110"/>
                <a:gd name="T30" fmla="*/ 3 w 197"/>
                <a:gd name="T31" fmla="*/ 4 h 110"/>
                <a:gd name="T32" fmla="*/ 0 w 197"/>
                <a:gd name="T33" fmla="*/ 1 h 110"/>
                <a:gd name="T34" fmla="*/ 39 w 197"/>
                <a:gd name="T35" fmla="*/ 1 h 110"/>
                <a:gd name="T36" fmla="*/ 48 w 197"/>
                <a:gd name="T37" fmla="*/ 3 h 110"/>
                <a:gd name="T38" fmla="*/ 96 w 197"/>
                <a:gd name="T39" fmla="*/ 22 h 110"/>
                <a:gd name="T40" fmla="*/ 151 w 197"/>
                <a:gd name="T41" fmla="*/ 62 h 110"/>
                <a:gd name="T42" fmla="*/ 195 w 197"/>
                <a:gd name="T43" fmla="*/ 105 h 110"/>
                <a:gd name="T44" fmla="*/ 197 w 197"/>
                <a:gd name="T45" fmla="*/ 109 h 110"/>
                <a:gd name="T46" fmla="*/ 178 w 197"/>
                <a:gd name="T47" fmla="*/ 109 h 110"/>
                <a:gd name="T48" fmla="*/ 149 w 197"/>
                <a:gd name="T49" fmla="*/ 110 h 110"/>
                <a:gd name="T50" fmla="*/ 144 w 197"/>
                <a:gd name="T51" fmla="*/ 102 h 110"/>
                <a:gd name="T52" fmla="*/ 140 w 197"/>
                <a:gd name="T53" fmla="*/ 98 h 110"/>
                <a:gd name="T54" fmla="*/ 128 w 197"/>
                <a:gd name="T55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7" h="110">
                  <a:moveTo>
                    <a:pt x="128" y="90"/>
                  </a:moveTo>
                  <a:cubicBezTo>
                    <a:pt x="134" y="89"/>
                    <a:pt x="134" y="89"/>
                    <a:pt x="129" y="84"/>
                  </a:cubicBezTo>
                  <a:cubicBezTo>
                    <a:pt x="127" y="82"/>
                    <a:pt x="126" y="79"/>
                    <a:pt x="122" y="78"/>
                  </a:cubicBezTo>
                  <a:cubicBezTo>
                    <a:pt x="119" y="72"/>
                    <a:pt x="115" y="70"/>
                    <a:pt x="108" y="71"/>
                  </a:cubicBezTo>
                  <a:cubicBezTo>
                    <a:pt x="108" y="69"/>
                    <a:pt x="111" y="70"/>
                    <a:pt x="111" y="69"/>
                  </a:cubicBezTo>
                  <a:cubicBezTo>
                    <a:pt x="109" y="64"/>
                    <a:pt x="105" y="62"/>
                    <a:pt x="102" y="58"/>
                  </a:cubicBezTo>
                  <a:cubicBezTo>
                    <a:pt x="99" y="54"/>
                    <a:pt x="96" y="50"/>
                    <a:pt x="91" y="51"/>
                  </a:cubicBezTo>
                  <a:cubicBezTo>
                    <a:pt x="89" y="51"/>
                    <a:pt x="88" y="51"/>
                    <a:pt x="86" y="51"/>
                  </a:cubicBezTo>
                  <a:cubicBezTo>
                    <a:pt x="87" y="48"/>
                    <a:pt x="89" y="50"/>
                    <a:pt x="91" y="49"/>
                  </a:cubicBezTo>
                  <a:cubicBezTo>
                    <a:pt x="87" y="46"/>
                    <a:pt x="83" y="41"/>
                    <a:pt x="78" y="39"/>
                  </a:cubicBezTo>
                  <a:cubicBezTo>
                    <a:pt x="76" y="35"/>
                    <a:pt x="72" y="33"/>
                    <a:pt x="68" y="32"/>
                  </a:cubicBezTo>
                  <a:cubicBezTo>
                    <a:pt x="66" y="32"/>
                    <a:pt x="65" y="32"/>
                    <a:pt x="64" y="32"/>
                  </a:cubicBezTo>
                  <a:cubicBezTo>
                    <a:pt x="64" y="29"/>
                    <a:pt x="66" y="30"/>
                    <a:pt x="66" y="31"/>
                  </a:cubicBezTo>
                  <a:cubicBezTo>
                    <a:pt x="60" y="27"/>
                    <a:pt x="52" y="24"/>
                    <a:pt x="46" y="19"/>
                  </a:cubicBezTo>
                  <a:cubicBezTo>
                    <a:pt x="41" y="16"/>
                    <a:pt x="35" y="14"/>
                    <a:pt x="30" y="12"/>
                  </a:cubicBezTo>
                  <a:cubicBezTo>
                    <a:pt x="21" y="11"/>
                    <a:pt x="12" y="6"/>
                    <a:pt x="3" y="4"/>
                  </a:cubicBezTo>
                  <a:cubicBezTo>
                    <a:pt x="1" y="3"/>
                    <a:pt x="0" y="3"/>
                    <a:pt x="0" y="1"/>
                  </a:cubicBezTo>
                  <a:cubicBezTo>
                    <a:pt x="13" y="1"/>
                    <a:pt x="26" y="0"/>
                    <a:pt x="39" y="1"/>
                  </a:cubicBezTo>
                  <a:cubicBezTo>
                    <a:pt x="42" y="1"/>
                    <a:pt x="45" y="2"/>
                    <a:pt x="48" y="3"/>
                  </a:cubicBezTo>
                  <a:cubicBezTo>
                    <a:pt x="65" y="9"/>
                    <a:pt x="81" y="15"/>
                    <a:pt x="96" y="22"/>
                  </a:cubicBezTo>
                  <a:cubicBezTo>
                    <a:pt x="117" y="32"/>
                    <a:pt x="135" y="46"/>
                    <a:pt x="151" y="62"/>
                  </a:cubicBezTo>
                  <a:cubicBezTo>
                    <a:pt x="166" y="76"/>
                    <a:pt x="181" y="90"/>
                    <a:pt x="195" y="105"/>
                  </a:cubicBezTo>
                  <a:cubicBezTo>
                    <a:pt x="196" y="107"/>
                    <a:pt x="197" y="107"/>
                    <a:pt x="197" y="109"/>
                  </a:cubicBezTo>
                  <a:cubicBezTo>
                    <a:pt x="191" y="109"/>
                    <a:pt x="184" y="109"/>
                    <a:pt x="178" y="109"/>
                  </a:cubicBezTo>
                  <a:cubicBezTo>
                    <a:pt x="168" y="110"/>
                    <a:pt x="159" y="110"/>
                    <a:pt x="149" y="110"/>
                  </a:cubicBezTo>
                  <a:cubicBezTo>
                    <a:pt x="149" y="106"/>
                    <a:pt x="146" y="104"/>
                    <a:pt x="144" y="102"/>
                  </a:cubicBezTo>
                  <a:cubicBezTo>
                    <a:pt x="143" y="100"/>
                    <a:pt x="141" y="99"/>
                    <a:pt x="140" y="98"/>
                  </a:cubicBezTo>
                  <a:cubicBezTo>
                    <a:pt x="138" y="92"/>
                    <a:pt x="134" y="89"/>
                    <a:pt x="128" y="9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E42B0A80-026E-7D7B-7910-A67F40591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" y="890"/>
              <a:ext cx="739" cy="35"/>
            </a:xfrm>
            <a:custGeom>
              <a:avLst/>
              <a:gdLst>
                <a:gd name="T0" fmla="*/ 409 w 421"/>
                <a:gd name="T1" fmla="*/ 1 h 20"/>
                <a:gd name="T2" fmla="*/ 419 w 421"/>
                <a:gd name="T3" fmla="*/ 11 h 20"/>
                <a:gd name="T4" fmla="*/ 418 w 421"/>
                <a:gd name="T5" fmla="*/ 13 h 20"/>
                <a:gd name="T6" fmla="*/ 304 w 421"/>
                <a:gd name="T7" fmla="*/ 17 h 20"/>
                <a:gd name="T8" fmla="*/ 166 w 421"/>
                <a:gd name="T9" fmla="*/ 20 h 20"/>
                <a:gd name="T10" fmla="*/ 53 w 421"/>
                <a:gd name="T11" fmla="*/ 14 h 20"/>
                <a:gd name="T12" fmla="*/ 24 w 421"/>
                <a:gd name="T13" fmla="*/ 12 h 20"/>
                <a:gd name="T14" fmla="*/ 15 w 421"/>
                <a:gd name="T15" fmla="*/ 9 h 20"/>
                <a:gd name="T16" fmla="*/ 0 w 421"/>
                <a:gd name="T17" fmla="*/ 0 h 20"/>
                <a:gd name="T18" fmla="*/ 13 w 421"/>
                <a:gd name="T19" fmla="*/ 1 h 20"/>
                <a:gd name="T20" fmla="*/ 73 w 421"/>
                <a:gd name="T21" fmla="*/ 5 h 20"/>
                <a:gd name="T22" fmla="*/ 232 w 421"/>
                <a:gd name="T23" fmla="*/ 6 h 20"/>
                <a:gd name="T24" fmla="*/ 401 w 421"/>
                <a:gd name="T25" fmla="*/ 1 h 20"/>
                <a:gd name="T26" fmla="*/ 409 w 421"/>
                <a:gd name="T2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20">
                  <a:moveTo>
                    <a:pt x="409" y="1"/>
                  </a:moveTo>
                  <a:cubicBezTo>
                    <a:pt x="414" y="3"/>
                    <a:pt x="416" y="7"/>
                    <a:pt x="419" y="11"/>
                  </a:cubicBezTo>
                  <a:cubicBezTo>
                    <a:pt x="421" y="12"/>
                    <a:pt x="419" y="12"/>
                    <a:pt x="418" y="13"/>
                  </a:cubicBezTo>
                  <a:cubicBezTo>
                    <a:pt x="380" y="14"/>
                    <a:pt x="342" y="16"/>
                    <a:pt x="304" y="17"/>
                  </a:cubicBezTo>
                  <a:cubicBezTo>
                    <a:pt x="258" y="18"/>
                    <a:pt x="212" y="20"/>
                    <a:pt x="166" y="20"/>
                  </a:cubicBezTo>
                  <a:cubicBezTo>
                    <a:pt x="128" y="19"/>
                    <a:pt x="90" y="17"/>
                    <a:pt x="53" y="14"/>
                  </a:cubicBezTo>
                  <a:cubicBezTo>
                    <a:pt x="43" y="14"/>
                    <a:pt x="34" y="13"/>
                    <a:pt x="24" y="12"/>
                  </a:cubicBezTo>
                  <a:cubicBezTo>
                    <a:pt x="21" y="12"/>
                    <a:pt x="18" y="11"/>
                    <a:pt x="15" y="9"/>
                  </a:cubicBezTo>
                  <a:cubicBezTo>
                    <a:pt x="11" y="6"/>
                    <a:pt x="6" y="3"/>
                    <a:pt x="0" y="0"/>
                  </a:cubicBezTo>
                  <a:cubicBezTo>
                    <a:pt x="5" y="0"/>
                    <a:pt x="9" y="1"/>
                    <a:pt x="13" y="1"/>
                  </a:cubicBezTo>
                  <a:cubicBezTo>
                    <a:pt x="33" y="3"/>
                    <a:pt x="53" y="4"/>
                    <a:pt x="73" y="5"/>
                  </a:cubicBezTo>
                  <a:cubicBezTo>
                    <a:pt x="126" y="8"/>
                    <a:pt x="179" y="8"/>
                    <a:pt x="232" y="6"/>
                  </a:cubicBezTo>
                  <a:cubicBezTo>
                    <a:pt x="288" y="5"/>
                    <a:pt x="345" y="3"/>
                    <a:pt x="401" y="1"/>
                  </a:cubicBezTo>
                  <a:cubicBezTo>
                    <a:pt x="404" y="1"/>
                    <a:pt x="407" y="1"/>
                    <a:pt x="409" y="1"/>
                  </a:cubicBezTo>
                  <a:close/>
                </a:path>
              </a:pathLst>
            </a:custGeom>
            <a:solidFill>
              <a:srgbClr val="4A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id="{5FE0F100-0409-A1DB-F85B-40AEA3FB6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" y="719"/>
              <a:ext cx="393" cy="194"/>
            </a:xfrm>
            <a:custGeom>
              <a:avLst/>
              <a:gdLst>
                <a:gd name="T0" fmla="*/ 224 w 224"/>
                <a:gd name="T1" fmla="*/ 109 h 110"/>
                <a:gd name="T2" fmla="*/ 181 w 224"/>
                <a:gd name="T3" fmla="*/ 110 h 110"/>
                <a:gd name="T4" fmla="*/ 176 w 224"/>
                <a:gd name="T5" fmla="*/ 107 h 110"/>
                <a:gd name="T6" fmla="*/ 111 w 224"/>
                <a:gd name="T7" fmla="*/ 53 h 110"/>
                <a:gd name="T8" fmla="*/ 32 w 224"/>
                <a:gd name="T9" fmla="*/ 11 h 110"/>
                <a:gd name="T10" fmla="*/ 0 w 224"/>
                <a:gd name="T11" fmla="*/ 1 h 110"/>
                <a:gd name="T12" fmla="*/ 41 w 224"/>
                <a:gd name="T13" fmla="*/ 1 h 110"/>
                <a:gd name="T14" fmla="*/ 67 w 224"/>
                <a:gd name="T15" fmla="*/ 9 h 110"/>
                <a:gd name="T16" fmla="*/ 134 w 224"/>
                <a:gd name="T17" fmla="*/ 38 h 110"/>
                <a:gd name="T18" fmla="*/ 184 w 224"/>
                <a:gd name="T19" fmla="*/ 75 h 110"/>
                <a:gd name="T20" fmla="*/ 222 w 224"/>
                <a:gd name="T21" fmla="*/ 107 h 110"/>
                <a:gd name="T22" fmla="*/ 224 w 224"/>
                <a:gd name="T23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" h="110">
                  <a:moveTo>
                    <a:pt x="224" y="109"/>
                  </a:moveTo>
                  <a:cubicBezTo>
                    <a:pt x="209" y="109"/>
                    <a:pt x="195" y="109"/>
                    <a:pt x="181" y="110"/>
                  </a:cubicBezTo>
                  <a:cubicBezTo>
                    <a:pt x="178" y="110"/>
                    <a:pt x="177" y="108"/>
                    <a:pt x="176" y="107"/>
                  </a:cubicBezTo>
                  <a:cubicBezTo>
                    <a:pt x="155" y="88"/>
                    <a:pt x="134" y="70"/>
                    <a:pt x="111" y="53"/>
                  </a:cubicBezTo>
                  <a:cubicBezTo>
                    <a:pt x="87" y="35"/>
                    <a:pt x="60" y="22"/>
                    <a:pt x="32" y="11"/>
                  </a:cubicBezTo>
                  <a:cubicBezTo>
                    <a:pt x="22" y="8"/>
                    <a:pt x="11" y="5"/>
                    <a:pt x="0" y="1"/>
                  </a:cubicBezTo>
                  <a:cubicBezTo>
                    <a:pt x="14" y="1"/>
                    <a:pt x="27" y="0"/>
                    <a:pt x="41" y="1"/>
                  </a:cubicBezTo>
                  <a:cubicBezTo>
                    <a:pt x="50" y="2"/>
                    <a:pt x="58" y="6"/>
                    <a:pt x="67" y="9"/>
                  </a:cubicBezTo>
                  <a:cubicBezTo>
                    <a:pt x="90" y="17"/>
                    <a:pt x="113" y="26"/>
                    <a:pt x="134" y="38"/>
                  </a:cubicBezTo>
                  <a:cubicBezTo>
                    <a:pt x="152" y="49"/>
                    <a:pt x="168" y="62"/>
                    <a:pt x="184" y="75"/>
                  </a:cubicBezTo>
                  <a:cubicBezTo>
                    <a:pt x="197" y="85"/>
                    <a:pt x="210" y="96"/>
                    <a:pt x="222" y="107"/>
                  </a:cubicBezTo>
                  <a:cubicBezTo>
                    <a:pt x="223" y="108"/>
                    <a:pt x="224" y="108"/>
                    <a:pt x="224" y="109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088C551D-58BD-B978-AB0E-7DD2D95D0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" y="718"/>
              <a:ext cx="386" cy="195"/>
            </a:xfrm>
            <a:custGeom>
              <a:avLst/>
              <a:gdLst>
                <a:gd name="T0" fmla="*/ 83 w 220"/>
                <a:gd name="T1" fmla="*/ 16 h 111"/>
                <a:gd name="T2" fmla="*/ 122 w 220"/>
                <a:gd name="T3" fmla="*/ 34 h 111"/>
                <a:gd name="T4" fmla="*/ 165 w 220"/>
                <a:gd name="T5" fmla="*/ 64 h 111"/>
                <a:gd name="T6" fmla="*/ 213 w 220"/>
                <a:gd name="T7" fmla="*/ 104 h 111"/>
                <a:gd name="T8" fmla="*/ 220 w 220"/>
                <a:gd name="T9" fmla="*/ 111 h 111"/>
                <a:gd name="T10" fmla="*/ 196 w 220"/>
                <a:gd name="T11" fmla="*/ 111 h 111"/>
                <a:gd name="T12" fmla="*/ 177 w 220"/>
                <a:gd name="T13" fmla="*/ 111 h 111"/>
                <a:gd name="T14" fmla="*/ 171 w 220"/>
                <a:gd name="T15" fmla="*/ 108 h 111"/>
                <a:gd name="T16" fmla="*/ 105 w 220"/>
                <a:gd name="T17" fmla="*/ 52 h 111"/>
                <a:gd name="T18" fmla="*/ 86 w 220"/>
                <a:gd name="T19" fmla="*/ 39 h 111"/>
                <a:gd name="T20" fmla="*/ 72 w 220"/>
                <a:gd name="T21" fmla="*/ 32 h 111"/>
                <a:gd name="T22" fmla="*/ 44 w 220"/>
                <a:gd name="T23" fmla="*/ 19 h 111"/>
                <a:gd name="T24" fmla="*/ 4 w 220"/>
                <a:gd name="T25" fmla="*/ 5 h 111"/>
                <a:gd name="T26" fmla="*/ 3 w 220"/>
                <a:gd name="T27" fmla="*/ 5 h 111"/>
                <a:gd name="T28" fmla="*/ 0 w 220"/>
                <a:gd name="T29" fmla="*/ 2 h 111"/>
                <a:gd name="T30" fmla="*/ 4 w 220"/>
                <a:gd name="T31" fmla="*/ 1 h 111"/>
                <a:gd name="T32" fmla="*/ 33 w 220"/>
                <a:gd name="T33" fmla="*/ 1 h 111"/>
                <a:gd name="T34" fmla="*/ 69 w 220"/>
                <a:gd name="T35" fmla="*/ 10 h 111"/>
                <a:gd name="T36" fmla="*/ 83 w 220"/>
                <a:gd name="T37" fmla="*/ 1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" h="111">
                  <a:moveTo>
                    <a:pt x="83" y="16"/>
                  </a:moveTo>
                  <a:cubicBezTo>
                    <a:pt x="96" y="21"/>
                    <a:pt x="109" y="27"/>
                    <a:pt x="122" y="34"/>
                  </a:cubicBezTo>
                  <a:cubicBezTo>
                    <a:pt x="138" y="42"/>
                    <a:pt x="151" y="53"/>
                    <a:pt x="165" y="64"/>
                  </a:cubicBezTo>
                  <a:cubicBezTo>
                    <a:pt x="181" y="77"/>
                    <a:pt x="197" y="90"/>
                    <a:pt x="213" y="104"/>
                  </a:cubicBezTo>
                  <a:cubicBezTo>
                    <a:pt x="215" y="106"/>
                    <a:pt x="217" y="108"/>
                    <a:pt x="220" y="111"/>
                  </a:cubicBezTo>
                  <a:cubicBezTo>
                    <a:pt x="211" y="111"/>
                    <a:pt x="204" y="111"/>
                    <a:pt x="196" y="111"/>
                  </a:cubicBezTo>
                  <a:cubicBezTo>
                    <a:pt x="190" y="111"/>
                    <a:pt x="183" y="110"/>
                    <a:pt x="177" y="111"/>
                  </a:cubicBezTo>
                  <a:cubicBezTo>
                    <a:pt x="174" y="111"/>
                    <a:pt x="172" y="110"/>
                    <a:pt x="171" y="108"/>
                  </a:cubicBezTo>
                  <a:cubicBezTo>
                    <a:pt x="150" y="88"/>
                    <a:pt x="128" y="69"/>
                    <a:pt x="105" y="52"/>
                  </a:cubicBezTo>
                  <a:cubicBezTo>
                    <a:pt x="99" y="47"/>
                    <a:pt x="93" y="42"/>
                    <a:pt x="86" y="39"/>
                  </a:cubicBezTo>
                  <a:cubicBezTo>
                    <a:pt x="81" y="38"/>
                    <a:pt x="77" y="34"/>
                    <a:pt x="72" y="32"/>
                  </a:cubicBezTo>
                  <a:cubicBezTo>
                    <a:pt x="63" y="27"/>
                    <a:pt x="54" y="23"/>
                    <a:pt x="44" y="19"/>
                  </a:cubicBezTo>
                  <a:cubicBezTo>
                    <a:pt x="31" y="13"/>
                    <a:pt x="17" y="9"/>
                    <a:pt x="4" y="5"/>
                  </a:cubicBezTo>
                  <a:cubicBezTo>
                    <a:pt x="3" y="4"/>
                    <a:pt x="4" y="5"/>
                    <a:pt x="3" y="5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0"/>
                    <a:pt x="3" y="1"/>
                    <a:pt x="4" y="1"/>
                  </a:cubicBezTo>
                  <a:cubicBezTo>
                    <a:pt x="14" y="0"/>
                    <a:pt x="23" y="1"/>
                    <a:pt x="33" y="1"/>
                  </a:cubicBezTo>
                  <a:cubicBezTo>
                    <a:pt x="46" y="1"/>
                    <a:pt x="57" y="6"/>
                    <a:pt x="69" y="10"/>
                  </a:cubicBezTo>
                  <a:cubicBezTo>
                    <a:pt x="74" y="11"/>
                    <a:pt x="79" y="13"/>
                    <a:pt x="83" y="1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0F8C4C15-4F26-3569-5829-D2C6FFF7F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" y="718"/>
              <a:ext cx="358" cy="195"/>
            </a:xfrm>
            <a:custGeom>
              <a:avLst/>
              <a:gdLst>
                <a:gd name="T0" fmla="*/ 204 w 204"/>
                <a:gd name="T1" fmla="*/ 110 h 111"/>
                <a:gd name="T2" fmla="*/ 160 w 204"/>
                <a:gd name="T3" fmla="*/ 111 h 111"/>
                <a:gd name="T4" fmla="*/ 156 w 204"/>
                <a:gd name="T5" fmla="*/ 108 h 111"/>
                <a:gd name="T6" fmla="*/ 111 w 204"/>
                <a:gd name="T7" fmla="*/ 63 h 111"/>
                <a:gd name="T8" fmla="*/ 32 w 204"/>
                <a:gd name="T9" fmla="*/ 13 h 111"/>
                <a:gd name="T10" fmla="*/ 0 w 204"/>
                <a:gd name="T11" fmla="*/ 2 h 111"/>
                <a:gd name="T12" fmla="*/ 4 w 204"/>
                <a:gd name="T13" fmla="*/ 2 h 111"/>
                <a:gd name="T14" fmla="*/ 12 w 204"/>
                <a:gd name="T15" fmla="*/ 1 h 111"/>
                <a:gd name="T16" fmla="*/ 64 w 204"/>
                <a:gd name="T17" fmla="*/ 9 h 111"/>
                <a:gd name="T18" fmla="*/ 127 w 204"/>
                <a:gd name="T19" fmla="*/ 40 h 111"/>
                <a:gd name="T20" fmla="*/ 167 w 204"/>
                <a:gd name="T21" fmla="*/ 73 h 111"/>
                <a:gd name="T22" fmla="*/ 203 w 204"/>
                <a:gd name="T23" fmla="*/ 108 h 111"/>
                <a:gd name="T24" fmla="*/ 204 w 204"/>
                <a:gd name="T25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111">
                  <a:moveTo>
                    <a:pt x="204" y="110"/>
                  </a:moveTo>
                  <a:cubicBezTo>
                    <a:pt x="189" y="110"/>
                    <a:pt x="175" y="110"/>
                    <a:pt x="160" y="111"/>
                  </a:cubicBezTo>
                  <a:cubicBezTo>
                    <a:pt x="158" y="111"/>
                    <a:pt x="157" y="109"/>
                    <a:pt x="156" y="108"/>
                  </a:cubicBezTo>
                  <a:cubicBezTo>
                    <a:pt x="141" y="92"/>
                    <a:pt x="126" y="77"/>
                    <a:pt x="111" y="63"/>
                  </a:cubicBezTo>
                  <a:cubicBezTo>
                    <a:pt x="88" y="41"/>
                    <a:pt x="62" y="25"/>
                    <a:pt x="32" y="13"/>
                  </a:cubicBezTo>
                  <a:cubicBezTo>
                    <a:pt x="22" y="9"/>
                    <a:pt x="11" y="6"/>
                    <a:pt x="0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7" y="1"/>
                    <a:pt x="9" y="2"/>
                    <a:pt x="12" y="1"/>
                  </a:cubicBezTo>
                  <a:cubicBezTo>
                    <a:pt x="30" y="0"/>
                    <a:pt x="47" y="2"/>
                    <a:pt x="64" y="9"/>
                  </a:cubicBezTo>
                  <a:cubicBezTo>
                    <a:pt x="86" y="18"/>
                    <a:pt x="108" y="26"/>
                    <a:pt x="127" y="40"/>
                  </a:cubicBezTo>
                  <a:cubicBezTo>
                    <a:pt x="142" y="50"/>
                    <a:pt x="154" y="61"/>
                    <a:pt x="167" y="73"/>
                  </a:cubicBezTo>
                  <a:cubicBezTo>
                    <a:pt x="179" y="85"/>
                    <a:pt x="191" y="96"/>
                    <a:pt x="203" y="108"/>
                  </a:cubicBezTo>
                  <a:cubicBezTo>
                    <a:pt x="203" y="109"/>
                    <a:pt x="203" y="109"/>
                    <a:pt x="204" y="11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id="{5835BDBD-22CF-FCDE-DE2F-186E99573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9" y="716"/>
              <a:ext cx="367" cy="197"/>
            </a:xfrm>
            <a:custGeom>
              <a:avLst/>
              <a:gdLst>
                <a:gd name="T0" fmla="*/ 89 w 209"/>
                <a:gd name="T1" fmla="*/ 21 h 112"/>
                <a:gd name="T2" fmla="*/ 91 w 209"/>
                <a:gd name="T3" fmla="*/ 22 h 112"/>
                <a:gd name="T4" fmla="*/ 90 w 209"/>
                <a:gd name="T5" fmla="*/ 28 h 112"/>
                <a:gd name="T6" fmla="*/ 88 w 209"/>
                <a:gd name="T7" fmla="*/ 32 h 112"/>
                <a:gd name="T8" fmla="*/ 93 w 209"/>
                <a:gd name="T9" fmla="*/ 29 h 112"/>
                <a:gd name="T10" fmla="*/ 100 w 209"/>
                <a:gd name="T11" fmla="*/ 30 h 112"/>
                <a:gd name="T12" fmla="*/ 99 w 209"/>
                <a:gd name="T13" fmla="*/ 36 h 112"/>
                <a:gd name="T14" fmla="*/ 95 w 209"/>
                <a:gd name="T15" fmla="*/ 43 h 112"/>
                <a:gd name="T16" fmla="*/ 104 w 209"/>
                <a:gd name="T17" fmla="*/ 31 h 112"/>
                <a:gd name="T18" fmla="*/ 107 w 209"/>
                <a:gd name="T19" fmla="*/ 28 h 112"/>
                <a:gd name="T20" fmla="*/ 147 w 209"/>
                <a:gd name="T21" fmla="*/ 55 h 112"/>
                <a:gd name="T22" fmla="*/ 209 w 209"/>
                <a:gd name="T23" fmla="*/ 111 h 112"/>
                <a:gd name="T24" fmla="*/ 198 w 209"/>
                <a:gd name="T25" fmla="*/ 111 h 112"/>
                <a:gd name="T26" fmla="*/ 166 w 209"/>
                <a:gd name="T27" fmla="*/ 112 h 112"/>
                <a:gd name="T28" fmla="*/ 160 w 209"/>
                <a:gd name="T29" fmla="*/ 109 h 112"/>
                <a:gd name="T30" fmla="*/ 100 w 209"/>
                <a:gd name="T31" fmla="*/ 53 h 112"/>
                <a:gd name="T32" fmla="*/ 32 w 209"/>
                <a:gd name="T33" fmla="*/ 14 h 112"/>
                <a:gd name="T34" fmla="*/ 0 w 209"/>
                <a:gd name="T35" fmla="*/ 2 h 112"/>
                <a:gd name="T36" fmla="*/ 20 w 209"/>
                <a:gd name="T37" fmla="*/ 2 h 112"/>
                <a:gd name="T38" fmla="*/ 69 w 209"/>
                <a:gd name="T39" fmla="*/ 12 h 112"/>
                <a:gd name="T40" fmla="*/ 83 w 209"/>
                <a:gd name="T41" fmla="*/ 18 h 112"/>
                <a:gd name="T42" fmla="*/ 81 w 209"/>
                <a:gd name="T43" fmla="*/ 23 h 112"/>
                <a:gd name="T44" fmla="*/ 78 w 209"/>
                <a:gd name="T45" fmla="*/ 27 h 112"/>
                <a:gd name="T46" fmla="*/ 89 w 209"/>
                <a:gd name="T47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112">
                  <a:moveTo>
                    <a:pt x="89" y="21"/>
                  </a:moveTo>
                  <a:cubicBezTo>
                    <a:pt x="90" y="21"/>
                    <a:pt x="91" y="21"/>
                    <a:pt x="91" y="22"/>
                  </a:cubicBezTo>
                  <a:cubicBezTo>
                    <a:pt x="93" y="24"/>
                    <a:pt x="92" y="26"/>
                    <a:pt x="90" y="28"/>
                  </a:cubicBezTo>
                  <a:cubicBezTo>
                    <a:pt x="89" y="29"/>
                    <a:pt x="88" y="30"/>
                    <a:pt x="88" y="32"/>
                  </a:cubicBezTo>
                  <a:cubicBezTo>
                    <a:pt x="90" y="32"/>
                    <a:pt x="91" y="30"/>
                    <a:pt x="93" y="29"/>
                  </a:cubicBezTo>
                  <a:cubicBezTo>
                    <a:pt x="95" y="28"/>
                    <a:pt x="98" y="27"/>
                    <a:pt x="100" y="30"/>
                  </a:cubicBezTo>
                  <a:cubicBezTo>
                    <a:pt x="102" y="32"/>
                    <a:pt x="101" y="34"/>
                    <a:pt x="99" y="36"/>
                  </a:cubicBezTo>
                  <a:cubicBezTo>
                    <a:pt x="97" y="38"/>
                    <a:pt x="94" y="40"/>
                    <a:pt x="95" y="43"/>
                  </a:cubicBezTo>
                  <a:cubicBezTo>
                    <a:pt x="98" y="39"/>
                    <a:pt x="104" y="37"/>
                    <a:pt x="104" y="31"/>
                  </a:cubicBezTo>
                  <a:cubicBezTo>
                    <a:pt x="105" y="29"/>
                    <a:pt x="105" y="28"/>
                    <a:pt x="107" y="28"/>
                  </a:cubicBezTo>
                  <a:cubicBezTo>
                    <a:pt x="122" y="35"/>
                    <a:pt x="135" y="45"/>
                    <a:pt x="147" y="55"/>
                  </a:cubicBezTo>
                  <a:cubicBezTo>
                    <a:pt x="168" y="72"/>
                    <a:pt x="189" y="91"/>
                    <a:pt x="209" y="111"/>
                  </a:cubicBezTo>
                  <a:cubicBezTo>
                    <a:pt x="205" y="111"/>
                    <a:pt x="202" y="111"/>
                    <a:pt x="198" y="111"/>
                  </a:cubicBezTo>
                  <a:cubicBezTo>
                    <a:pt x="187" y="111"/>
                    <a:pt x="177" y="111"/>
                    <a:pt x="166" y="112"/>
                  </a:cubicBezTo>
                  <a:cubicBezTo>
                    <a:pt x="163" y="112"/>
                    <a:pt x="162" y="111"/>
                    <a:pt x="160" y="109"/>
                  </a:cubicBezTo>
                  <a:cubicBezTo>
                    <a:pt x="141" y="89"/>
                    <a:pt x="121" y="70"/>
                    <a:pt x="100" y="53"/>
                  </a:cubicBezTo>
                  <a:cubicBezTo>
                    <a:pt x="80" y="36"/>
                    <a:pt x="57" y="24"/>
                    <a:pt x="32" y="14"/>
                  </a:cubicBezTo>
                  <a:cubicBezTo>
                    <a:pt x="22" y="10"/>
                    <a:pt x="11" y="7"/>
                    <a:pt x="0" y="2"/>
                  </a:cubicBezTo>
                  <a:cubicBezTo>
                    <a:pt x="6" y="2"/>
                    <a:pt x="13" y="3"/>
                    <a:pt x="20" y="2"/>
                  </a:cubicBezTo>
                  <a:cubicBezTo>
                    <a:pt x="37" y="0"/>
                    <a:pt x="53" y="6"/>
                    <a:pt x="69" y="12"/>
                  </a:cubicBezTo>
                  <a:cubicBezTo>
                    <a:pt x="74" y="14"/>
                    <a:pt x="78" y="16"/>
                    <a:pt x="83" y="18"/>
                  </a:cubicBezTo>
                  <a:cubicBezTo>
                    <a:pt x="84" y="20"/>
                    <a:pt x="82" y="21"/>
                    <a:pt x="81" y="23"/>
                  </a:cubicBezTo>
                  <a:cubicBezTo>
                    <a:pt x="80" y="24"/>
                    <a:pt x="79" y="25"/>
                    <a:pt x="78" y="27"/>
                  </a:cubicBezTo>
                  <a:cubicBezTo>
                    <a:pt x="83" y="26"/>
                    <a:pt x="84" y="21"/>
                    <a:pt x="89" y="2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873C14FC-3DE3-861F-373A-B6F699372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" y="725"/>
              <a:ext cx="302" cy="188"/>
            </a:xfrm>
            <a:custGeom>
              <a:avLst/>
              <a:gdLst>
                <a:gd name="T0" fmla="*/ 6 w 172"/>
                <a:gd name="T1" fmla="*/ 0 h 107"/>
                <a:gd name="T2" fmla="*/ 66 w 172"/>
                <a:gd name="T3" fmla="*/ 23 h 107"/>
                <a:gd name="T4" fmla="*/ 73 w 172"/>
                <a:gd name="T5" fmla="*/ 27 h 107"/>
                <a:gd name="T6" fmla="*/ 172 w 172"/>
                <a:gd name="T7" fmla="*/ 105 h 107"/>
                <a:gd name="T8" fmla="*/ 171 w 172"/>
                <a:gd name="T9" fmla="*/ 106 h 107"/>
                <a:gd name="T10" fmla="*/ 149 w 172"/>
                <a:gd name="T11" fmla="*/ 106 h 107"/>
                <a:gd name="T12" fmla="*/ 130 w 172"/>
                <a:gd name="T13" fmla="*/ 107 h 107"/>
                <a:gd name="T14" fmla="*/ 122 w 172"/>
                <a:gd name="T15" fmla="*/ 103 h 107"/>
                <a:gd name="T16" fmla="*/ 48 w 172"/>
                <a:gd name="T17" fmla="*/ 39 h 107"/>
                <a:gd name="T18" fmla="*/ 3 w 172"/>
                <a:gd name="T19" fmla="*/ 15 h 107"/>
                <a:gd name="T20" fmla="*/ 0 w 172"/>
                <a:gd name="T21" fmla="*/ 13 h 107"/>
                <a:gd name="T22" fmla="*/ 5 w 172"/>
                <a:gd name="T23" fmla="*/ 9 h 107"/>
                <a:gd name="T24" fmla="*/ 11 w 172"/>
                <a:gd name="T25" fmla="*/ 11 h 107"/>
                <a:gd name="T26" fmla="*/ 13 w 172"/>
                <a:gd name="T27" fmla="*/ 10 h 107"/>
                <a:gd name="T28" fmla="*/ 12 w 172"/>
                <a:gd name="T29" fmla="*/ 9 h 107"/>
                <a:gd name="T30" fmla="*/ 6 w 172"/>
                <a:gd name="T31" fmla="*/ 6 h 107"/>
                <a:gd name="T32" fmla="*/ 6 w 172"/>
                <a:gd name="T3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07">
                  <a:moveTo>
                    <a:pt x="6" y="0"/>
                  </a:moveTo>
                  <a:cubicBezTo>
                    <a:pt x="27" y="7"/>
                    <a:pt x="47" y="14"/>
                    <a:pt x="66" y="23"/>
                  </a:cubicBezTo>
                  <a:cubicBezTo>
                    <a:pt x="68" y="24"/>
                    <a:pt x="71" y="25"/>
                    <a:pt x="73" y="27"/>
                  </a:cubicBezTo>
                  <a:cubicBezTo>
                    <a:pt x="110" y="47"/>
                    <a:pt x="140" y="77"/>
                    <a:pt x="172" y="105"/>
                  </a:cubicBezTo>
                  <a:cubicBezTo>
                    <a:pt x="172" y="106"/>
                    <a:pt x="171" y="106"/>
                    <a:pt x="171" y="106"/>
                  </a:cubicBezTo>
                  <a:cubicBezTo>
                    <a:pt x="164" y="106"/>
                    <a:pt x="156" y="106"/>
                    <a:pt x="149" y="106"/>
                  </a:cubicBezTo>
                  <a:cubicBezTo>
                    <a:pt x="143" y="106"/>
                    <a:pt x="136" y="106"/>
                    <a:pt x="130" y="107"/>
                  </a:cubicBezTo>
                  <a:cubicBezTo>
                    <a:pt x="127" y="107"/>
                    <a:pt x="125" y="105"/>
                    <a:pt x="122" y="103"/>
                  </a:cubicBezTo>
                  <a:cubicBezTo>
                    <a:pt x="99" y="80"/>
                    <a:pt x="75" y="58"/>
                    <a:pt x="48" y="39"/>
                  </a:cubicBezTo>
                  <a:cubicBezTo>
                    <a:pt x="34" y="29"/>
                    <a:pt x="19" y="21"/>
                    <a:pt x="3" y="15"/>
                  </a:cubicBezTo>
                  <a:cubicBezTo>
                    <a:pt x="2" y="14"/>
                    <a:pt x="1" y="13"/>
                    <a:pt x="0" y="13"/>
                  </a:cubicBezTo>
                  <a:cubicBezTo>
                    <a:pt x="0" y="9"/>
                    <a:pt x="2" y="8"/>
                    <a:pt x="5" y="9"/>
                  </a:cubicBezTo>
                  <a:cubicBezTo>
                    <a:pt x="7" y="10"/>
                    <a:pt x="9" y="11"/>
                    <a:pt x="11" y="11"/>
                  </a:cubicBezTo>
                  <a:cubicBezTo>
                    <a:pt x="12" y="11"/>
                    <a:pt x="12" y="11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0" y="8"/>
                    <a:pt x="8" y="7"/>
                    <a:pt x="6" y="6"/>
                  </a:cubicBezTo>
                  <a:cubicBezTo>
                    <a:pt x="3" y="4"/>
                    <a:pt x="3" y="2"/>
                    <a:pt x="6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704280F6-9C8D-71D3-1AB7-85F2BBA41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" y="726"/>
              <a:ext cx="486" cy="32"/>
            </a:xfrm>
            <a:custGeom>
              <a:avLst/>
              <a:gdLst>
                <a:gd name="T0" fmla="*/ 235 w 277"/>
                <a:gd name="T1" fmla="*/ 3 h 18"/>
                <a:gd name="T2" fmla="*/ 274 w 277"/>
                <a:gd name="T3" fmla="*/ 2 h 18"/>
                <a:gd name="T4" fmla="*/ 276 w 277"/>
                <a:gd name="T5" fmla="*/ 2 h 18"/>
                <a:gd name="T6" fmla="*/ 274 w 277"/>
                <a:gd name="T7" fmla="*/ 7 h 18"/>
                <a:gd name="T8" fmla="*/ 265 w 277"/>
                <a:gd name="T9" fmla="*/ 14 h 18"/>
                <a:gd name="T10" fmla="*/ 256 w 277"/>
                <a:gd name="T11" fmla="*/ 15 h 18"/>
                <a:gd name="T12" fmla="*/ 111 w 277"/>
                <a:gd name="T13" fmla="*/ 17 h 18"/>
                <a:gd name="T14" fmla="*/ 11 w 277"/>
                <a:gd name="T15" fmla="*/ 11 h 18"/>
                <a:gd name="T16" fmla="*/ 4 w 277"/>
                <a:gd name="T17" fmla="*/ 5 h 18"/>
                <a:gd name="T18" fmla="*/ 2 w 277"/>
                <a:gd name="T19" fmla="*/ 0 h 18"/>
                <a:gd name="T20" fmla="*/ 45 w 277"/>
                <a:gd name="T21" fmla="*/ 3 h 18"/>
                <a:gd name="T22" fmla="*/ 148 w 277"/>
                <a:gd name="T23" fmla="*/ 5 h 18"/>
                <a:gd name="T24" fmla="*/ 230 w 277"/>
                <a:gd name="T25" fmla="*/ 3 h 18"/>
                <a:gd name="T26" fmla="*/ 235 w 277"/>
                <a:gd name="T2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18">
                  <a:moveTo>
                    <a:pt x="235" y="3"/>
                  </a:moveTo>
                  <a:cubicBezTo>
                    <a:pt x="248" y="3"/>
                    <a:pt x="261" y="2"/>
                    <a:pt x="274" y="2"/>
                  </a:cubicBezTo>
                  <a:cubicBezTo>
                    <a:pt x="275" y="2"/>
                    <a:pt x="275" y="2"/>
                    <a:pt x="276" y="2"/>
                  </a:cubicBezTo>
                  <a:cubicBezTo>
                    <a:pt x="277" y="4"/>
                    <a:pt x="275" y="5"/>
                    <a:pt x="274" y="7"/>
                  </a:cubicBezTo>
                  <a:cubicBezTo>
                    <a:pt x="271" y="10"/>
                    <a:pt x="268" y="12"/>
                    <a:pt x="265" y="14"/>
                  </a:cubicBezTo>
                  <a:cubicBezTo>
                    <a:pt x="262" y="15"/>
                    <a:pt x="259" y="15"/>
                    <a:pt x="256" y="15"/>
                  </a:cubicBezTo>
                  <a:cubicBezTo>
                    <a:pt x="208" y="17"/>
                    <a:pt x="159" y="18"/>
                    <a:pt x="111" y="17"/>
                  </a:cubicBezTo>
                  <a:cubicBezTo>
                    <a:pt x="78" y="16"/>
                    <a:pt x="44" y="14"/>
                    <a:pt x="11" y="11"/>
                  </a:cubicBezTo>
                  <a:cubicBezTo>
                    <a:pt x="10" y="8"/>
                    <a:pt x="7" y="7"/>
                    <a:pt x="4" y="5"/>
                  </a:cubicBezTo>
                  <a:cubicBezTo>
                    <a:pt x="2" y="4"/>
                    <a:pt x="0" y="3"/>
                    <a:pt x="2" y="0"/>
                  </a:cubicBezTo>
                  <a:cubicBezTo>
                    <a:pt x="16" y="1"/>
                    <a:pt x="31" y="2"/>
                    <a:pt x="45" y="3"/>
                  </a:cubicBezTo>
                  <a:cubicBezTo>
                    <a:pt x="79" y="5"/>
                    <a:pt x="113" y="6"/>
                    <a:pt x="148" y="5"/>
                  </a:cubicBezTo>
                  <a:cubicBezTo>
                    <a:pt x="175" y="5"/>
                    <a:pt x="202" y="4"/>
                    <a:pt x="230" y="3"/>
                  </a:cubicBezTo>
                  <a:cubicBezTo>
                    <a:pt x="231" y="3"/>
                    <a:pt x="233" y="3"/>
                    <a:pt x="235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96A08B79-ACAF-F4C9-A1EA-28F69E91B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2" y="756"/>
              <a:ext cx="437" cy="35"/>
            </a:xfrm>
            <a:custGeom>
              <a:avLst/>
              <a:gdLst>
                <a:gd name="T0" fmla="*/ 248 w 249"/>
                <a:gd name="T1" fmla="*/ 18 h 20"/>
                <a:gd name="T2" fmla="*/ 133 w 249"/>
                <a:gd name="T3" fmla="*/ 19 h 20"/>
                <a:gd name="T4" fmla="*/ 24 w 249"/>
                <a:gd name="T5" fmla="*/ 13 h 20"/>
                <a:gd name="T6" fmla="*/ 8 w 249"/>
                <a:gd name="T7" fmla="*/ 6 h 20"/>
                <a:gd name="T8" fmla="*/ 0 w 249"/>
                <a:gd name="T9" fmla="*/ 0 h 20"/>
                <a:gd name="T10" fmla="*/ 22 w 249"/>
                <a:gd name="T11" fmla="*/ 2 h 20"/>
                <a:gd name="T12" fmla="*/ 104 w 249"/>
                <a:gd name="T13" fmla="*/ 7 h 20"/>
                <a:gd name="T14" fmla="*/ 229 w 249"/>
                <a:gd name="T15" fmla="*/ 6 h 20"/>
                <a:gd name="T16" fmla="*/ 231 w 249"/>
                <a:gd name="T17" fmla="*/ 6 h 20"/>
                <a:gd name="T18" fmla="*/ 244 w 249"/>
                <a:gd name="T19" fmla="*/ 6 h 20"/>
                <a:gd name="T20" fmla="*/ 246 w 249"/>
                <a:gd name="T21" fmla="*/ 7 h 20"/>
                <a:gd name="T22" fmla="*/ 248 w 249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9" h="20">
                  <a:moveTo>
                    <a:pt x="248" y="18"/>
                  </a:moveTo>
                  <a:cubicBezTo>
                    <a:pt x="210" y="19"/>
                    <a:pt x="172" y="20"/>
                    <a:pt x="133" y="19"/>
                  </a:cubicBezTo>
                  <a:cubicBezTo>
                    <a:pt x="97" y="18"/>
                    <a:pt x="60" y="16"/>
                    <a:pt x="24" y="13"/>
                  </a:cubicBezTo>
                  <a:cubicBezTo>
                    <a:pt x="18" y="12"/>
                    <a:pt x="13" y="8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  <a:cubicBezTo>
                    <a:pt x="8" y="1"/>
                    <a:pt x="15" y="1"/>
                    <a:pt x="22" y="2"/>
                  </a:cubicBezTo>
                  <a:cubicBezTo>
                    <a:pt x="49" y="5"/>
                    <a:pt x="77" y="6"/>
                    <a:pt x="104" y="7"/>
                  </a:cubicBezTo>
                  <a:cubicBezTo>
                    <a:pt x="145" y="8"/>
                    <a:pt x="187" y="7"/>
                    <a:pt x="229" y="6"/>
                  </a:cubicBezTo>
                  <a:cubicBezTo>
                    <a:pt x="229" y="6"/>
                    <a:pt x="230" y="6"/>
                    <a:pt x="231" y="6"/>
                  </a:cubicBezTo>
                  <a:cubicBezTo>
                    <a:pt x="235" y="6"/>
                    <a:pt x="240" y="6"/>
                    <a:pt x="244" y="6"/>
                  </a:cubicBezTo>
                  <a:cubicBezTo>
                    <a:pt x="245" y="6"/>
                    <a:pt x="246" y="6"/>
                    <a:pt x="246" y="7"/>
                  </a:cubicBezTo>
                  <a:cubicBezTo>
                    <a:pt x="247" y="11"/>
                    <a:pt x="249" y="14"/>
                    <a:pt x="248" y="18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id="{0A096008-6456-BC9D-2CD7-FB5132069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821"/>
              <a:ext cx="375" cy="36"/>
            </a:xfrm>
            <a:custGeom>
              <a:avLst/>
              <a:gdLst>
                <a:gd name="T0" fmla="*/ 202 w 214"/>
                <a:gd name="T1" fmla="*/ 0 h 20"/>
                <a:gd name="T2" fmla="*/ 214 w 214"/>
                <a:gd name="T3" fmla="*/ 11 h 20"/>
                <a:gd name="T4" fmla="*/ 208 w 214"/>
                <a:gd name="T5" fmla="*/ 13 h 20"/>
                <a:gd name="T6" fmla="*/ 128 w 214"/>
                <a:gd name="T7" fmla="*/ 16 h 20"/>
                <a:gd name="T8" fmla="*/ 15 w 214"/>
                <a:gd name="T9" fmla="*/ 19 h 20"/>
                <a:gd name="T10" fmla="*/ 9 w 214"/>
                <a:gd name="T11" fmla="*/ 19 h 20"/>
                <a:gd name="T12" fmla="*/ 3 w 214"/>
                <a:gd name="T13" fmla="*/ 20 h 20"/>
                <a:gd name="T14" fmla="*/ 0 w 214"/>
                <a:gd name="T15" fmla="*/ 19 h 20"/>
                <a:gd name="T16" fmla="*/ 1 w 214"/>
                <a:gd name="T17" fmla="*/ 16 h 20"/>
                <a:gd name="T18" fmla="*/ 12 w 214"/>
                <a:gd name="T19" fmla="*/ 7 h 20"/>
                <a:gd name="T20" fmla="*/ 71 w 214"/>
                <a:gd name="T21" fmla="*/ 5 h 20"/>
                <a:gd name="T22" fmla="*/ 181 w 214"/>
                <a:gd name="T23" fmla="*/ 1 h 20"/>
                <a:gd name="T24" fmla="*/ 202 w 214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20">
                  <a:moveTo>
                    <a:pt x="202" y="0"/>
                  </a:moveTo>
                  <a:cubicBezTo>
                    <a:pt x="208" y="2"/>
                    <a:pt x="210" y="7"/>
                    <a:pt x="214" y="11"/>
                  </a:cubicBezTo>
                  <a:cubicBezTo>
                    <a:pt x="212" y="13"/>
                    <a:pt x="210" y="11"/>
                    <a:pt x="208" y="13"/>
                  </a:cubicBezTo>
                  <a:cubicBezTo>
                    <a:pt x="182" y="14"/>
                    <a:pt x="155" y="15"/>
                    <a:pt x="128" y="16"/>
                  </a:cubicBezTo>
                  <a:cubicBezTo>
                    <a:pt x="91" y="17"/>
                    <a:pt x="53" y="18"/>
                    <a:pt x="15" y="19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7" y="20"/>
                    <a:pt x="5" y="20"/>
                    <a:pt x="3" y="20"/>
                  </a:cubicBezTo>
                  <a:cubicBezTo>
                    <a:pt x="2" y="20"/>
                    <a:pt x="0" y="20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4" y="13"/>
                    <a:pt x="7" y="9"/>
                    <a:pt x="12" y="7"/>
                  </a:cubicBezTo>
                  <a:cubicBezTo>
                    <a:pt x="31" y="6"/>
                    <a:pt x="51" y="6"/>
                    <a:pt x="71" y="5"/>
                  </a:cubicBezTo>
                  <a:cubicBezTo>
                    <a:pt x="108" y="4"/>
                    <a:pt x="144" y="2"/>
                    <a:pt x="181" y="1"/>
                  </a:cubicBezTo>
                  <a:cubicBezTo>
                    <a:pt x="188" y="1"/>
                    <a:pt x="195" y="1"/>
                    <a:pt x="202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72BA1AF3-BE78-F562-DB03-9156113D3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" y="790"/>
              <a:ext cx="386" cy="35"/>
            </a:xfrm>
            <a:custGeom>
              <a:avLst/>
              <a:gdLst>
                <a:gd name="T0" fmla="*/ 220 w 220"/>
                <a:gd name="T1" fmla="*/ 19 h 20"/>
                <a:gd name="T2" fmla="*/ 128 w 220"/>
                <a:gd name="T3" fmla="*/ 19 h 20"/>
                <a:gd name="T4" fmla="*/ 22 w 220"/>
                <a:gd name="T5" fmla="*/ 12 h 20"/>
                <a:gd name="T6" fmla="*/ 17 w 220"/>
                <a:gd name="T7" fmla="*/ 11 h 20"/>
                <a:gd name="T8" fmla="*/ 0 w 220"/>
                <a:gd name="T9" fmla="*/ 0 h 20"/>
                <a:gd name="T10" fmla="*/ 20 w 220"/>
                <a:gd name="T11" fmla="*/ 2 h 20"/>
                <a:gd name="T12" fmla="*/ 172 w 220"/>
                <a:gd name="T13" fmla="*/ 7 h 20"/>
                <a:gd name="T14" fmla="*/ 211 w 220"/>
                <a:gd name="T15" fmla="*/ 7 h 20"/>
                <a:gd name="T16" fmla="*/ 217 w 220"/>
                <a:gd name="T17" fmla="*/ 12 h 20"/>
                <a:gd name="T18" fmla="*/ 220 w 220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0">
                  <a:moveTo>
                    <a:pt x="220" y="19"/>
                  </a:moveTo>
                  <a:cubicBezTo>
                    <a:pt x="189" y="20"/>
                    <a:pt x="159" y="20"/>
                    <a:pt x="128" y="19"/>
                  </a:cubicBezTo>
                  <a:cubicBezTo>
                    <a:pt x="92" y="18"/>
                    <a:pt x="57" y="15"/>
                    <a:pt x="22" y="12"/>
                  </a:cubicBezTo>
                  <a:cubicBezTo>
                    <a:pt x="20" y="12"/>
                    <a:pt x="18" y="12"/>
                    <a:pt x="17" y="11"/>
                  </a:cubicBezTo>
                  <a:cubicBezTo>
                    <a:pt x="11" y="8"/>
                    <a:pt x="6" y="4"/>
                    <a:pt x="0" y="0"/>
                  </a:cubicBezTo>
                  <a:cubicBezTo>
                    <a:pt x="7" y="1"/>
                    <a:pt x="13" y="1"/>
                    <a:pt x="20" y="2"/>
                  </a:cubicBezTo>
                  <a:cubicBezTo>
                    <a:pt x="71" y="7"/>
                    <a:pt x="121" y="8"/>
                    <a:pt x="172" y="7"/>
                  </a:cubicBezTo>
                  <a:cubicBezTo>
                    <a:pt x="185" y="7"/>
                    <a:pt x="198" y="7"/>
                    <a:pt x="211" y="7"/>
                  </a:cubicBezTo>
                  <a:cubicBezTo>
                    <a:pt x="217" y="6"/>
                    <a:pt x="217" y="6"/>
                    <a:pt x="217" y="12"/>
                  </a:cubicBezTo>
                  <a:cubicBezTo>
                    <a:pt x="218" y="14"/>
                    <a:pt x="220" y="16"/>
                    <a:pt x="22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D84D11D4-8226-E3B8-CCC9-B6C8451E8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" y="823"/>
              <a:ext cx="369" cy="35"/>
            </a:xfrm>
            <a:custGeom>
              <a:avLst/>
              <a:gdLst>
                <a:gd name="T0" fmla="*/ 210 w 210"/>
                <a:gd name="T1" fmla="*/ 19 h 20"/>
                <a:gd name="T2" fmla="*/ 121 w 210"/>
                <a:gd name="T3" fmla="*/ 19 h 20"/>
                <a:gd name="T4" fmla="*/ 53 w 210"/>
                <a:gd name="T5" fmla="*/ 15 h 20"/>
                <a:gd name="T6" fmla="*/ 21 w 210"/>
                <a:gd name="T7" fmla="*/ 12 h 20"/>
                <a:gd name="T8" fmla="*/ 20 w 210"/>
                <a:gd name="T9" fmla="*/ 12 h 20"/>
                <a:gd name="T10" fmla="*/ 0 w 210"/>
                <a:gd name="T11" fmla="*/ 0 h 20"/>
                <a:gd name="T12" fmla="*/ 182 w 210"/>
                <a:gd name="T13" fmla="*/ 7 h 20"/>
                <a:gd name="T14" fmla="*/ 184 w 210"/>
                <a:gd name="T15" fmla="*/ 7 h 20"/>
                <a:gd name="T16" fmla="*/ 197 w 210"/>
                <a:gd name="T17" fmla="*/ 7 h 20"/>
                <a:gd name="T18" fmla="*/ 200 w 210"/>
                <a:gd name="T19" fmla="*/ 8 h 20"/>
                <a:gd name="T20" fmla="*/ 210 w 210"/>
                <a:gd name="T2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0">
                  <a:moveTo>
                    <a:pt x="210" y="19"/>
                  </a:moveTo>
                  <a:cubicBezTo>
                    <a:pt x="180" y="20"/>
                    <a:pt x="151" y="20"/>
                    <a:pt x="121" y="19"/>
                  </a:cubicBezTo>
                  <a:cubicBezTo>
                    <a:pt x="98" y="18"/>
                    <a:pt x="76" y="16"/>
                    <a:pt x="53" y="15"/>
                  </a:cubicBezTo>
                  <a:cubicBezTo>
                    <a:pt x="42" y="14"/>
                    <a:pt x="32" y="13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ubicBezTo>
                    <a:pt x="13" y="8"/>
                    <a:pt x="7" y="4"/>
                    <a:pt x="0" y="0"/>
                  </a:cubicBezTo>
                  <a:cubicBezTo>
                    <a:pt x="61" y="6"/>
                    <a:pt x="121" y="8"/>
                    <a:pt x="182" y="7"/>
                  </a:cubicBezTo>
                  <a:cubicBezTo>
                    <a:pt x="183" y="7"/>
                    <a:pt x="184" y="7"/>
                    <a:pt x="184" y="7"/>
                  </a:cubicBezTo>
                  <a:cubicBezTo>
                    <a:pt x="189" y="7"/>
                    <a:pt x="193" y="7"/>
                    <a:pt x="197" y="7"/>
                  </a:cubicBezTo>
                  <a:cubicBezTo>
                    <a:pt x="198" y="7"/>
                    <a:pt x="199" y="7"/>
                    <a:pt x="200" y="8"/>
                  </a:cubicBezTo>
                  <a:cubicBezTo>
                    <a:pt x="203" y="12"/>
                    <a:pt x="208" y="13"/>
                    <a:pt x="21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1A3FF4A0-AB84-739C-C17C-27EFBAAC3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86"/>
              <a:ext cx="305" cy="35"/>
            </a:xfrm>
            <a:custGeom>
              <a:avLst/>
              <a:gdLst>
                <a:gd name="T0" fmla="*/ 158 w 174"/>
                <a:gd name="T1" fmla="*/ 1 h 20"/>
                <a:gd name="T2" fmla="*/ 163 w 174"/>
                <a:gd name="T3" fmla="*/ 3 h 20"/>
                <a:gd name="T4" fmla="*/ 174 w 174"/>
                <a:gd name="T5" fmla="*/ 12 h 20"/>
                <a:gd name="T6" fmla="*/ 166 w 174"/>
                <a:gd name="T7" fmla="*/ 13 h 20"/>
                <a:gd name="T8" fmla="*/ 84 w 174"/>
                <a:gd name="T9" fmla="*/ 16 h 20"/>
                <a:gd name="T10" fmla="*/ 5 w 174"/>
                <a:gd name="T11" fmla="*/ 19 h 20"/>
                <a:gd name="T12" fmla="*/ 5 w 174"/>
                <a:gd name="T13" fmla="*/ 19 h 20"/>
                <a:gd name="T14" fmla="*/ 0 w 174"/>
                <a:gd name="T15" fmla="*/ 18 h 20"/>
                <a:gd name="T16" fmla="*/ 2 w 174"/>
                <a:gd name="T17" fmla="*/ 15 h 20"/>
                <a:gd name="T18" fmla="*/ 12 w 174"/>
                <a:gd name="T19" fmla="*/ 6 h 20"/>
                <a:gd name="T20" fmla="*/ 50 w 174"/>
                <a:gd name="T21" fmla="*/ 5 h 20"/>
                <a:gd name="T22" fmla="*/ 153 w 174"/>
                <a:gd name="T23" fmla="*/ 1 h 20"/>
                <a:gd name="T24" fmla="*/ 158 w 174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20">
                  <a:moveTo>
                    <a:pt x="158" y="1"/>
                  </a:moveTo>
                  <a:cubicBezTo>
                    <a:pt x="160" y="0"/>
                    <a:pt x="161" y="1"/>
                    <a:pt x="163" y="3"/>
                  </a:cubicBezTo>
                  <a:cubicBezTo>
                    <a:pt x="166" y="6"/>
                    <a:pt x="170" y="9"/>
                    <a:pt x="174" y="12"/>
                  </a:cubicBezTo>
                  <a:cubicBezTo>
                    <a:pt x="171" y="13"/>
                    <a:pt x="168" y="12"/>
                    <a:pt x="166" y="13"/>
                  </a:cubicBezTo>
                  <a:cubicBezTo>
                    <a:pt x="139" y="14"/>
                    <a:pt x="111" y="15"/>
                    <a:pt x="84" y="16"/>
                  </a:cubicBezTo>
                  <a:cubicBezTo>
                    <a:pt x="58" y="17"/>
                    <a:pt x="31" y="18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1" y="20"/>
                    <a:pt x="0" y="18"/>
                  </a:cubicBezTo>
                  <a:cubicBezTo>
                    <a:pt x="0" y="17"/>
                    <a:pt x="1" y="16"/>
                    <a:pt x="2" y="15"/>
                  </a:cubicBezTo>
                  <a:cubicBezTo>
                    <a:pt x="6" y="12"/>
                    <a:pt x="8" y="8"/>
                    <a:pt x="12" y="6"/>
                  </a:cubicBezTo>
                  <a:cubicBezTo>
                    <a:pt x="25" y="6"/>
                    <a:pt x="37" y="5"/>
                    <a:pt x="50" y="5"/>
                  </a:cubicBezTo>
                  <a:cubicBezTo>
                    <a:pt x="84" y="3"/>
                    <a:pt x="118" y="2"/>
                    <a:pt x="153" y="1"/>
                  </a:cubicBezTo>
                  <a:cubicBezTo>
                    <a:pt x="154" y="1"/>
                    <a:pt x="156" y="1"/>
                    <a:pt x="158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9A2D45D0-7E63-C26F-C3B0-035FECD17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" y="753"/>
              <a:ext cx="221" cy="30"/>
            </a:xfrm>
            <a:custGeom>
              <a:avLst/>
              <a:gdLst>
                <a:gd name="T0" fmla="*/ 105 w 126"/>
                <a:gd name="T1" fmla="*/ 0 h 17"/>
                <a:gd name="T2" fmla="*/ 119 w 126"/>
                <a:gd name="T3" fmla="*/ 7 h 17"/>
                <a:gd name="T4" fmla="*/ 126 w 126"/>
                <a:gd name="T5" fmla="*/ 11 h 17"/>
                <a:gd name="T6" fmla="*/ 123 w 126"/>
                <a:gd name="T7" fmla="*/ 13 h 17"/>
                <a:gd name="T8" fmla="*/ 29 w 126"/>
                <a:gd name="T9" fmla="*/ 16 h 17"/>
                <a:gd name="T10" fmla="*/ 0 w 126"/>
                <a:gd name="T11" fmla="*/ 17 h 17"/>
                <a:gd name="T12" fmla="*/ 0 w 126"/>
                <a:gd name="T13" fmla="*/ 16 h 17"/>
                <a:gd name="T14" fmla="*/ 5 w 126"/>
                <a:gd name="T15" fmla="*/ 5 h 17"/>
                <a:gd name="T16" fmla="*/ 31 w 126"/>
                <a:gd name="T17" fmla="*/ 3 h 17"/>
                <a:gd name="T18" fmla="*/ 105 w 126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7">
                  <a:moveTo>
                    <a:pt x="105" y="0"/>
                  </a:moveTo>
                  <a:cubicBezTo>
                    <a:pt x="110" y="1"/>
                    <a:pt x="114" y="5"/>
                    <a:pt x="119" y="7"/>
                  </a:cubicBezTo>
                  <a:cubicBezTo>
                    <a:pt x="122" y="8"/>
                    <a:pt x="124" y="10"/>
                    <a:pt x="126" y="11"/>
                  </a:cubicBezTo>
                  <a:cubicBezTo>
                    <a:pt x="126" y="13"/>
                    <a:pt x="124" y="11"/>
                    <a:pt x="123" y="13"/>
                  </a:cubicBezTo>
                  <a:cubicBezTo>
                    <a:pt x="91" y="14"/>
                    <a:pt x="60" y="15"/>
                    <a:pt x="29" y="16"/>
                  </a:cubicBezTo>
                  <a:cubicBezTo>
                    <a:pt x="19" y="17"/>
                    <a:pt x="1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3" y="13"/>
                    <a:pt x="4" y="9"/>
                    <a:pt x="5" y="5"/>
                  </a:cubicBezTo>
                  <a:cubicBezTo>
                    <a:pt x="14" y="3"/>
                    <a:pt x="23" y="4"/>
                    <a:pt x="31" y="3"/>
                  </a:cubicBezTo>
                  <a:cubicBezTo>
                    <a:pt x="56" y="2"/>
                    <a:pt x="80" y="1"/>
                    <a:pt x="10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8B9F8A23-CC34-4CD7-5B4C-A14821221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" y="721"/>
              <a:ext cx="181" cy="26"/>
            </a:xfrm>
            <a:custGeom>
              <a:avLst/>
              <a:gdLst>
                <a:gd name="T0" fmla="*/ 73 w 103"/>
                <a:gd name="T1" fmla="*/ 0 h 15"/>
                <a:gd name="T2" fmla="*/ 92 w 103"/>
                <a:gd name="T3" fmla="*/ 7 h 15"/>
                <a:gd name="T4" fmla="*/ 103 w 103"/>
                <a:gd name="T5" fmla="*/ 11 h 15"/>
                <a:gd name="T6" fmla="*/ 46 w 103"/>
                <a:gd name="T7" fmla="*/ 14 h 15"/>
                <a:gd name="T8" fmla="*/ 13 w 103"/>
                <a:gd name="T9" fmla="*/ 15 h 15"/>
                <a:gd name="T10" fmla="*/ 2 w 103"/>
                <a:gd name="T11" fmla="*/ 5 h 15"/>
                <a:gd name="T12" fmla="*/ 1 w 103"/>
                <a:gd name="T13" fmla="*/ 3 h 15"/>
                <a:gd name="T14" fmla="*/ 68 w 103"/>
                <a:gd name="T15" fmla="*/ 0 h 15"/>
                <a:gd name="T16" fmla="*/ 73 w 103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5">
                  <a:moveTo>
                    <a:pt x="73" y="0"/>
                  </a:moveTo>
                  <a:cubicBezTo>
                    <a:pt x="79" y="3"/>
                    <a:pt x="85" y="4"/>
                    <a:pt x="92" y="7"/>
                  </a:cubicBezTo>
                  <a:cubicBezTo>
                    <a:pt x="95" y="8"/>
                    <a:pt x="99" y="9"/>
                    <a:pt x="103" y="11"/>
                  </a:cubicBezTo>
                  <a:cubicBezTo>
                    <a:pt x="84" y="13"/>
                    <a:pt x="65" y="13"/>
                    <a:pt x="46" y="14"/>
                  </a:cubicBezTo>
                  <a:cubicBezTo>
                    <a:pt x="35" y="14"/>
                    <a:pt x="24" y="15"/>
                    <a:pt x="13" y="15"/>
                  </a:cubicBezTo>
                  <a:cubicBezTo>
                    <a:pt x="9" y="12"/>
                    <a:pt x="6" y="8"/>
                    <a:pt x="2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24" y="2"/>
                    <a:pt x="46" y="1"/>
                    <a:pt x="68" y="0"/>
                  </a:cubicBezTo>
                  <a:cubicBezTo>
                    <a:pt x="70" y="0"/>
                    <a:pt x="71" y="0"/>
                    <a:pt x="73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BE51353F-DEC1-BC5C-028F-BDD04DA8E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" y="394"/>
              <a:ext cx="62" cy="77"/>
            </a:xfrm>
            <a:custGeom>
              <a:avLst/>
              <a:gdLst>
                <a:gd name="T0" fmla="*/ 34 w 35"/>
                <a:gd name="T1" fmla="*/ 44 h 44"/>
                <a:gd name="T2" fmla="*/ 16 w 35"/>
                <a:gd name="T3" fmla="*/ 33 h 44"/>
                <a:gd name="T4" fmla="*/ 3 w 35"/>
                <a:gd name="T5" fmla="*/ 24 h 44"/>
                <a:gd name="T6" fmla="*/ 3 w 35"/>
                <a:gd name="T7" fmla="*/ 20 h 44"/>
                <a:gd name="T8" fmla="*/ 30 w 35"/>
                <a:gd name="T9" fmla="*/ 2 h 44"/>
                <a:gd name="T10" fmla="*/ 34 w 35"/>
                <a:gd name="T11" fmla="*/ 1 h 44"/>
                <a:gd name="T12" fmla="*/ 34 w 35"/>
                <a:gd name="T13" fmla="*/ 4 h 44"/>
                <a:gd name="T14" fmla="*/ 34 w 35"/>
                <a:gd name="T15" fmla="*/ 42 h 44"/>
                <a:gd name="T16" fmla="*/ 34 w 3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34" y="44"/>
                  </a:moveTo>
                  <a:cubicBezTo>
                    <a:pt x="27" y="41"/>
                    <a:pt x="22" y="36"/>
                    <a:pt x="16" y="33"/>
                  </a:cubicBezTo>
                  <a:cubicBezTo>
                    <a:pt x="11" y="30"/>
                    <a:pt x="7" y="27"/>
                    <a:pt x="3" y="24"/>
                  </a:cubicBezTo>
                  <a:cubicBezTo>
                    <a:pt x="1" y="23"/>
                    <a:pt x="0" y="22"/>
                    <a:pt x="3" y="20"/>
                  </a:cubicBezTo>
                  <a:cubicBezTo>
                    <a:pt x="12" y="14"/>
                    <a:pt x="21" y="8"/>
                    <a:pt x="30" y="2"/>
                  </a:cubicBezTo>
                  <a:cubicBezTo>
                    <a:pt x="31" y="1"/>
                    <a:pt x="32" y="0"/>
                    <a:pt x="34" y="1"/>
                  </a:cubicBezTo>
                  <a:cubicBezTo>
                    <a:pt x="35" y="1"/>
                    <a:pt x="34" y="3"/>
                    <a:pt x="34" y="4"/>
                  </a:cubicBezTo>
                  <a:cubicBezTo>
                    <a:pt x="33" y="16"/>
                    <a:pt x="33" y="29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79EE3C0D-95C0-0A1E-8A1F-26C2D712C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119"/>
              <a:ext cx="67" cy="72"/>
            </a:xfrm>
            <a:custGeom>
              <a:avLst/>
              <a:gdLst>
                <a:gd name="T0" fmla="*/ 2 w 38"/>
                <a:gd name="T1" fmla="*/ 41 h 41"/>
                <a:gd name="T2" fmla="*/ 1 w 38"/>
                <a:gd name="T3" fmla="*/ 26 h 41"/>
                <a:gd name="T4" fmla="*/ 1 w 38"/>
                <a:gd name="T5" fmla="*/ 5 h 41"/>
                <a:gd name="T6" fmla="*/ 3 w 38"/>
                <a:gd name="T7" fmla="*/ 2 h 41"/>
                <a:gd name="T8" fmla="*/ 36 w 38"/>
                <a:gd name="T9" fmla="*/ 14 h 41"/>
                <a:gd name="T10" fmla="*/ 36 w 38"/>
                <a:gd name="T11" fmla="*/ 17 h 41"/>
                <a:gd name="T12" fmla="*/ 3 w 38"/>
                <a:gd name="T13" fmla="*/ 41 h 41"/>
                <a:gd name="T14" fmla="*/ 2 w 38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2" y="41"/>
                  </a:moveTo>
                  <a:cubicBezTo>
                    <a:pt x="2" y="36"/>
                    <a:pt x="1" y="31"/>
                    <a:pt x="1" y="26"/>
                  </a:cubicBezTo>
                  <a:cubicBezTo>
                    <a:pt x="1" y="19"/>
                    <a:pt x="1" y="12"/>
                    <a:pt x="1" y="5"/>
                  </a:cubicBezTo>
                  <a:cubicBezTo>
                    <a:pt x="0" y="3"/>
                    <a:pt x="0" y="0"/>
                    <a:pt x="3" y="2"/>
                  </a:cubicBezTo>
                  <a:cubicBezTo>
                    <a:pt x="14" y="6"/>
                    <a:pt x="25" y="9"/>
                    <a:pt x="36" y="14"/>
                  </a:cubicBezTo>
                  <a:cubicBezTo>
                    <a:pt x="38" y="15"/>
                    <a:pt x="38" y="16"/>
                    <a:pt x="36" y="17"/>
                  </a:cubicBezTo>
                  <a:cubicBezTo>
                    <a:pt x="25" y="24"/>
                    <a:pt x="14" y="32"/>
                    <a:pt x="3" y="41"/>
                  </a:cubicBezTo>
                  <a:cubicBezTo>
                    <a:pt x="3" y="41"/>
                    <a:pt x="3" y="41"/>
                    <a:pt x="2" y="41"/>
                  </a:cubicBezTo>
                  <a:close/>
                </a:path>
              </a:pathLst>
            </a:custGeom>
            <a:solidFill>
              <a:srgbClr val="E3A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5F134A3D-4E46-777D-3981-FF5C71DA1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" y="47"/>
              <a:ext cx="79" cy="60"/>
            </a:xfrm>
            <a:custGeom>
              <a:avLst/>
              <a:gdLst>
                <a:gd name="T0" fmla="*/ 22 w 45"/>
                <a:gd name="T1" fmla="*/ 0 h 34"/>
                <a:gd name="T2" fmla="*/ 31 w 45"/>
                <a:gd name="T3" fmla="*/ 13 h 34"/>
                <a:gd name="T4" fmla="*/ 43 w 45"/>
                <a:gd name="T5" fmla="*/ 31 h 34"/>
                <a:gd name="T6" fmla="*/ 44 w 45"/>
                <a:gd name="T7" fmla="*/ 33 h 34"/>
                <a:gd name="T8" fmla="*/ 41 w 45"/>
                <a:gd name="T9" fmla="*/ 34 h 34"/>
                <a:gd name="T10" fmla="*/ 15 w 45"/>
                <a:gd name="T11" fmla="*/ 33 h 34"/>
                <a:gd name="T12" fmla="*/ 4 w 45"/>
                <a:gd name="T13" fmla="*/ 34 h 34"/>
                <a:gd name="T14" fmla="*/ 1 w 45"/>
                <a:gd name="T15" fmla="*/ 33 h 34"/>
                <a:gd name="T16" fmla="*/ 2 w 45"/>
                <a:gd name="T17" fmla="*/ 30 h 34"/>
                <a:gd name="T18" fmla="*/ 17 w 45"/>
                <a:gd name="T19" fmla="*/ 8 h 34"/>
                <a:gd name="T20" fmla="*/ 22 w 45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34">
                  <a:moveTo>
                    <a:pt x="22" y="0"/>
                  </a:moveTo>
                  <a:cubicBezTo>
                    <a:pt x="26" y="4"/>
                    <a:pt x="28" y="9"/>
                    <a:pt x="31" y="13"/>
                  </a:cubicBezTo>
                  <a:cubicBezTo>
                    <a:pt x="35" y="19"/>
                    <a:pt x="39" y="25"/>
                    <a:pt x="43" y="31"/>
                  </a:cubicBezTo>
                  <a:cubicBezTo>
                    <a:pt x="44" y="31"/>
                    <a:pt x="45" y="32"/>
                    <a:pt x="44" y="33"/>
                  </a:cubicBezTo>
                  <a:cubicBezTo>
                    <a:pt x="44" y="34"/>
                    <a:pt x="42" y="34"/>
                    <a:pt x="41" y="34"/>
                  </a:cubicBezTo>
                  <a:cubicBezTo>
                    <a:pt x="32" y="33"/>
                    <a:pt x="24" y="33"/>
                    <a:pt x="15" y="33"/>
                  </a:cubicBezTo>
                  <a:cubicBezTo>
                    <a:pt x="11" y="33"/>
                    <a:pt x="8" y="34"/>
                    <a:pt x="4" y="34"/>
                  </a:cubicBezTo>
                  <a:cubicBezTo>
                    <a:pt x="3" y="34"/>
                    <a:pt x="2" y="34"/>
                    <a:pt x="1" y="33"/>
                  </a:cubicBezTo>
                  <a:cubicBezTo>
                    <a:pt x="0" y="32"/>
                    <a:pt x="1" y="31"/>
                    <a:pt x="2" y="30"/>
                  </a:cubicBezTo>
                  <a:cubicBezTo>
                    <a:pt x="7" y="23"/>
                    <a:pt x="12" y="16"/>
                    <a:pt x="17" y="8"/>
                  </a:cubicBezTo>
                  <a:cubicBezTo>
                    <a:pt x="19" y="6"/>
                    <a:pt x="20" y="3"/>
                    <a:pt x="22" y="0"/>
                  </a:cubicBezTo>
                  <a:close/>
                </a:path>
              </a:pathLst>
            </a:custGeom>
            <a:solidFill>
              <a:srgbClr val="E8A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EF5733A0-D216-0BCA-FD1C-DC0823A38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594"/>
              <a:ext cx="70" cy="65"/>
            </a:xfrm>
            <a:custGeom>
              <a:avLst/>
              <a:gdLst>
                <a:gd name="T0" fmla="*/ 32 w 40"/>
                <a:gd name="T1" fmla="*/ 36 h 37"/>
                <a:gd name="T2" fmla="*/ 5 w 40"/>
                <a:gd name="T3" fmla="*/ 36 h 37"/>
                <a:gd name="T4" fmla="*/ 0 w 40"/>
                <a:gd name="T5" fmla="*/ 35 h 37"/>
                <a:gd name="T6" fmla="*/ 2 w 40"/>
                <a:gd name="T7" fmla="*/ 31 h 37"/>
                <a:gd name="T8" fmla="*/ 23 w 40"/>
                <a:gd name="T9" fmla="*/ 2 h 37"/>
                <a:gd name="T10" fmla="*/ 25 w 40"/>
                <a:gd name="T11" fmla="*/ 0 h 37"/>
                <a:gd name="T12" fmla="*/ 27 w 40"/>
                <a:gd name="T13" fmla="*/ 2 h 37"/>
                <a:gd name="T14" fmla="*/ 39 w 40"/>
                <a:gd name="T15" fmla="*/ 34 h 37"/>
                <a:gd name="T16" fmla="*/ 36 w 40"/>
                <a:gd name="T17" fmla="*/ 37 h 37"/>
                <a:gd name="T18" fmla="*/ 32 w 40"/>
                <a:gd name="T19" fmla="*/ 37 h 37"/>
                <a:gd name="T20" fmla="*/ 32 w 40"/>
                <a:gd name="T2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7">
                  <a:moveTo>
                    <a:pt x="32" y="36"/>
                  </a:moveTo>
                  <a:cubicBezTo>
                    <a:pt x="23" y="36"/>
                    <a:pt x="14" y="36"/>
                    <a:pt x="5" y="36"/>
                  </a:cubicBezTo>
                  <a:cubicBezTo>
                    <a:pt x="3" y="36"/>
                    <a:pt x="1" y="36"/>
                    <a:pt x="0" y="35"/>
                  </a:cubicBezTo>
                  <a:cubicBezTo>
                    <a:pt x="0" y="33"/>
                    <a:pt x="2" y="32"/>
                    <a:pt x="2" y="31"/>
                  </a:cubicBezTo>
                  <a:cubicBezTo>
                    <a:pt x="10" y="22"/>
                    <a:pt x="18" y="13"/>
                    <a:pt x="23" y="2"/>
                  </a:cubicBezTo>
                  <a:cubicBezTo>
                    <a:pt x="24" y="1"/>
                    <a:pt x="24" y="0"/>
                    <a:pt x="25" y="0"/>
                  </a:cubicBezTo>
                  <a:cubicBezTo>
                    <a:pt x="27" y="0"/>
                    <a:pt x="27" y="1"/>
                    <a:pt x="27" y="2"/>
                  </a:cubicBezTo>
                  <a:cubicBezTo>
                    <a:pt x="31" y="13"/>
                    <a:pt x="35" y="23"/>
                    <a:pt x="39" y="34"/>
                  </a:cubicBezTo>
                  <a:cubicBezTo>
                    <a:pt x="40" y="36"/>
                    <a:pt x="39" y="37"/>
                    <a:pt x="36" y="37"/>
                  </a:cubicBezTo>
                  <a:cubicBezTo>
                    <a:pt x="35" y="37"/>
                    <a:pt x="34" y="37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A3305750-07E3-49E1-F53D-1EE96E6AE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" y="119"/>
              <a:ext cx="65" cy="72"/>
            </a:xfrm>
            <a:custGeom>
              <a:avLst/>
              <a:gdLst>
                <a:gd name="T0" fmla="*/ 36 w 37"/>
                <a:gd name="T1" fmla="*/ 41 h 41"/>
                <a:gd name="T2" fmla="*/ 17 w 37"/>
                <a:gd name="T3" fmla="*/ 27 h 41"/>
                <a:gd name="T4" fmla="*/ 2 w 37"/>
                <a:gd name="T5" fmla="*/ 17 h 41"/>
                <a:gd name="T6" fmla="*/ 0 w 37"/>
                <a:gd name="T7" fmla="*/ 15 h 41"/>
                <a:gd name="T8" fmla="*/ 2 w 37"/>
                <a:gd name="T9" fmla="*/ 14 h 41"/>
                <a:gd name="T10" fmla="*/ 34 w 37"/>
                <a:gd name="T11" fmla="*/ 2 h 41"/>
                <a:gd name="T12" fmla="*/ 37 w 37"/>
                <a:gd name="T13" fmla="*/ 4 h 41"/>
                <a:gd name="T14" fmla="*/ 36 w 37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1">
                  <a:moveTo>
                    <a:pt x="36" y="41"/>
                  </a:moveTo>
                  <a:cubicBezTo>
                    <a:pt x="29" y="36"/>
                    <a:pt x="23" y="32"/>
                    <a:pt x="17" y="27"/>
                  </a:cubicBezTo>
                  <a:cubicBezTo>
                    <a:pt x="12" y="23"/>
                    <a:pt x="7" y="20"/>
                    <a:pt x="2" y="17"/>
                  </a:cubicBezTo>
                  <a:cubicBezTo>
                    <a:pt x="1" y="16"/>
                    <a:pt x="0" y="16"/>
                    <a:pt x="0" y="15"/>
                  </a:cubicBezTo>
                  <a:cubicBezTo>
                    <a:pt x="0" y="14"/>
                    <a:pt x="1" y="14"/>
                    <a:pt x="2" y="14"/>
                  </a:cubicBezTo>
                  <a:cubicBezTo>
                    <a:pt x="13" y="10"/>
                    <a:pt x="23" y="6"/>
                    <a:pt x="34" y="2"/>
                  </a:cubicBezTo>
                  <a:cubicBezTo>
                    <a:pt x="37" y="0"/>
                    <a:pt x="37" y="2"/>
                    <a:pt x="37" y="4"/>
                  </a:cubicBezTo>
                  <a:cubicBezTo>
                    <a:pt x="36" y="16"/>
                    <a:pt x="37" y="29"/>
                    <a:pt x="36" y="41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F55D5AC1-20BE-0408-2DD5-0615BB0B2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9" y="394"/>
              <a:ext cx="58" cy="77"/>
            </a:xfrm>
            <a:custGeom>
              <a:avLst/>
              <a:gdLst>
                <a:gd name="T0" fmla="*/ 1 w 33"/>
                <a:gd name="T1" fmla="*/ 42 h 44"/>
                <a:gd name="T2" fmla="*/ 1 w 33"/>
                <a:gd name="T3" fmla="*/ 3 h 44"/>
                <a:gd name="T4" fmla="*/ 1 w 33"/>
                <a:gd name="T5" fmla="*/ 1 h 44"/>
                <a:gd name="T6" fmla="*/ 4 w 33"/>
                <a:gd name="T7" fmla="*/ 2 h 44"/>
                <a:gd name="T8" fmla="*/ 27 w 33"/>
                <a:gd name="T9" fmla="*/ 17 h 44"/>
                <a:gd name="T10" fmla="*/ 33 w 33"/>
                <a:gd name="T11" fmla="*/ 22 h 44"/>
                <a:gd name="T12" fmla="*/ 27 w 33"/>
                <a:gd name="T13" fmla="*/ 27 h 44"/>
                <a:gd name="T14" fmla="*/ 4 w 33"/>
                <a:gd name="T15" fmla="*/ 43 h 44"/>
                <a:gd name="T16" fmla="*/ 1 w 33"/>
                <a:gd name="T17" fmla="*/ 44 h 44"/>
                <a:gd name="T18" fmla="*/ 1 w 33"/>
                <a:gd name="T1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4">
                  <a:moveTo>
                    <a:pt x="1" y="42"/>
                  </a:moveTo>
                  <a:cubicBezTo>
                    <a:pt x="2" y="29"/>
                    <a:pt x="2" y="16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12" y="7"/>
                    <a:pt x="19" y="12"/>
                    <a:pt x="27" y="17"/>
                  </a:cubicBezTo>
                  <a:cubicBezTo>
                    <a:pt x="29" y="18"/>
                    <a:pt x="33" y="20"/>
                    <a:pt x="33" y="22"/>
                  </a:cubicBezTo>
                  <a:cubicBezTo>
                    <a:pt x="33" y="25"/>
                    <a:pt x="29" y="26"/>
                    <a:pt x="27" y="27"/>
                  </a:cubicBezTo>
                  <a:cubicBezTo>
                    <a:pt x="19" y="33"/>
                    <a:pt x="11" y="38"/>
                    <a:pt x="4" y="43"/>
                  </a:cubicBezTo>
                  <a:cubicBezTo>
                    <a:pt x="3" y="43"/>
                    <a:pt x="2" y="44"/>
                    <a:pt x="1" y="44"/>
                  </a:cubicBezTo>
                  <a:cubicBezTo>
                    <a:pt x="0" y="43"/>
                    <a:pt x="1" y="42"/>
                    <a:pt x="1" y="42"/>
                  </a:cubicBezTo>
                  <a:close/>
                </a:path>
              </a:pathLst>
            </a:custGeom>
            <a:solidFill>
              <a:srgbClr val="EA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29">
              <a:extLst>
                <a:ext uri="{FF2B5EF4-FFF2-40B4-BE49-F238E27FC236}">
                  <a16:creationId xmlns:a16="http://schemas.microsoft.com/office/drawing/2014/main" id="{28252716-5303-2A09-2760-F33DD86A0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494"/>
              <a:ext cx="68" cy="77"/>
            </a:xfrm>
            <a:custGeom>
              <a:avLst/>
              <a:gdLst>
                <a:gd name="T0" fmla="*/ 25 w 39"/>
                <a:gd name="T1" fmla="*/ 0 h 44"/>
                <a:gd name="T2" fmla="*/ 38 w 39"/>
                <a:gd name="T3" fmla="*/ 40 h 44"/>
                <a:gd name="T4" fmla="*/ 36 w 39"/>
                <a:gd name="T5" fmla="*/ 43 h 44"/>
                <a:gd name="T6" fmla="*/ 3 w 39"/>
                <a:gd name="T7" fmla="*/ 34 h 44"/>
                <a:gd name="T8" fmla="*/ 2 w 39"/>
                <a:gd name="T9" fmla="*/ 31 h 44"/>
                <a:gd name="T10" fmla="*/ 25 w 39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4">
                  <a:moveTo>
                    <a:pt x="25" y="0"/>
                  </a:moveTo>
                  <a:cubicBezTo>
                    <a:pt x="29" y="15"/>
                    <a:pt x="33" y="28"/>
                    <a:pt x="38" y="40"/>
                  </a:cubicBezTo>
                  <a:cubicBezTo>
                    <a:pt x="39" y="43"/>
                    <a:pt x="38" y="44"/>
                    <a:pt x="36" y="43"/>
                  </a:cubicBezTo>
                  <a:cubicBezTo>
                    <a:pt x="25" y="40"/>
                    <a:pt x="14" y="37"/>
                    <a:pt x="3" y="34"/>
                  </a:cubicBezTo>
                  <a:cubicBezTo>
                    <a:pt x="1" y="33"/>
                    <a:pt x="0" y="33"/>
                    <a:pt x="2" y="31"/>
                  </a:cubicBezTo>
                  <a:cubicBezTo>
                    <a:pt x="9" y="21"/>
                    <a:pt x="17" y="11"/>
                    <a:pt x="25" y="0"/>
                  </a:cubicBezTo>
                  <a:close/>
                </a:path>
              </a:pathLst>
            </a:custGeom>
            <a:solidFill>
              <a:srgbClr val="E8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30">
              <a:extLst>
                <a:ext uri="{FF2B5EF4-FFF2-40B4-BE49-F238E27FC236}">
                  <a16:creationId xmlns:a16="http://schemas.microsoft.com/office/drawing/2014/main" id="{028C8748-3749-A73F-6EA0-FAB110C9C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594"/>
              <a:ext cx="70" cy="65"/>
            </a:xfrm>
            <a:custGeom>
              <a:avLst/>
              <a:gdLst>
                <a:gd name="T0" fmla="*/ 40 w 40"/>
                <a:gd name="T1" fmla="*/ 35 h 37"/>
                <a:gd name="T2" fmla="*/ 35 w 40"/>
                <a:gd name="T3" fmla="*/ 36 h 37"/>
                <a:gd name="T4" fmla="*/ 5 w 40"/>
                <a:gd name="T5" fmla="*/ 37 h 37"/>
                <a:gd name="T6" fmla="*/ 2 w 40"/>
                <a:gd name="T7" fmla="*/ 33 h 37"/>
                <a:gd name="T8" fmla="*/ 13 w 40"/>
                <a:gd name="T9" fmla="*/ 2 h 37"/>
                <a:gd name="T10" fmla="*/ 14 w 40"/>
                <a:gd name="T11" fmla="*/ 0 h 37"/>
                <a:gd name="T12" fmla="*/ 17 w 40"/>
                <a:gd name="T13" fmla="*/ 2 h 37"/>
                <a:gd name="T14" fmla="*/ 34 w 40"/>
                <a:gd name="T15" fmla="*/ 27 h 37"/>
                <a:gd name="T16" fmla="*/ 40 w 40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7">
                  <a:moveTo>
                    <a:pt x="40" y="35"/>
                  </a:moveTo>
                  <a:cubicBezTo>
                    <a:pt x="38" y="36"/>
                    <a:pt x="37" y="36"/>
                    <a:pt x="35" y="36"/>
                  </a:cubicBezTo>
                  <a:cubicBezTo>
                    <a:pt x="25" y="36"/>
                    <a:pt x="15" y="37"/>
                    <a:pt x="5" y="37"/>
                  </a:cubicBezTo>
                  <a:cubicBezTo>
                    <a:pt x="1" y="37"/>
                    <a:pt x="0" y="36"/>
                    <a:pt x="2" y="33"/>
                  </a:cubicBezTo>
                  <a:cubicBezTo>
                    <a:pt x="5" y="23"/>
                    <a:pt x="9" y="12"/>
                    <a:pt x="13" y="2"/>
                  </a:cubicBezTo>
                  <a:cubicBezTo>
                    <a:pt x="13" y="1"/>
                    <a:pt x="13" y="0"/>
                    <a:pt x="14" y="0"/>
                  </a:cubicBezTo>
                  <a:cubicBezTo>
                    <a:pt x="15" y="0"/>
                    <a:pt x="16" y="1"/>
                    <a:pt x="17" y="2"/>
                  </a:cubicBezTo>
                  <a:cubicBezTo>
                    <a:pt x="21" y="11"/>
                    <a:pt x="28" y="18"/>
                    <a:pt x="34" y="27"/>
                  </a:cubicBezTo>
                  <a:cubicBezTo>
                    <a:pt x="36" y="29"/>
                    <a:pt x="39" y="31"/>
                    <a:pt x="40" y="35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31">
              <a:extLst>
                <a:ext uri="{FF2B5EF4-FFF2-40B4-BE49-F238E27FC236}">
                  <a16:creationId xmlns:a16="http://schemas.microsoft.com/office/drawing/2014/main" id="{B9EC43C8-6461-CD19-3885-CFA8E7373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" y="293"/>
              <a:ext cx="70" cy="76"/>
            </a:xfrm>
            <a:custGeom>
              <a:avLst/>
              <a:gdLst>
                <a:gd name="T0" fmla="*/ 0 w 40"/>
                <a:gd name="T1" fmla="*/ 0 h 43"/>
                <a:gd name="T2" fmla="*/ 18 w 40"/>
                <a:gd name="T3" fmla="*/ 5 h 43"/>
                <a:gd name="T4" fmla="*/ 37 w 40"/>
                <a:gd name="T5" fmla="*/ 10 h 43"/>
                <a:gd name="T6" fmla="*/ 39 w 40"/>
                <a:gd name="T7" fmla="*/ 14 h 43"/>
                <a:gd name="T8" fmla="*/ 16 w 40"/>
                <a:gd name="T9" fmla="*/ 42 h 43"/>
                <a:gd name="T10" fmla="*/ 14 w 40"/>
                <a:gd name="T11" fmla="*/ 43 h 43"/>
                <a:gd name="T12" fmla="*/ 0 w 40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0" y="0"/>
                  </a:moveTo>
                  <a:cubicBezTo>
                    <a:pt x="7" y="2"/>
                    <a:pt x="13" y="3"/>
                    <a:pt x="18" y="5"/>
                  </a:cubicBezTo>
                  <a:cubicBezTo>
                    <a:pt x="25" y="7"/>
                    <a:pt x="31" y="8"/>
                    <a:pt x="37" y="10"/>
                  </a:cubicBezTo>
                  <a:cubicBezTo>
                    <a:pt x="39" y="11"/>
                    <a:pt x="40" y="11"/>
                    <a:pt x="39" y="14"/>
                  </a:cubicBezTo>
                  <a:cubicBezTo>
                    <a:pt x="31" y="23"/>
                    <a:pt x="23" y="33"/>
                    <a:pt x="16" y="42"/>
                  </a:cubicBezTo>
                  <a:cubicBezTo>
                    <a:pt x="15" y="43"/>
                    <a:pt x="15" y="43"/>
                    <a:pt x="14" y="43"/>
                  </a:cubicBezTo>
                  <a:cubicBezTo>
                    <a:pt x="11" y="28"/>
                    <a:pt x="7" y="15"/>
                    <a:pt x="0" y="0"/>
                  </a:cubicBezTo>
                  <a:close/>
                </a:path>
              </a:pathLst>
            </a:custGeom>
            <a:solidFill>
              <a:srgbClr val="E9A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32">
              <a:extLst>
                <a:ext uri="{FF2B5EF4-FFF2-40B4-BE49-F238E27FC236}">
                  <a16:creationId xmlns:a16="http://schemas.microsoft.com/office/drawing/2014/main" id="{288451CA-790C-188A-E28B-9152E858A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293"/>
              <a:ext cx="70" cy="76"/>
            </a:xfrm>
            <a:custGeom>
              <a:avLst/>
              <a:gdLst>
                <a:gd name="T0" fmla="*/ 25 w 40"/>
                <a:gd name="T1" fmla="*/ 43 h 43"/>
                <a:gd name="T2" fmla="*/ 2 w 40"/>
                <a:gd name="T3" fmla="*/ 14 h 43"/>
                <a:gd name="T4" fmla="*/ 3 w 40"/>
                <a:gd name="T5" fmla="*/ 10 h 43"/>
                <a:gd name="T6" fmla="*/ 36 w 40"/>
                <a:gd name="T7" fmla="*/ 1 h 43"/>
                <a:gd name="T8" fmla="*/ 38 w 40"/>
                <a:gd name="T9" fmla="*/ 3 h 43"/>
                <a:gd name="T10" fmla="*/ 26 w 40"/>
                <a:gd name="T11" fmla="*/ 42 h 43"/>
                <a:gd name="T12" fmla="*/ 25 w 40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25" y="43"/>
                  </a:moveTo>
                  <a:cubicBezTo>
                    <a:pt x="17" y="33"/>
                    <a:pt x="10" y="24"/>
                    <a:pt x="2" y="14"/>
                  </a:cubicBezTo>
                  <a:cubicBezTo>
                    <a:pt x="1" y="13"/>
                    <a:pt x="0" y="11"/>
                    <a:pt x="3" y="10"/>
                  </a:cubicBezTo>
                  <a:cubicBezTo>
                    <a:pt x="14" y="7"/>
                    <a:pt x="25" y="4"/>
                    <a:pt x="36" y="1"/>
                  </a:cubicBezTo>
                  <a:cubicBezTo>
                    <a:pt x="38" y="0"/>
                    <a:pt x="40" y="1"/>
                    <a:pt x="38" y="3"/>
                  </a:cubicBezTo>
                  <a:cubicBezTo>
                    <a:pt x="33" y="16"/>
                    <a:pt x="29" y="29"/>
                    <a:pt x="26" y="42"/>
                  </a:cubicBezTo>
                  <a:cubicBezTo>
                    <a:pt x="26" y="43"/>
                    <a:pt x="25" y="43"/>
                    <a:pt x="25" y="43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33">
              <a:extLst>
                <a:ext uri="{FF2B5EF4-FFF2-40B4-BE49-F238E27FC236}">
                  <a16:creationId xmlns:a16="http://schemas.microsoft.com/office/drawing/2014/main" id="{03B9D28A-2C4E-6EF5-979A-01EDEF339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" y="496"/>
              <a:ext cx="68" cy="75"/>
            </a:xfrm>
            <a:custGeom>
              <a:avLst/>
              <a:gdLst>
                <a:gd name="T0" fmla="*/ 14 w 39"/>
                <a:gd name="T1" fmla="*/ 0 h 43"/>
                <a:gd name="T2" fmla="*/ 27 w 39"/>
                <a:gd name="T3" fmla="*/ 17 h 43"/>
                <a:gd name="T4" fmla="*/ 37 w 39"/>
                <a:gd name="T5" fmla="*/ 29 h 43"/>
                <a:gd name="T6" fmla="*/ 36 w 39"/>
                <a:gd name="T7" fmla="*/ 33 h 43"/>
                <a:gd name="T8" fmla="*/ 4 w 39"/>
                <a:gd name="T9" fmla="*/ 42 h 43"/>
                <a:gd name="T10" fmla="*/ 1 w 39"/>
                <a:gd name="T11" fmla="*/ 42 h 43"/>
                <a:gd name="T12" fmla="*/ 1 w 39"/>
                <a:gd name="T13" fmla="*/ 39 h 43"/>
                <a:gd name="T14" fmla="*/ 14 w 39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3">
                  <a:moveTo>
                    <a:pt x="14" y="0"/>
                  </a:moveTo>
                  <a:cubicBezTo>
                    <a:pt x="19" y="6"/>
                    <a:pt x="23" y="11"/>
                    <a:pt x="27" y="17"/>
                  </a:cubicBezTo>
                  <a:cubicBezTo>
                    <a:pt x="31" y="21"/>
                    <a:pt x="34" y="25"/>
                    <a:pt x="37" y="29"/>
                  </a:cubicBezTo>
                  <a:cubicBezTo>
                    <a:pt x="39" y="31"/>
                    <a:pt x="39" y="32"/>
                    <a:pt x="36" y="33"/>
                  </a:cubicBezTo>
                  <a:cubicBezTo>
                    <a:pt x="25" y="36"/>
                    <a:pt x="15" y="39"/>
                    <a:pt x="4" y="42"/>
                  </a:cubicBezTo>
                  <a:cubicBezTo>
                    <a:pt x="3" y="42"/>
                    <a:pt x="1" y="43"/>
                    <a:pt x="1" y="42"/>
                  </a:cubicBezTo>
                  <a:cubicBezTo>
                    <a:pt x="0" y="41"/>
                    <a:pt x="1" y="40"/>
                    <a:pt x="1" y="39"/>
                  </a:cubicBezTo>
                  <a:cubicBezTo>
                    <a:pt x="7" y="27"/>
                    <a:pt x="10" y="14"/>
                    <a:pt x="14" y="0"/>
                  </a:cubicBezTo>
                  <a:close/>
                </a:path>
              </a:pathLst>
            </a:custGeom>
            <a:solidFill>
              <a:srgbClr val="EB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34">
              <a:extLst>
                <a:ext uri="{FF2B5EF4-FFF2-40B4-BE49-F238E27FC236}">
                  <a16:creationId xmlns:a16="http://schemas.microsoft.com/office/drawing/2014/main" id="{7DF7E319-4F22-DABE-2605-FFF6F2D89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66"/>
              <a:ext cx="73" cy="67"/>
            </a:xfrm>
            <a:custGeom>
              <a:avLst/>
              <a:gdLst>
                <a:gd name="T0" fmla="*/ 2 w 42"/>
                <a:gd name="T1" fmla="*/ 38 h 38"/>
                <a:gd name="T2" fmla="*/ 1 w 42"/>
                <a:gd name="T3" fmla="*/ 35 h 38"/>
                <a:gd name="T4" fmla="*/ 10 w 42"/>
                <a:gd name="T5" fmla="*/ 3 h 38"/>
                <a:gd name="T6" fmla="*/ 14 w 42"/>
                <a:gd name="T7" fmla="*/ 2 h 38"/>
                <a:gd name="T8" fmla="*/ 29 w 42"/>
                <a:gd name="T9" fmla="*/ 14 h 38"/>
                <a:gd name="T10" fmla="*/ 39 w 42"/>
                <a:gd name="T11" fmla="*/ 22 h 38"/>
                <a:gd name="T12" fmla="*/ 42 w 42"/>
                <a:gd name="T13" fmla="*/ 25 h 38"/>
                <a:gd name="T14" fmla="*/ 38 w 42"/>
                <a:gd name="T15" fmla="*/ 26 h 38"/>
                <a:gd name="T16" fmla="*/ 17 w 42"/>
                <a:gd name="T17" fmla="*/ 32 h 38"/>
                <a:gd name="T18" fmla="*/ 5 w 42"/>
                <a:gd name="T19" fmla="*/ 37 h 38"/>
                <a:gd name="T20" fmla="*/ 2 w 42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38">
                  <a:moveTo>
                    <a:pt x="2" y="38"/>
                  </a:moveTo>
                  <a:cubicBezTo>
                    <a:pt x="0" y="38"/>
                    <a:pt x="0" y="37"/>
                    <a:pt x="1" y="35"/>
                  </a:cubicBezTo>
                  <a:cubicBezTo>
                    <a:pt x="4" y="24"/>
                    <a:pt x="7" y="14"/>
                    <a:pt x="10" y="3"/>
                  </a:cubicBezTo>
                  <a:cubicBezTo>
                    <a:pt x="10" y="0"/>
                    <a:pt x="12" y="1"/>
                    <a:pt x="14" y="2"/>
                  </a:cubicBezTo>
                  <a:cubicBezTo>
                    <a:pt x="19" y="6"/>
                    <a:pt x="24" y="10"/>
                    <a:pt x="29" y="14"/>
                  </a:cubicBezTo>
                  <a:cubicBezTo>
                    <a:pt x="33" y="17"/>
                    <a:pt x="36" y="19"/>
                    <a:pt x="39" y="22"/>
                  </a:cubicBezTo>
                  <a:cubicBezTo>
                    <a:pt x="40" y="23"/>
                    <a:pt x="42" y="23"/>
                    <a:pt x="42" y="25"/>
                  </a:cubicBezTo>
                  <a:cubicBezTo>
                    <a:pt x="41" y="26"/>
                    <a:pt x="40" y="26"/>
                    <a:pt x="38" y="26"/>
                  </a:cubicBezTo>
                  <a:cubicBezTo>
                    <a:pt x="31" y="28"/>
                    <a:pt x="24" y="30"/>
                    <a:pt x="17" y="32"/>
                  </a:cubicBezTo>
                  <a:cubicBezTo>
                    <a:pt x="13" y="34"/>
                    <a:pt x="9" y="35"/>
                    <a:pt x="5" y="37"/>
                  </a:cubicBezTo>
                  <a:cubicBezTo>
                    <a:pt x="4" y="37"/>
                    <a:pt x="3" y="38"/>
                    <a:pt x="2" y="38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35">
              <a:extLst>
                <a:ext uri="{FF2B5EF4-FFF2-40B4-BE49-F238E27FC236}">
                  <a16:creationId xmlns:a16="http://schemas.microsoft.com/office/drawing/2014/main" id="{42A4FEB1-7F30-D31D-9D52-18DEFA565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" y="66"/>
              <a:ext cx="73" cy="69"/>
            </a:xfrm>
            <a:custGeom>
              <a:avLst/>
              <a:gdLst>
                <a:gd name="T0" fmla="*/ 42 w 42"/>
                <a:gd name="T1" fmla="*/ 36 h 39"/>
                <a:gd name="T2" fmla="*/ 39 w 42"/>
                <a:gd name="T3" fmla="*/ 38 h 39"/>
                <a:gd name="T4" fmla="*/ 27 w 42"/>
                <a:gd name="T5" fmla="*/ 33 h 39"/>
                <a:gd name="T6" fmla="*/ 4 w 42"/>
                <a:gd name="T7" fmla="*/ 27 h 39"/>
                <a:gd name="T8" fmla="*/ 0 w 42"/>
                <a:gd name="T9" fmla="*/ 25 h 39"/>
                <a:gd name="T10" fmla="*/ 3 w 42"/>
                <a:gd name="T11" fmla="*/ 22 h 39"/>
                <a:gd name="T12" fmla="*/ 27 w 42"/>
                <a:gd name="T13" fmla="*/ 3 h 39"/>
                <a:gd name="T14" fmla="*/ 33 w 42"/>
                <a:gd name="T15" fmla="*/ 5 h 39"/>
                <a:gd name="T16" fmla="*/ 40 w 42"/>
                <a:gd name="T17" fmla="*/ 31 h 39"/>
                <a:gd name="T18" fmla="*/ 42 w 42"/>
                <a:gd name="T1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9">
                  <a:moveTo>
                    <a:pt x="42" y="36"/>
                  </a:moveTo>
                  <a:cubicBezTo>
                    <a:pt x="42" y="39"/>
                    <a:pt x="40" y="38"/>
                    <a:pt x="39" y="38"/>
                  </a:cubicBezTo>
                  <a:cubicBezTo>
                    <a:pt x="35" y="36"/>
                    <a:pt x="31" y="35"/>
                    <a:pt x="27" y="33"/>
                  </a:cubicBezTo>
                  <a:cubicBezTo>
                    <a:pt x="20" y="30"/>
                    <a:pt x="12" y="28"/>
                    <a:pt x="4" y="27"/>
                  </a:cubicBezTo>
                  <a:cubicBezTo>
                    <a:pt x="3" y="26"/>
                    <a:pt x="1" y="26"/>
                    <a:pt x="0" y="25"/>
                  </a:cubicBezTo>
                  <a:cubicBezTo>
                    <a:pt x="0" y="23"/>
                    <a:pt x="2" y="23"/>
                    <a:pt x="3" y="22"/>
                  </a:cubicBezTo>
                  <a:cubicBezTo>
                    <a:pt x="11" y="15"/>
                    <a:pt x="19" y="9"/>
                    <a:pt x="27" y="3"/>
                  </a:cubicBezTo>
                  <a:cubicBezTo>
                    <a:pt x="31" y="0"/>
                    <a:pt x="31" y="0"/>
                    <a:pt x="33" y="5"/>
                  </a:cubicBezTo>
                  <a:cubicBezTo>
                    <a:pt x="35" y="13"/>
                    <a:pt x="38" y="22"/>
                    <a:pt x="40" y="31"/>
                  </a:cubicBezTo>
                  <a:cubicBezTo>
                    <a:pt x="41" y="33"/>
                    <a:pt x="41" y="34"/>
                    <a:pt x="4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36">
              <a:extLst>
                <a:ext uri="{FF2B5EF4-FFF2-40B4-BE49-F238E27FC236}">
                  <a16:creationId xmlns:a16="http://schemas.microsoft.com/office/drawing/2014/main" id="{E7EDB0CF-E5DB-A9E6-CD2B-05B8779D2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205"/>
              <a:ext cx="72" cy="65"/>
            </a:xfrm>
            <a:custGeom>
              <a:avLst/>
              <a:gdLst>
                <a:gd name="T0" fmla="*/ 41 w 41"/>
                <a:gd name="T1" fmla="*/ 2 h 37"/>
                <a:gd name="T2" fmla="*/ 26 w 41"/>
                <a:gd name="T3" fmla="*/ 21 h 37"/>
                <a:gd name="T4" fmla="*/ 17 w 41"/>
                <a:gd name="T5" fmla="*/ 34 h 37"/>
                <a:gd name="T6" fmla="*/ 15 w 41"/>
                <a:gd name="T7" fmla="*/ 37 h 37"/>
                <a:gd name="T8" fmla="*/ 13 w 41"/>
                <a:gd name="T9" fmla="*/ 34 h 37"/>
                <a:gd name="T10" fmla="*/ 1 w 41"/>
                <a:gd name="T11" fmla="*/ 3 h 37"/>
                <a:gd name="T12" fmla="*/ 3 w 41"/>
                <a:gd name="T13" fmla="*/ 0 h 37"/>
                <a:gd name="T14" fmla="*/ 41 w 41"/>
                <a:gd name="T1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41" y="2"/>
                  </a:moveTo>
                  <a:cubicBezTo>
                    <a:pt x="35" y="9"/>
                    <a:pt x="30" y="15"/>
                    <a:pt x="26" y="21"/>
                  </a:cubicBezTo>
                  <a:cubicBezTo>
                    <a:pt x="23" y="26"/>
                    <a:pt x="20" y="30"/>
                    <a:pt x="17" y="34"/>
                  </a:cubicBezTo>
                  <a:cubicBezTo>
                    <a:pt x="16" y="35"/>
                    <a:pt x="16" y="37"/>
                    <a:pt x="15" y="37"/>
                  </a:cubicBezTo>
                  <a:cubicBezTo>
                    <a:pt x="13" y="37"/>
                    <a:pt x="13" y="35"/>
                    <a:pt x="13" y="34"/>
                  </a:cubicBezTo>
                  <a:cubicBezTo>
                    <a:pt x="9" y="24"/>
                    <a:pt x="5" y="14"/>
                    <a:pt x="1" y="3"/>
                  </a:cubicBezTo>
                  <a:cubicBezTo>
                    <a:pt x="1" y="1"/>
                    <a:pt x="0" y="0"/>
                    <a:pt x="3" y="0"/>
                  </a:cubicBezTo>
                  <a:cubicBezTo>
                    <a:pt x="15" y="1"/>
                    <a:pt x="28" y="0"/>
                    <a:pt x="41" y="2"/>
                  </a:cubicBezTo>
                  <a:close/>
                </a:path>
              </a:pathLst>
            </a:custGeom>
            <a:solidFill>
              <a:srgbClr val="E3A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37">
              <a:extLst>
                <a:ext uri="{FF2B5EF4-FFF2-40B4-BE49-F238E27FC236}">
                  <a16:creationId xmlns:a16="http://schemas.microsoft.com/office/drawing/2014/main" id="{E2B457B7-73F2-F0B5-783F-37861D7BB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" y="725"/>
              <a:ext cx="120" cy="26"/>
            </a:xfrm>
            <a:custGeom>
              <a:avLst/>
              <a:gdLst>
                <a:gd name="T0" fmla="*/ 12 w 68"/>
                <a:gd name="T1" fmla="*/ 3 h 15"/>
                <a:gd name="T2" fmla="*/ 14 w 68"/>
                <a:gd name="T3" fmla="*/ 2 h 15"/>
                <a:gd name="T4" fmla="*/ 53 w 68"/>
                <a:gd name="T5" fmla="*/ 1 h 15"/>
                <a:gd name="T6" fmla="*/ 60 w 68"/>
                <a:gd name="T7" fmla="*/ 3 h 15"/>
                <a:gd name="T8" fmla="*/ 66 w 68"/>
                <a:gd name="T9" fmla="*/ 9 h 15"/>
                <a:gd name="T10" fmla="*/ 68 w 68"/>
                <a:gd name="T11" fmla="*/ 12 h 15"/>
                <a:gd name="T12" fmla="*/ 65 w 68"/>
                <a:gd name="T13" fmla="*/ 13 h 15"/>
                <a:gd name="T14" fmla="*/ 63 w 68"/>
                <a:gd name="T15" fmla="*/ 14 h 15"/>
                <a:gd name="T16" fmla="*/ 0 w 68"/>
                <a:gd name="T17" fmla="*/ 15 h 15"/>
                <a:gd name="T18" fmla="*/ 12 w 68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5">
                  <a:moveTo>
                    <a:pt x="12" y="3"/>
                  </a:moveTo>
                  <a:cubicBezTo>
                    <a:pt x="13" y="3"/>
                    <a:pt x="13" y="2"/>
                    <a:pt x="14" y="2"/>
                  </a:cubicBezTo>
                  <a:cubicBezTo>
                    <a:pt x="27" y="2"/>
                    <a:pt x="40" y="2"/>
                    <a:pt x="53" y="1"/>
                  </a:cubicBezTo>
                  <a:cubicBezTo>
                    <a:pt x="56" y="0"/>
                    <a:pt x="58" y="1"/>
                    <a:pt x="60" y="3"/>
                  </a:cubicBezTo>
                  <a:cubicBezTo>
                    <a:pt x="62" y="5"/>
                    <a:pt x="64" y="7"/>
                    <a:pt x="66" y="9"/>
                  </a:cubicBezTo>
                  <a:cubicBezTo>
                    <a:pt x="67" y="10"/>
                    <a:pt x="68" y="11"/>
                    <a:pt x="68" y="12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4" y="13"/>
                    <a:pt x="64" y="13"/>
                    <a:pt x="63" y="14"/>
                  </a:cubicBezTo>
                  <a:cubicBezTo>
                    <a:pt x="42" y="14"/>
                    <a:pt x="21" y="15"/>
                    <a:pt x="0" y="15"/>
                  </a:cubicBezTo>
                  <a:cubicBezTo>
                    <a:pt x="2" y="10"/>
                    <a:pt x="7" y="6"/>
                    <a:pt x="12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38">
              <a:extLst>
                <a:ext uri="{FF2B5EF4-FFF2-40B4-BE49-F238E27FC236}">
                  <a16:creationId xmlns:a16="http://schemas.microsoft.com/office/drawing/2014/main" id="{D823EAF7-615D-8199-47E1-2D46420D4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207"/>
              <a:ext cx="61" cy="65"/>
            </a:xfrm>
            <a:custGeom>
              <a:avLst/>
              <a:gdLst>
                <a:gd name="T0" fmla="*/ 34 w 35"/>
                <a:gd name="T1" fmla="*/ 14 h 37"/>
                <a:gd name="T2" fmla="*/ 26 w 35"/>
                <a:gd name="T3" fmla="*/ 37 h 37"/>
                <a:gd name="T4" fmla="*/ 23 w 35"/>
                <a:gd name="T5" fmla="*/ 34 h 37"/>
                <a:gd name="T6" fmla="*/ 3 w 35"/>
                <a:gd name="T7" fmla="*/ 6 h 37"/>
                <a:gd name="T8" fmla="*/ 1 w 35"/>
                <a:gd name="T9" fmla="*/ 2 h 37"/>
                <a:gd name="T10" fmla="*/ 4 w 35"/>
                <a:gd name="T11" fmla="*/ 1 h 37"/>
                <a:gd name="T12" fmla="*/ 18 w 35"/>
                <a:gd name="T13" fmla="*/ 0 h 37"/>
                <a:gd name="T14" fmla="*/ 22 w 35"/>
                <a:gd name="T15" fmla="*/ 3 h 37"/>
                <a:gd name="T16" fmla="*/ 32 w 35"/>
                <a:gd name="T17" fmla="*/ 11 h 37"/>
                <a:gd name="T18" fmla="*/ 34 w 35"/>
                <a:gd name="T1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7">
                  <a:moveTo>
                    <a:pt x="34" y="14"/>
                  </a:moveTo>
                  <a:cubicBezTo>
                    <a:pt x="32" y="22"/>
                    <a:pt x="29" y="29"/>
                    <a:pt x="26" y="37"/>
                  </a:cubicBezTo>
                  <a:cubicBezTo>
                    <a:pt x="25" y="36"/>
                    <a:pt x="24" y="35"/>
                    <a:pt x="23" y="34"/>
                  </a:cubicBezTo>
                  <a:cubicBezTo>
                    <a:pt x="17" y="24"/>
                    <a:pt x="11" y="14"/>
                    <a:pt x="3" y="6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9" y="0"/>
                    <a:pt x="13" y="0"/>
                    <a:pt x="18" y="0"/>
                  </a:cubicBezTo>
                  <a:cubicBezTo>
                    <a:pt x="20" y="0"/>
                    <a:pt x="21" y="1"/>
                    <a:pt x="22" y="3"/>
                  </a:cubicBezTo>
                  <a:cubicBezTo>
                    <a:pt x="24" y="7"/>
                    <a:pt x="27" y="10"/>
                    <a:pt x="32" y="11"/>
                  </a:cubicBezTo>
                  <a:cubicBezTo>
                    <a:pt x="34" y="11"/>
                    <a:pt x="35" y="12"/>
                    <a:pt x="34" y="14"/>
                  </a:cubicBezTo>
                  <a:close/>
                </a:path>
              </a:pathLst>
            </a:custGeom>
            <a:solidFill>
              <a:srgbClr val="E7A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39">
              <a:extLst>
                <a:ext uri="{FF2B5EF4-FFF2-40B4-BE49-F238E27FC236}">
                  <a16:creationId xmlns:a16="http://schemas.microsoft.com/office/drawing/2014/main" id="{262B2479-5994-998D-3A48-49789169F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" y="799"/>
              <a:ext cx="95" cy="24"/>
            </a:xfrm>
            <a:custGeom>
              <a:avLst/>
              <a:gdLst>
                <a:gd name="T0" fmla="*/ 7 w 54"/>
                <a:gd name="T1" fmla="*/ 1 h 14"/>
                <a:gd name="T2" fmla="*/ 54 w 54"/>
                <a:gd name="T3" fmla="*/ 0 h 14"/>
                <a:gd name="T4" fmla="*/ 51 w 54"/>
                <a:gd name="T5" fmla="*/ 4 h 14"/>
                <a:gd name="T6" fmla="*/ 42 w 54"/>
                <a:gd name="T7" fmla="*/ 13 h 14"/>
                <a:gd name="T8" fmla="*/ 7 w 54"/>
                <a:gd name="T9" fmla="*/ 13 h 14"/>
                <a:gd name="T10" fmla="*/ 1 w 54"/>
                <a:gd name="T11" fmla="*/ 9 h 14"/>
                <a:gd name="T12" fmla="*/ 1 w 54"/>
                <a:gd name="T13" fmla="*/ 3 h 14"/>
                <a:gd name="T14" fmla="*/ 5 w 54"/>
                <a:gd name="T15" fmla="*/ 2 h 14"/>
                <a:gd name="T16" fmla="*/ 7 w 54"/>
                <a:gd name="T1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4">
                  <a:moveTo>
                    <a:pt x="7" y="1"/>
                  </a:moveTo>
                  <a:cubicBezTo>
                    <a:pt x="23" y="1"/>
                    <a:pt x="38" y="1"/>
                    <a:pt x="54" y="0"/>
                  </a:cubicBezTo>
                  <a:cubicBezTo>
                    <a:pt x="54" y="2"/>
                    <a:pt x="52" y="3"/>
                    <a:pt x="51" y="4"/>
                  </a:cubicBezTo>
                  <a:cubicBezTo>
                    <a:pt x="48" y="7"/>
                    <a:pt x="46" y="11"/>
                    <a:pt x="42" y="13"/>
                  </a:cubicBezTo>
                  <a:cubicBezTo>
                    <a:pt x="30" y="13"/>
                    <a:pt x="19" y="14"/>
                    <a:pt x="7" y="13"/>
                  </a:cubicBezTo>
                  <a:cubicBezTo>
                    <a:pt x="5" y="12"/>
                    <a:pt x="3" y="11"/>
                    <a:pt x="1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1" y="1"/>
                    <a:pt x="3" y="2"/>
                    <a:pt x="5" y="2"/>
                  </a:cubicBezTo>
                  <a:cubicBezTo>
                    <a:pt x="6" y="2"/>
                    <a:pt x="7" y="2"/>
                    <a:pt x="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40">
              <a:extLst>
                <a:ext uri="{FF2B5EF4-FFF2-40B4-BE49-F238E27FC236}">
                  <a16:creationId xmlns:a16="http://schemas.microsoft.com/office/drawing/2014/main" id="{0E069F09-7613-91E7-32EA-4DE4B3732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0" y="763"/>
              <a:ext cx="88" cy="25"/>
            </a:xfrm>
            <a:custGeom>
              <a:avLst/>
              <a:gdLst>
                <a:gd name="T0" fmla="*/ 48 w 50"/>
                <a:gd name="T1" fmla="*/ 12 h 14"/>
                <a:gd name="T2" fmla="*/ 0 w 50"/>
                <a:gd name="T3" fmla="*/ 14 h 14"/>
                <a:gd name="T4" fmla="*/ 3 w 50"/>
                <a:gd name="T5" fmla="*/ 12 h 14"/>
                <a:gd name="T6" fmla="*/ 7 w 50"/>
                <a:gd name="T7" fmla="*/ 12 h 14"/>
                <a:gd name="T8" fmla="*/ 14 w 50"/>
                <a:gd name="T9" fmla="*/ 4 h 14"/>
                <a:gd name="T10" fmla="*/ 11 w 50"/>
                <a:gd name="T11" fmla="*/ 3 h 14"/>
                <a:gd name="T12" fmla="*/ 6 w 50"/>
                <a:gd name="T13" fmla="*/ 1 h 14"/>
                <a:gd name="T14" fmla="*/ 19 w 50"/>
                <a:gd name="T15" fmla="*/ 1 h 14"/>
                <a:gd name="T16" fmla="*/ 47 w 50"/>
                <a:gd name="T17" fmla="*/ 0 h 14"/>
                <a:gd name="T18" fmla="*/ 48 w 50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4">
                  <a:moveTo>
                    <a:pt x="48" y="12"/>
                  </a:moveTo>
                  <a:cubicBezTo>
                    <a:pt x="32" y="13"/>
                    <a:pt x="16" y="13"/>
                    <a:pt x="0" y="14"/>
                  </a:cubicBezTo>
                  <a:cubicBezTo>
                    <a:pt x="0" y="12"/>
                    <a:pt x="1" y="12"/>
                    <a:pt x="3" y="12"/>
                  </a:cubicBezTo>
                  <a:cubicBezTo>
                    <a:pt x="4" y="12"/>
                    <a:pt x="6" y="12"/>
                    <a:pt x="7" y="12"/>
                  </a:cubicBezTo>
                  <a:cubicBezTo>
                    <a:pt x="14" y="12"/>
                    <a:pt x="15" y="10"/>
                    <a:pt x="14" y="4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8" y="3"/>
                    <a:pt x="6" y="1"/>
                  </a:cubicBezTo>
                  <a:cubicBezTo>
                    <a:pt x="11" y="0"/>
                    <a:pt x="15" y="1"/>
                    <a:pt x="19" y="1"/>
                  </a:cubicBezTo>
                  <a:cubicBezTo>
                    <a:pt x="28" y="0"/>
                    <a:pt x="38" y="0"/>
                    <a:pt x="47" y="0"/>
                  </a:cubicBezTo>
                  <a:cubicBezTo>
                    <a:pt x="49" y="4"/>
                    <a:pt x="50" y="8"/>
                    <a:pt x="48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41">
              <a:extLst>
                <a:ext uri="{FF2B5EF4-FFF2-40B4-BE49-F238E27FC236}">
                  <a16:creationId xmlns:a16="http://schemas.microsoft.com/office/drawing/2014/main" id="{26DA76F0-4505-ECAE-57AF-375BE63E7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" y="686"/>
              <a:ext cx="88" cy="24"/>
            </a:xfrm>
            <a:custGeom>
              <a:avLst/>
              <a:gdLst>
                <a:gd name="T0" fmla="*/ 49 w 50"/>
                <a:gd name="T1" fmla="*/ 4 h 14"/>
                <a:gd name="T2" fmla="*/ 49 w 50"/>
                <a:gd name="T3" fmla="*/ 5 h 14"/>
                <a:gd name="T4" fmla="*/ 50 w 50"/>
                <a:gd name="T5" fmla="*/ 5 h 14"/>
                <a:gd name="T6" fmla="*/ 48 w 50"/>
                <a:gd name="T7" fmla="*/ 14 h 14"/>
                <a:gd name="T8" fmla="*/ 19 w 50"/>
                <a:gd name="T9" fmla="*/ 12 h 14"/>
                <a:gd name="T10" fmla="*/ 5 w 50"/>
                <a:gd name="T11" fmla="*/ 4 h 14"/>
                <a:gd name="T12" fmla="*/ 0 w 50"/>
                <a:gd name="T13" fmla="*/ 0 h 14"/>
                <a:gd name="T14" fmla="*/ 40 w 50"/>
                <a:gd name="T15" fmla="*/ 4 h 14"/>
                <a:gd name="T16" fmla="*/ 49 w 50"/>
                <a:gd name="T1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">
                  <a:moveTo>
                    <a:pt x="49" y="4"/>
                  </a:moveTo>
                  <a:cubicBezTo>
                    <a:pt x="49" y="4"/>
                    <a:pt x="49" y="4"/>
                    <a:pt x="49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8" y="8"/>
                    <a:pt x="48" y="11"/>
                    <a:pt x="48" y="14"/>
                  </a:cubicBezTo>
                  <a:cubicBezTo>
                    <a:pt x="38" y="14"/>
                    <a:pt x="28" y="13"/>
                    <a:pt x="19" y="12"/>
                  </a:cubicBezTo>
                  <a:cubicBezTo>
                    <a:pt x="14" y="11"/>
                    <a:pt x="10" y="7"/>
                    <a:pt x="5" y="4"/>
                  </a:cubicBezTo>
                  <a:cubicBezTo>
                    <a:pt x="3" y="3"/>
                    <a:pt x="2" y="2"/>
                    <a:pt x="0" y="0"/>
                  </a:cubicBezTo>
                  <a:cubicBezTo>
                    <a:pt x="13" y="1"/>
                    <a:pt x="26" y="3"/>
                    <a:pt x="40" y="4"/>
                  </a:cubicBezTo>
                  <a:cubicBezTo>
                    <a:pt x="42" y="5"/>
                    <a:pt x="46" y="4"/>
                    <a:pt x="49" y="4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42">
              <a:extLst>
                <a:ext uri="{FF2B5EF4-FFF2-40B4-BE49-F238E27FC236}">
                  <a16:creationId xmlns:a16="http://schemas.microsoft.com/office/drawing/2014/main" id="{4CC4B070-632F-56CC-6F29-B7E08EF1F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" y="760"/>
              <a:ext cx="60" cy="24"/>
            </a:xfrm>
            <a:custGeom>
              <a:avLst/>
              <a:gdLst>
                <a:gd name="T0" fmla="*/ 1 w 34"/>
                <a:gd name="T1" fmla="*/ 14 h 14"/>
                <a:gd name="T2" fmla="*/ 0 w 34"/>
                <a:gd name="T3" fmla="*/ 2 h 14"/>
                <a:gd name="T4" fmla="*/ 32 w 34"/>
                <a:gd name="T5" fmla="*/ 1 h 14"/>
                <a:gd name="T6" fmla="*/ 24 w 34"/>
                <a:gd name="T7" fmla="*/ 13 h 14"/>
                <a:gd name="T8" fmla="*/ 10 w 34"/>
                <a:gd name="T9" fmla="*/ 14 h 14"/>
                <a:gd name="T10" fmla="*/ 1 w 34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">
                  <a:moveTo>
                    <a:pt x="1" y="14"/>
                  </a:moveTo>
                  <a:cubicBezTo>
                    <a:pt x="1" y="10"/>
                    <a:pt x="0" y="6"/>
                    <a:pt x="0" y="2"/>
                  </a:cubicBezTo>
                  <a:cubicBezTo>
                    <a:pt x="10" y="2"/>
                    <a:pt x="21" y="0"/>
                    <a:pt x="32" y="1"/>
                  </a:cubicBezTo>
                  <a:cubicBezTo>
                    <a:pt x="34" y="6"/>
                    <a:pt x="30" y="12"/>
                    <a:pt x="24" y="13"/>
                  </a:cubicBezTo>
                  <a:cubicBezTo>
                    <a:pt x="20" y="14"/>
                    <a:pt x="15" y="13"/>
                    <a:pt x="10" y="14"/>
                  </a:cubicBezTo>
                  <a:cubicBezTo>
                    <a:pt x="7" y="14"/>
                    <a:pt x="4" y="14"/>
                    <a:pt x="1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43">
              <a:extLst>
                <a:ext uri="{FF2B5EF4-FFF2-40B4-BE49-F238E27FC236}">
                  <a16:creationId xmlns:a16="http://schemas.microsoft.com/office/drawing/2014/main" id="{04FF28D3-2BC8-F1B5-24A0-C60D70215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797"/>
              <a:ext cx="56" cy="24"/>
            </a:xfrm>
            <a:custGeom>
              <a:avLst/>
              <a:gdLst>
                <a:gd name="T0" fmla="*/ 0 w 32"/>
                <a:gd name="T1" fmla="*/ 14 h 14"/>
                <a:gd name="T2" fmla="*/ 12 w 32"/>
                <a:gd name="T3" fmla="*/ 1 h 14"/>
                <a:gd name="T4" fmla="*/ 32 w 32"/>
                <a:gd name="T5" fmla="*/ 0 h 14"/>
                <a:gd name="T6" fmla="*/ 21 w 32"/>
                <a:gd name="T7" fmla="*/ 12 h 14"/>
                <a:gd name="T8" fmla="*/ 25 w 32"/>
                <a:gd name="T9" fmla="*/ 13 h 14"/>
                <a:gd name="T10" fmla="*/ 0 w 3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cubicBezTo>
                    <a:pt x="4" y="9"/>
                    <a:pt x="8" y="5"/>
                    <a:pt x="12" y="1"/>
                  </a:cubicBezTo>
                  <a:cubicBezTo>
                    <a:pt x="18" y="1"/>
                    <a:pt x="25" y="0"/>
                    <a:pt x="32" y="0"/>
                  </a:cubicBezTo>
                  <a:cubicBezTo>
                    <a:pt x="28" y="4"/>
                    <a:pt x="25" y="8"/>
                    <a:pt x="21" y="12"/>
                  </a:cubicBezTo>
                  <a:cubicBezTo>
                    <a:pt x="22" y="13"/>
                    <a:pt x="24" y="13"/>
                    <a:pt x="25" y="13"/>
                  </a:cubicBezTo>
                  <a:cubicBezTo>
                    <a:pt x="17" y="14"/>
                    <a:pt x="8" y="14"/>
                    <a:pt x="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44">
              <a:extLst>
                <a:ext uri="{FF2B5EF4-FFF2-40B4-BE49-F238E27FC236}">
                  <a16:creationId xmlns:a16="http://schemas.microsoft.com/office/drawing/2014/main" id="{BD91FA3F-5802-3620-202F-04D823524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" y="719"/>
              <a:ext cx="61" cy="28"/>
            </a:xfrm>
            <a:custGeom>
              <a:avLst/>
              <a:gdLst>
                <a:gd name="T0" fmla="*/ 25 w 35"/>
                <a:gd name="T1" fmla="*/ 3 h 16"/>
                <a:gd name="T2" fmla="*/ 27 w 35"/>
                <a:gd name="T3" fmla="*/ 8 h 16"/>
                <a:gd name="T4" fmla="*/ 32 w 35"/>
                <a:gd name="T5" fmla="*/ 11 h 16"/>
                <a:gd name="T6" fmla="*/ 34 w 35"/>
                <a:gd name="T7" fmla="*/ 14 h 16"/>
                <a:gd name="T8" fmla="*/ 31 w 35"/>
                <a:gd name="T9" fmla="*/ 16 h 16"/>
                <a:gd name="T10" fmla="*/ 25 w 35"/>
                <a:gd name="T11" fmla="*/ 14 h 16"/>
                <a:gd name="T12" fmla="*/ 19 w 35"/>
                <a:gd name="T13" fmla="*/ 16 h 16"/>
                <a:gd name="T14" fmla="*/ 1 w 35"/>
                <a:gd name="T15" fmla="*/ 9 h 16"/>
                <a:gd name="T16" fmla="*/ 4 w 35"/>
                <a:gd name="T17" fmla="*/ 4 h 16"/>
                <a:gd name="T18" fmla="*/ 7 w 35"/>
                <a:gd name="T19" fmla="*/ 1 h 16"/>
                <a:gd name="T20" fmla="*/ 25 w 35"/>
                <a:gd name="T2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6">
                  <a:moveTo>
                    <a:pt x="25" y="3"/>
                  </a:moveTo>
                  <a:cubicBezTo>
                    <a:pt x="23" y="6"/>
                    <a:pt x="23" y="8"/>
                    <a:pt x="27" y="8"/>
                  </a:cubicBezTo>
                  <a:cubicBezTo>
                    <a:pt x="29" y="9"/>
                    <a:pt x="30" y="10"/>
                    <a:pt x="32" y="11"/>
                  </a:cubicBezTo>
                  <a:cubicBezTo>
                    <a:pt x="33" y="12"/>
                    <a:pt x="35" y="12"/>
                    <a:pt x="34" y="14"/>
                  </a:cubicBezTo>
                  <a:cubicBezTo>
                    <a:pt x="33" y="15"/>
                    <a:pt x="32" y="16"/>
                    <a:pt x="31" y="16"/>
                  </a:cubicBezTo>
                  <a:cubicBezTo>
                    <a:pt x="29" y="16"/>
                    <a:pt x="27" y="15"/>
                    <a:pt x="25" y="14"/>
                  </a:cubicBezTo>
                  <a:cubicBezTo>
                    <a:pt x="23" y="12"/>
                    <a:pt x="20" y="11"/>
                    <a:pt x="19" y="16"/>
                  </a:cubicBezTo>
                  <a:cubicBezTo>
                    <a:pt x="13" y="14"/>
                    <a:pt x="7" y="11"/>
                    <a:pt x="1" y="9"/>
                  </a:cubicBezTo>
                  <a:cubicBezTo>
                    <a:pt x="0" y="6"/>
                    <a:pt x="3" y="6"/>
                    <a:pt x="4" y="4"/>
                  </a:cubicBezTo>
                  <a:cubicBezTo>
                    <a:pt x="5" y="3"/>
                    <a:pt x="7" y="2"/>
                    <a:pt x="7" y="1"/>
                  </a:cubicBezTo>
                  <a:cubicBezTo>
                    <a:pt x="14" y="0"/>
                    <a:pt x="20" y="1"/>
                    <a:pt x="25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45">
              <a:extLst>
                <a:ext uri="{FF2B5EF4-FFF2-40B4-BE49-F238E27FC236}">
                  <a16:creationId xmlns:a16="http://schemas.microsoft.com/office/drawing/2014/main" id="{2305EBA6-CD39-CEFA-B409-CE4507BF7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" y="765"/>
              <a:ext cx="42" cy="23"/>
            </a:xfrm>
            <a:custGeom>
              <a:avLst/>
              <a:gdLst>
                <a:gd name="T0" fmla="*/ 14 w 24"/>
                <a:gd name="T1" fmla="*/ 0 h 13"/>
                <a:gd name="T2" fmla="*/ 23 w 24"/>
                <a:gd name="T3" fmla="*/ 1 h 13"/>
                <a:gd name="T4" fmla="*/ 23 w 24"/>
                <a:gd name="T5" fmla="*/ 9 h 13"/>
                <a:gd name="T6" fmla="*/ 20 w 24"/>
                <a:gd name="T7" fmla="*/ 12 h 13"/>
                <a:gd name="T8" fmla="*/ 8 w 24"/>
                <a:gd name="T9" fmla="*/ 13 h 13"/>
                <a:gd name="T10" fmla="*/ 7 w 24"/>
                <a:gd name="T11" fmla="*/ 13 h 13"/>
                <a:gd name="T12" fmla="*/ 3 w 24"/>
                <a:gd name="T13" fmla="*/ 1 h 13"/>
                <a:gd name="T14" fmla="*/ 14 w 2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3">
                  <a:moveTo>
                    <a:pt x="14" y="0"/>
                  </a:moveTo>
                  <a:cubicBezTo>
                    <a:pt x="17" y="1"/>
                    <a:pt x="21" y="0"/>
                    <a:pt x="23" y="1"/>
                  </a:cubicBezTo>
                  <a:cubicBezTo>
                    <a:pt x="24" y="2"/>
                    <a:pt x="22" y="6"/>
                    <a:pt x="23" y="9"/>
                  </a:cubicBezTo>
                  <a:cubicBezTo>
                    <a:pt x="24" y="12"/>
                    <a:pt x="22" y="12"/>
                    <a:pt x="20" y="12"/>
                  </a:cubicBezTo>
                  <a:cubicBezTo>
                    <a:pt x="16" y="12"/>
                    <a:pt x="12" y="11"/>
                    <a:pt x="8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" y="9"/>
                    <a:pt x="0" y="5"/>
                    <a:pt x="3" y="1"/>
                  </a:cubicBezTo>
                  <a:cubicBezTo>
                    <a:pt x="7" y="1"/>
                    <a:pt x="11" y="0"/>
                    <a:pt x="14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46">
              <a:extLst>
                <a:ext uri="{FF2B5EF4-FFF2-40B4-BE49-F238E27FC236}">
                  <a16:creationId xmlns:a16="http://schemas.microsoft.com/office/drawing/2014/main" id="{68CC08CB-2353-3AB8-62A0-2FE60048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" y="835"/>
              <a:ext cx="50" cy="22"/>
            </a:xfrm>
            <a:custGeom>
              <a:avLst/>
              <a:gdLst>
                <a:gd name="T0" fmla="*/ 19 w 28"/>
                <a:gd name="T1" fmla="*/ 12 h 12"/>
                <a:gd name="T2" fmla="*/ 12 w 28"/>
                <a:gd name="T3" fmla="*/ 12 h 12"/>
                <a:gd name="T4" fmla="*/ 1 w 28"/>
                <a:gd name="T5" fmla="*/ 2 h 12"/>
                <a:gd name="T6" fmla="*/ 1 w 28"/>
                <a:gd name="T7" fmla="*/ 0 h 12"/>
                <a:gd name="T8" fmla="*/ 24 w 28"/>
                <a:gd name="T9" fmla="*/ 0 h 12"/>
                <a:gd name="T10" fmla="*/ 19 w 28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2">
                  <a:moveTo>
                    <a:pt x="19" y="12"/>
                  </a:moveTo>
                  <a:cubicBezTo>
                    <a:pt x="17" y="12"/>
                    <a:pt x="14" y="12"/>
                    <a:pt x="12" y="12"/>
                  </a:cubicBezTo>
                  <a:cubicBezTo>
                    <a:pt x="7" y="10"/>
                    <a:pt x="4" y="6"/>
                    <a:pt x="1" y="2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9" y="0"/>
                    <a:pt x="17" y="0"/>
                    <a:pt x="24" y="0"/>
                  </a:cubicBezTo>
                  <a:cubicBezTo>
                    <a:pt x="28" y="6"/>
                    <a:pt x="26" y="10"/>
                    <a:pt x="19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47">
              <a:extLst>
                <a:ext uri="{FF2B5EF4-FFF2-40B4-BE49-F238E27FC236}">
                  <a16:creationId xmlns:a16="http://schemas.microsoft.com/office/drawing/2014/main" id="{32965289-134D-68B9-0E30-75B655AFC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205"/>
              <a:ext cx="63" cy="27"/>
            </a:xfrm>
            <a:custGeom>
              <a:avLst/>
              <a:gdLst>
                <a:gd name="T0" fmla="*/ 30 w 36"/>
                <a:gd name="T1" fmla="*/ 15 h 15"/>
                <a:gd name="T2" fmla="*/ 29 w 36"/>
                <a:gd name="T3" fmla="*/ 13 h 15"/>
                <a:gd name="T4" fmla="*/ 16 w 36"/>
                <a:gd name="T5" fmla="*/ 4 h 15"/>
                <a:gd name="T6" fmla="*/ 12 w 36"/>
                <a:gd name="T7" fmla="*/ 2 h 15"/>
                <a:gd name="T8" fmla="*/ 0 w 36"/>
                <a:gd name="T9" fmla="*/ 2 h 15"/>
                <a:gd name="T10" fmla="*/ 14 w 36"/>
                <a:gd name="T11" fmla="*/ 1 h 15"/>
                <a:gd name="T12" fmla="*/ 32 w 36"/>
                <a:gd name="T13" fmla="*/ 0 h 15"/>
                <a:gd name="T14" fmla="*/ 35 w 36"/>
                <a:gd name="T15" fmla="*/ 4 h 15"/>
                <a:gd name="T16" fmla="*/ 30 w 36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5">
                  <a:moveTo>
                    <a:pt x="30" y="15"/>
                  </a:moveTo>
                  <a:cubicBezTo>
                    <a:pt x="30" y="14"/>
                    <a:pt x="30" y="13"/>
                    <a:pt x="29" y="13"/>
                  </a:cubicBezTo>
                  <a:cubicBezTo>
                    <a:pt x="22" y="13"/>
                    <a:pt x="19" y="9"/>
                    <a:pt x="16" y="4"/>
                  </a:cubicBezTo>
                  <a:cubicBezTo>
                    <a:pt x="15" y="2"/>
                    <a:pt x="14" y="2"/>
                    <a:pt x="12" y="2"/>
                  </a:cubicBezTo>
                  <a:cubicBezTo>
                    <a:pt x="8" y="2"/>
                    <a:pt x="4" y="2"/>
                    <a:pt x="0" y="2"/>
                  </a:cubicBezTo>
                  <a:cubicBezTo>
                    <a:pt x="4" y="0"/>
                    <a:pt x="9" y="1"/>
                    <a:pt x="14" y="1"/>
                  </a:cubicBezTo>
                  <a:cubicBezTo>
                    <a:pt x="20" y="1"/>
                    <a:pt x="26" y="1"/>
                    <a:pt x="32" y="0"/>
                  </a:cubicBezTo>
                  <a:cubicBezTo>
                    <a:pt x="35" y="0"/>
                    <a:pt x="36" y="1"/>
                    <a:pt x="35" y="4"/>
                  </a:cubicBezTo>
                  <a:cubicBezTo>
                    <a:pt x="33" y="8"/>
                    <a:pt x="32" y="11"/>
                    <a:pt x="30" y="15"/>
                  </a:cubicBezTo>
                  <a:close/>
                </a:path>
              </a:pathLst>
            </a:custGeom>
            <a:solidFill>
              <a:srgbClr val="EEC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48">
              <a:extLst>
                <a:ext uri="{FF2B5EF4-FFF2-40B4-BE49-F238E27FC236}">
                  <a16:creationId xmlns:a16="http://schemas.microsoft.com/office/drawing/2014/main" id="{4D9CD9FF-951F-3AA0-59EF-C5FA3AEF2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" y="755"/>
              <a:ext cx="37" cy="42"/>
            </a:xfrm>
            <a:custGeom>
              <a:avLst/>
              <a:gdLst>
                <a:gd name="T0" fmla="*/ 21 w 21"/>
                <a:gd name="T1" fmla="*/ 6 h 24"/>
                <a:gd name="T2" fmla="*/ 20 w 21"/>
                <a:gd name="T3" fmla="*/ 7 h 24"/>
                <a:gd name="T4" fmla="*/ 10 w 21"/>
                <a:gd name="T5" fmla="*/ 22 h 24"/>
                <a:gd name="T6" fmla="*/ 8 w 21"/>
                <a:gd name="T7" fmla="*/ 22 h 24"/>
                <a:gd name="T8" fmla="*/ 7 w 21"/>
                <a:gd name="T9" fmla="*/ 19 h 24"/>
                <a:gd name="T10" fmla="*/ 13 w 21"/>
                <a:gd name="T11" fmla="*/ 13 h 24"/>
                <a:gd name="T12" fmla="*/ 13 w 21"/>
                <a:gd name="T13" fmla="*/ 8 h 24"/>
                <a:gd name="T14" fmla="*/ 8 w 21"/>
                <a:gd name="T15" fmla="*/ 8 h 24"/>
                <a:gd name="T16" fmla="*/ 4 w 21"/>
                <a:gd name="T17" fmla="*/ 11 h 24"/>
                <a:gd name="T18" fmla="*/ 1 w 21"/>
                <a:gd name="T19" fmla="*/ 12 h 24"/>
                <a:gd name="T20" fmla="*/ 1 w 21"/>
                <a:gd name="T21" fmla="*/ 8 h 24"/>
                <a:gd name="T22" fmla="*/ 5 w 21"/>
                <a:gd name="T23" fmla="*/ 0 h 24"/>
                <a:gd name="T24" fmla="*/ 21 w 21"/>
                <a:gd name="T2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4">
                  <a:moveTo>
                    <a:pt x="21" y="6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15"/>
                    <a:pt x="13" y="17"/>
                    <a:pt x="10" y="22"/>
                  </a:cubicBezTo>
                  <a:cubicBezTo>
                    <a:pt x="9" y="24"/>
                    <a:pt x="8" y="23"/>
                    <a:pt x="8" y="22"/>
                  </a:cubicBezTo>
                  <a:cubicBezTo>
                    <a:pt x="6" y="21"/>
                    <a:pt x="6" y="20"/>
                    <a:pt x="7" y="19"/>
                  </a:cubicBezTo>
                  <a:cubicBezTo>
                    <a:pt x="9" y="17"/>
                    <a:pt x="11" y="15"/>
                    <a:pt x="13" y="13"/>
                  </a:cubicBezTo>
                  <a:cubicBezTo>
                    <a:pt x="14" y="12"/>
                    <a:pt x="15" y="10"/>
                    <a:pt x="13" y="8"/>
                  </a:cubicBezTo>
                  <a:cubicBezTo>
                    <a:pt x="12" y="6"/>
                    <a:pt x="10" y="7"/>
                    <a:pt x="8" y="8"/>
                  </a:cubicBezTo>
                  <a:cubicBezTo>
                    <a:pt x="7" y="9"/>
                    <a:pt x="6" y="10"/>
                    <a:pt x="4" y="11"/>
                  </a:cubicBezTo>
                  <a:cubicBezTo>
                    <a:pt x="3" y="11"/>
                    <a:pt x="3" y="13"/>
                    <a:pt x="1" y="12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4" y="5"/>
                    <a:pt x="6" y="3"/>
                    <a:pt x="5" y="0"/>
                  </a:cubicBezTo>
                  <a:cubicBezTo>
                    <a:pt x="11" y="1"/>
                    <a:pt x="16" y="4"/>
                    <a:pt x="21" y="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49">
              <a:extLst>
                <a:ext uri="{FF2B5EF4-FFF2-40B4-BE49-F238E27FC236}">
                  <a16:creationId xmlns:a16="http://schemas.microsoft.com/office/drawing/2014/main" id="{D5A1D3FE-9BB0-06F0-2AF2-8F2095AC9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" y="723"/>
              <a:ext cx="54" cy="24"/>
            </a:xfrm>
            <a:custGeom>
              <a:avLst/>
              <a:gdLst>
                <a:gd name="T0" fmla="*/ 21 w 31"/>
                <a:gd name="T1" fmla="*/ 2 h 14"/>
                <a:gd name="T2" fmla="*/ 24 w 31"/>
                <a:gd name="T3" fmla="*/ 6 h 14"/>
                <a:gd name="T4" fmla="*/ 29 w 31"/>
                <a:gd name="T5" fmla="*/ 9 h 14"/>
                <a:gd name="T6" fmla="*/ 30 w 31"/>
                <a:gd name="T7" fmla="*/ 13 h 14"/>
                <a:gd name="T8" fmla="*/ 0 w 31"/>
                <a:gd name="T9" fmla="*/ 0 h 14"/>
                <a:gd name="T10" fmla="*/ 10 w 31"/>
                <a:gd name="T11" fmla="*/ 1 h 14"/>
                <a:gd name="T12" fmla="*/ 21 w 31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21" y="2"/>
                  </a:moveTo>
                  <a:cubicBezTo>
                    <a:pt x="21" y="4"/>
                    <a:pt x="21" y="6"/>
                    <a:pt x="24" y="6"/>
                  </a:cubicBezTo>
                  <a:cubicBezTo>
                    <a:pt x="26" y="7"/>
                    <a:pt x="27" y="8"/>
                    <a:pt x="29" y="9"/>
                  </a:cubicBezTo>
                  <a:cubicBezTo>
                    <a:pt x="31" y="10"/>
                    <a:pt x="31" y="11"/>
                    <a:pt x="30" y="13"/>
                  </a:cubicBezTo>
                  <a:cubicBezTo>
                    <a:pt x="18" y="14"/>
                    <a:pt x="9" y="6"/>
                    <a:pt x="0" y="0"/>
                  </a:cubicBezTo>
                  <a:cubicBezTo>
                    <a:pt x="3" y="0"/>
                    <a:pt x="7" y="1"/>
                    <a:pt x="10" y="1"/>
                  </a:cubicBezTo>
                  <a:cubicBezTo>
                    <a:pt x="14" y="1"/>
                    <a:pt x="18" y="2"/>
                    <a:pt x="21" y="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50">
              <a:extLst>
                <a:ext uri="{FF2B5EF4-FFF2-40B4-BE49-F238E27FC236}">
                  <a16:creationId xmlns:a16="http://schemas.microsoft.com/office/drawing/2014/main" id="{66207637-D67F-5E1A-67DF-391259583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" y="719"/>
              <a:ext cx="57" cy="16"/>
            </a:xfrm>
            <a:custGeom>
              <a:avLst/>
              <a:gdLst>
                <a:gd name="T0" fmla="*/ 30 w 32"/>
                <a:gd name="T1" fmla="*/ 1 h 9"/>
                <a:gd name="T2" fmla="*/ 28 w 32"/>
                <a:gd name="T3" fmla="*/ 5 h 9"/>
                <a:gd name="T4" fmla="*/ 24 w 32"/>
                <a:gd name="T5" fmla="*/ 9 h 9"/>
                <a:gd name="T6" fmla="*/ 0 w 32"/>
                <a:gd name="T7" fmla="*/ 2 h 9"/>
                <a:gd name="T8" fmla="*/ 3 w 32"/>
                <a:gd name="T9" fmla="*/ 1 h 9"/>
                <a:gd name="T10" fmla="*/ 30 w 32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9">
                  <a:moveTo>
                    <a:pt x="30" y="1"/>
                  </a:moveTo>
                  <a:cubicBezTo>
                    <a:pt x="32" y="3"/>
                    <a:pt x="29" y="3"/>
                    <a:pt x="28" y="5"/>
                  </a:cubicBezTo>
                  <a:cubicBezTo>
                    <a:pt x="27" y="6"/>
                    <a:pt x="25" y="7"/>
                    <a:pt x="24" y="9"/>
                  </a:cubicBezTo>
                  <a:cubicBezTo>
                    <a:pt x="16" y="7"/>
                    <a:pt x="8" y="3"/>
                    <a:pt x="0" y="2"/>
                  </a:cubicBezTo>
                  <a:cubicBezTo>
                    <a:pt x="0" y="0"/>
                    <a:pt x="2" y="1"/>
                    <a:pt x="3" y="1"/>
                  </a:cubicBezTo>
                  <a:cubicBezTo>
                    <a:pt x="12" y="1"/>
                    <a:pt x="21" y="1"/>
                    <a:pt x="30" y="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51">
              <a:extLst>
                <a:ext uri="{FF2B5EF4-FFF2-40B4-BE49-F238E27FC236}">
                  <a16:creationId xmlns:a16="http://schemas.microsoft.com/office/drawing/2014/main" id="{FDB0A342-95E8-660F-9239-47CE35E7E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" y="693"/>
              <a:ext cx="42" cy="21"/>
            </a:xfrm>
            <a:custGeom>
              <a:avLst/>
              <a:gdLst>
                <a:gd name="T0" fmla="*/ 4 w 24"/>
                <a:gd name="T1" fmla="*/ 10 h 12"/>
                <a:gd name="T2" fmla="*/ 5 w 24"/>
                <a:gd name="T3" fmla="*/ 1 h 12"/>
                <a:gd name="T4" fmla="*/ 17 w 24"/>
                <a:gd name="T5" fmla="*/ 1 h 12"/>
                <a:gd name="T6" fmla="*/ 12 w 24"/>
                <a:gd name="T7" fmla="*/ 2 h 12"/>
                <a:gd name="T8" fmla="*/ 8 w 24"/>
                <a:gd name="T9" fmla="*/ 5 h 12"/>
                <a:gd name="T10" fmla="*/ 10 w 24"/>
                <a:gd name="T11" fmla="*/ 9 h 12"/>
                <a:gd name="T12" fmla="*/ 14 w 24"/>
                <a:gd name="T13" fmla="*/ 7 h 12"/>
                <a:gd name="T14" fmla="*/ 19 w 24"/>
                <a:gd name="T15" fmla="*/ 3 h 12"/>
                <a:gd name="T16" fmla="*/ 22 w 24"/>
                <a:gd name="T17" fmla="*/ 4 h 12"/>
                <a:gd name="T18" fmla="*/ 22 w 24"/>
                <a:gd name="T19" fmla="*/ 7 h 12"/>
                <a:gd name="T20" fmla="*/ 19 w 24"/>
                <a:gd name="T21" fmla="*/ 10 h 12"/>
                <a:gd name="T22" fmla="*/ 24 w 24"/>
                <a:gd name="T23" fmla="*/ 12 h 12"/>
                <a:gd name="T24" fmla="*/ 4 w 24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2">
                  <a:moveTo>
                    <a:pt x="4" y="10"/>
                  </a:moveTo>
                  <a:cubicBezTo>
                    <a:pt x="0" y="6"/>
                    <a:pt x="3" y="4"/>
                    <a:pt x="5" y="1"/>
                  </a:cubicBezTo>
                  <a:cubicBezTo>
                    <a:pt x="9" y="1"/>
                    <a:pt x="13" y="0"/>
                    <a:pt x="17" y="1"/>
                  </a:cubicBezTo>
                  <a:cubicBezTo>
                    <a:pt x="15" y="1"/>
                    <a:pt x="14" y="1"/>
                    <a:pt x="12" y="2"/>
                  </a:cubicBezTo>
                  <a:cubicBezTo>
                    <a:pt x="10" y="2"/>
                    <a:pt x="9" y="4"/>
                    <a:pt x="8" y="5"/>
                  </a:cubicBezTo>
                  <a:cubicBezTo>
                    <a:pt x="8" y="7"/>
                    <a:pt x="9" y="8"/>
                    <a:pt x="10" y="9"/>
                  </a:cubicBezTo>
                  <a:cubicBezTo>
                    <a:pt x="12" y="10"/>
                    <a:pt x="13" y="8"/>
                    <a:pt x="14" y="7"/>
                  </a:cubicBezTo>
                  <a:cubicBezTo>
                    <a:pt x="16" y="6"/>
                    <a:pt x="17" y="5"/>
                    <a:pt x="19" y="3"/>
                  </a:cubicBezTo>
                  <a:cubicBezTo>
                    <a:pt x="20" y="2"/>
                    <a:pt x="21" y="3"/>
                    <a:pt x="22" y="4"/>
                  </a:cubicBezTo>
                  <a:cubicBezTo>
                    <a:pt x="23" y="5"/>
                    <a:pt x="23" y="5"/>
                    <a:pt x="22" y="7"/>
                  </a:cubicBezTo>
                  <a:cubicBezTo>
                    <a:pt x="21" y="8"/>
                    <a:pt x="20" y="9"/>
                    <a:pt x="19" y="10"/>
                  </a:cubicBezTo>
                  <a:cubicBezTo>
                    <a:pt x="20" y="12"/>
                    <a:pt x="23" y="10"/>
                    <a:pt x="24" y="12"/>
                  </a:cubicBezTo>
                  <a:cubicBezTo>
                    <a:pt x="17" y="12"/>
                    <a:pt x="10" y="11"/>
                    <a:pt x="4" y="10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52">
              <a:extLst>
                <a:ext uri="{FF2B5EF4-FFF2-40B4-BE49-F238E27FC236}">
                  <a16:creationId xmlns:a16="http://schemas.microsoft.com/office/drawing/2014/main" id="{45E36845-09F9-F300-0EA7-9BA3DA94F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" y="834"/>
              <a:ext cx="35" cy="24"/>
            </a:xfrm>
            <a:custGeom>
              <a:avLst/>
              <a:gdLst>
                <a:gd name="T0" fmla="*/ 0 w 20"/>
                <a:gd name="T1" fmla="*/ 13 h 14"/>
                <a:gd name="T2" fmla="*/ 5 w 20"/>
                <a:gd name="T3" fmla="*/ 1 h 14"/>
                <a:gd name="T4" fmla="*/ 20 w 20"/>
                <a:gd name="T5" fmla="*/ 0 h 14"/>
                <a:gd name="T6" fmla="*/ 8 w 20"/>
                <a:gd name="T7" fmla="*/ 11 h 14"/>
                <a:gd name="T8" fmla="*/ 9 w 20"/>
                <a:gd name="T9" fmla="*/ 12 h 14"/>
                <a:gd name="T10" fmla="*/ 17 w 20"/>
                <a:gd name="T11" fmla="*/ 12 h 14"/>
                <a:gd name="T12" fmla="*/ 0 w 20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0" y="13"/>
                  </a:moveTo>
                  <a:cubicBezTo>
                    <a:pt x="6" y="11"/>
                    <a:pt x="7" y="6"/>
                    <a:pt x="5" y="1"/>
                  </a:cubicBezTo>
                  <a:cubicBezTo>
                    <a:pt x="10" y="0"/>
                    <a:pt x="15" y="0"/>
                    <a:pt x="20" y="0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8" y="11"/>
                    <a:pt x="8" y="11"/>
                    <a:pt x="9" y="12"/>
                  </a:cubicBezTo>
                  <a:cubicBezTo>
                    <a:pt x="11" y="12"/>
                    <a:pt x="14" y="12"/>
                    <a:pt x="17" y="12"/>
                  </a:cubicBezTo>
                  <a:cubicBezTo>
                    <a:pt x="11" y="14"/>
                    <a:pt x="6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53">
              <a:extLst>
                <a:ext uri="{FF2B5EF4-FFF2-40B4-BE49-F238E27FC236}">
                  <a16:creationId xmlns:a16="http://schemas.microsoft.com/office/drawing/2014/main" id="{AE1EED21-3303-78D2-2351-8F9D453BD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" y="834"/>
              <a:ext cx="56" cy="23"/>
            </a:xfrm>
            <a:custGeom>
              <a:avLst/>
              <a:gdLst>
                <a:gd name="T0" fmla="*/ 21 w 32"/>
                <a:gd name="T1" fmla="*/ 1 h 13"/>
                <a:gd name="T2" fmla="*/ 22 w 32"/>
                <a:gd name="T3" fmla="*/ 3 h 13"/>
                <a:gd name="T4" fmla="*/ 32 w 32"/>
                <a:gd name="T5" fmla="*/ 13 h 13"/>
                <a:gd name="T6" fmla="*/ 26 w 32"/>
                <a:gd name="T7" fmla="*/ 13 h 13"/>
                <a:gd name="T8" fmla="*/ 15 w 32"/>
                <a:gd name="T9" fmla="*/ 2 h 13"/>
                <a:gd name="T10" fmla="*/ 10 w 32"/>
                <a:gd name="T11" fmla="*/ 2 h 13"/>
                <a:gd name="T12" fmla="*/ 0 w 32"/>
                <a:gd name="T13" fmla="*/ 1 h 13"/>
                <a:gd name="T14" fmla="*/ 21 w 32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3">
                  <a:moveTo>
                    <a:pt x="21" y="1"/>
                  </a:moveTo>
                  <a:cubicBezTo>
                    <a:pt x="20" y="2"/>
                    <a:pt x="21" y="3"/>
                    <a:pt x="22" y="3"/>
                  </a:cubicBezTo>
                  <a:cubicBezTo>
                    <a:pt x="26" y="6"/>
                    <a:pt x="28" y="10"/>
                    <a:pt x="32" y="13"/>
                  </a:cubicBezTo>
                  <a:cubicBezTo>
                    <a:pt x="30" y="13"/>
                    <a:pt x="28" y="13"/>
                    <a:pt x="26" y="13"/>
                  </a:cubicBezTo>
                  <a:cubicBezTo>
                    <a:pt x="23" y="9"/>
                    <a:pt x="18" y="6"/>
                    <a:pt x="15" y="2"/>
                  </a:cubicBezTo>
                  <a:cubicBezTo>
                    <a:pt x="14" y="1"/>
                    <a:pt x="12" y="2"/>
                    <a:pt x="10" y="2"/>
                  </a:cubicBezTo>
                  <a:cubicBezTo>
                    <a:pt x="7" y="2"/>
                    <a:pt x="4" y="2"/>
                    <a:pt x="0" y="1"/>
                  </a:cubicBezTo>
                  <a:cubicBezTo>
                    <a:pt x="7" y="0"/>
                    <a:pt x="14" y="1"/>
                    <a:pt x="21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54">
              <a:extLst>
                <a:ext uri="{FF2B5EF4-FFF2-40B4-BE49-F238E27FC236}">
                  <a16:creationId xmlns:a16="http://schemas.microsoft.com/office/drawing/2014/main" id="{B8DA5473-8799-74A8-1436-EF531983A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62"/>
              <a:ext cx="47" cy="22"/>
            </a:xfrm>
            <a:custGeom>
              <a:avLst/>
              <a:gdLst>
                <a:gd name="T0" fmla="*/ 0 w 27"/>
                <a:gd name="T1" fmla="*/ 13 h 13"/>
                <a:gd name="T2" fmla="*/ 11 w 27"/>
                <a:gd name="T3" fmla="*/ 11 h 13"/>
                <a:gd name="T4" fmla="*/ 22 w 27"/>
                <a:gd name="T5" fmla="*/ 0 h 13"/>
                <a:gd name="T6" fmla="*/ 26 w 27"/>
                <a:gd name="T7" fmla="*/ 0 h 13"/>
                <a:gd name="T8" fmla="*/ 21 w 27"/>
                <a:gd name="T9" fmla="*/ 12 h 13"/>
                <a:gd name="T10" fmla="*/ 0 w 27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3">
                  <a:moveTo>
                    <a:pt x="0" y="13"/>
                  </a:moveTo>
                  <a:cubicBezTo>
                    <a:pt x="3" y="10"/>
                    <a:pt x="7" y="11"/>
                    <a:pt x="11" y="11"/>
                  </a:cubicBezTo>
                  <a:cubicBezTo>
                    <a:pt x="17" y="11"/>
                    <a:pt x="22" y="7"/>
                    <a:pt x="22" y="0"/>
                  </a:cubicBezTo>
                  <a:cubicBezTo>
                    <a:pt x="23" y="0"/>
                    <a:pt x="25" y="0"/>
                    <a:pt x="26" y="0"/>
                  </a:cubicBezTo>
                  <a:cubicBezTo>
                    <a:pt x="27" y="5"/>
                    <a:pt x="24" y="9"/>
                    <a:pt x="21" y="12"/>
                  </a:cubicBezTo>
                  <a:cubicBezTo>
                    <a:pt x="14" y="13"/>
                    <a:pt x="7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55">
              <a:extLst>
                <a:ext uri="{FF2B5EF4-FFF2-40B4-BE49-F238E27FC236}">
                  <a16:creationId xmlns:a16="http://schemas.microsoft.com/office/drawing/2014/main" id="{3ECB0576-B838-0F13-B2C2-5CD50A888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725"/>
              <a:ext cx="37" cy="24"/>
            </a:xfrm>
            <a:custGeom>
              <a:avLst/>
              <a:gdLst>
                <a:gd name="T0" fmla="*/ 10 w 21"/>
                <a:gd name="T1" fmla="*/ 14 h 14"/>
                <a:gd name="T2" fmla="*/ 15 w 21"/>
                <a:gd name="T3" fmla="*/ 12 h 14"/>
                <a:gd name="T4" fmla="*/ 0 w 21"/>
                <a:gd name="T5" fmla="*/ 1 h 14"/>
                <a:gd name="T6" fmla="*/ 2 w 21"/>
                <a:gd name="T7" fmla="*/ 0 h 14"/>
                <a:gd name="T8" fmla="*/ 9 w 21"/>
                <a:gd name="T9" fmla="*/ 1 h 14"/>
                <a:gd name="T10" fmla="*/ 18 w 21"/>
                <a:gd name="T11" fmla="*/ 9 h 14"/>
                <a:gd name="T12" fmla="*/ 21 w 21"/>
                <a:gd name="T13" fmla="*/ 13 h 14"/>
                <a:gd name="T14" fmla="*/ 10 w 2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4">
                  <a:moveTo>
                    <a:pt x="10" y="14"/>
                  </a:moveTo>
                  <a:cubicBezTo>
                    <a:pt x="12" y="13"/>
                    <a:pt x="13" y="13"/>
                    <a:pt x="15" y="12"/>
                  </a:cubicBezTo>
                  <a:cubicBezTo>
                    <a:pt x="9" y="9"/>
                    <a:pt x="7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5" y="0"/>
                    <a:pt x="7" y="0"/>
                    <a:pt x="9" y="1"/>
                  </a:cubicBezTo>
                  <a:cubicBezTo>
                    <a:pt x="11" y="4"/>
                    <a:pt x="15" y="6"/>
                    <a:pt x="18" y="9"/>
                  </a:cubicBezTo>
                  <a:cubicBezTo>
                    <a:pt x="19" y="10"/>
                    <a:pt x="20" y="12"/>
                    <a:pt x="21" y="13"/>
                  </a:cubicBezTo>
                  <a:cubicBezTo>
                    <a:pt x="17" y="13"/>
                    <a:pt x="14" y="14"/>
                    <a:pt x="1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56">
              <a:extLst>
                <a:ext uri="{FF2B5EF4-FFF2-40B4-BE49-F238E27FC236}">
                  <a16:creationId xmlns:a16="http://schemas.microsoft.com/office/drawing/2014/main" id="{5DCDBED7-A20B-56F2-722E-5CB48BFF1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" y="800"/>
              <a:ext cx="26" cy="23"/>
            </a:xfrm>
            <a:custGeom>
              <a:avLst/>
              <a:gdLst>
                <a:gd name="T0" fmla="*/ 15 w 15"/>
                <a:gd name="T1" fmla="*/ 0 h 13"/>
                <a:gd name="T2" fmla="*/ 13 w 15"/>
                <a:gd name="T3" fmla="*/ 10 h 13"/>
                <a:gd name="T4" fmla="*/ 15 w 15"/>
                <a:gd name="T5" fmla="*/ 12 h 13"/>
                <a:gd name="T6" fmla="*/ 9 w 15"/>
                <a:gd name="T7" fmla="*/ 13 h 13"/>
                <a:gd name="T8" fmla="*/ 5 w 15"/>
                <a:gd name="T9" fmla="*/ 6 h 13"/>
                <a:gd name="T10" fmla="*/ 0 w 15"/>
                <a:gd name="T11" fmla="*/ 1 h 13"/>
                <a:gd name="T12" fmla="*/ 15 w 1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3">
                  <a:moveTo>
                    <a:pt x="15" y="0"/>
                  </a:moveTo>
                  <a:cubicBezTo>
                    <a:pt x="8" y="3"/>
                    <a:pt x="7" y="4"/>
                    <a:pt x="13" y="10"/>
                  </a:cubicBezTo>
                  <a:cubicBezTo>
                    <a:pt x="14" y="11"/>
                    <a:pt x="15" y="12"/>
                    <a:pt x="15" y="12"/>
                  </a:cubicBezTo>
                  <a:cubicBezTo>
                    <a:pt x="13" y="13"/>
                    <a:pt x="11" y="13"/>
                    <a:pt x="9" y="13"/>
                  </a:cubicBezTo>
                  <a:cubicBezTo>
                    <a:pt x="7" y="11"/>
                    <a:pt x="5" y="9"/>
                    <a:pt x="5" y="6"/>
                  </a:cubicBezTo>
                  <a:cubicBezTo>
                    <a:pt x="6" y="2"/>
                    <a:pt x="4" y="0"/>
                    <a:pt x="0" y="1"/>
                  </a:cubicBezTo>
                  <a:cubicBezTo>
                    <a:pt x="5" y="0"/>
                    <a:pt x="10" y="0"/>
                    <a:pt x="1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57">
              <a:extLst>
                <a:ext uri="{FF2B5EF4-FFF2-40B4-BE49-F238E27FC236}">
                  <a16:creationId xmlns:a16="http://schemas.microsoft.com/office/drawing/2014/main" id="{5B0BA83C-FA15-9BD5-1631-9FB82C0AD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" y="728"/>
              <a:ext cx="30" cy="23"/>
            </a:xfrm>
            <a:custGeom>
              <a:avLst/>
              <a:gdLst>
                <a:gd name="T0" fmla="*/ 17 w 17"/>
                <a:gd name="T1" fmla="*/ 1 h 13"/>
                <a:gd name="T2" fmla="*/ 5 w 17"/>
                <a:gd name="T3" fmla="*/ 13 h 13"/>
                <a:gd name="T4" fmla="*/ 0 w 17"/>
                <a:gd name="T5" fmla="*/ 13 h 13"/>
                <a:gd name="T6" fmla="*/ 11 w 17"/>
                <a:gd name="T7" fmla="*/ 1 h 13"/>
                <a:gd name="T8" fmla="*/ 17 w 17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7" y="1"/>
                  </a:moveTo>
                  <a:cubicBezTo>
                    <a:pt x="13" y="5"/>
                    <a:pt x="9" y="9"/>
                    <a:pt x="5" y="13"/>
                  </a:cubicBezTo>
                  <a:cubicBezTo>
                    <a:pt x="3" y="13"/>
                    <a:pt x="2" y="13"/>
                    <a:pt x="0" y="13"/>
                  </a:cubicBezTo>
                  <a:cubicBezTo>
                    <a:pt x="3" y="9"/>
                    <a:pt x="8" y="6"/>
                    <a:pt x="11" y="1"/>
                  </a:cubicBezTo>
                  <a:cubicBezTo>
                    <a:pt x="13" y="1"/>
                    <a:pt x="15" y="0"/>
                    <a:pt x="1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58">
              <a:extLst>
                <a:ext uri="{FF2B5EF4-FFF2-40B4-BE49-F238E27FC236}">
                  <a16:creationId xmlns:a16="http://schemas.microsoft.com/office/drawing/2014/main" id="{85BC5C4C-1466-F5E2-F8CA-5EE8BA29F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" y="765"/>
              <a:ext cx="40" cy="23"/>
            </a:xfrm>
            <a:custGeom>
              <a:avLst/>
              <a:gdLst>
                <a:gd name="T0" fmla="*/ 19 w 23"/>
                <a:gd name="T1" fmla="*/ 1 h 13"/>
                <a:gd name="T2" fmla="*/ 23 w 23"/>
                <a:gd name="T3" fmla="*/ 13 h 13"/>
                <a:gd name="T4" fmla="*/ 17 w 23"/>
                <a:gd name="T5" fmla="*/ 13 h 13"/>
                <a:gd name="T6" fmla="*/ 14 w 23"/>
                <a:gd name="T7" fmla="*/ 3 h 13"/>
                <a:gd name="T8" fmla="*/ 12 w 23"/>
                <a:gd name="T9" fmla="*/ 1 h 13"/>
                <a:gd name="T10" fmla="*/ 0 w 23"/>
                <a:gd name="T11" fmla="*/ 1 h 13"/>
                <a:gd name="T12" fmla="*/ 19 w 23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">
                  <a:moveTo>
                    <a:pt x="19" y="1"/>
                  </a:moveTo>
                  <a:cubicBezTo>
                    <a:pt x="17" y="6"/>
                    <a:pt x="21" y="9"/>
                    <a:pt x="23" y="13"/>
                  </a:cubicBezTo>
                  <a:cubicBezTo>
                    <a:pt x="21" y="13"/>
                    <a:pt x="19" y="13"/>
                    <a:pt x="17" y="13"/>
                  </a:cubicBezTo>
                  <a:cubicBezTo>
                    <a:pt x="16" y="10"/>
                    <a:pt x="14" y="7"/>
                    <a:pt x="14" y="3"/>
                  </a:cubicBezTo>
                  <a:cubicBezTo>
                    <a:pt x="15" y="1"/>
                    <a:pt x="13" y="1"/>
                    <a:pt x="12" y="1"/>
                  </a:cubicBezTo>
                  <a:cubicBezTo>
                    <a:pt x="8" y="1"/>
                    <a:pt x="4" y="1"/>
                    <a:pt x="0" y="1"/>
                  </a:cubicBezTo>
                  <a:cubicBezTo>
                    <a:pt x="6" y="0"/>
                    <a:pt x="13" y="0"/>
                    <a:pt x="19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59">
              <a:extLst>
                <a:ext uri="{FF2B5EF4-FFF2-40B4-BE49-F238E27FC236}">
                  <a16:creationId xmlns:a16="http://schemas.microsoft.com/office/drawing/2014/main" id="{011B296F-DEF7-E742-D4B6-AD01B1D71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" y="747"/>
              <a:ext cx="23" cy="22"/>
            </a:xfrm>
            <a:custGeom>
              <a:avLst/>
              <a:gdLst>
                <a:gd name="T0" fmla="*/ 13 w 13"/>
                <a:gd name="T1" fmla="*/ 3 h 12"/>
                <a:gd name="T2" fmla="*/ 5 w 13"/>
                <a:gd name="T3" fmla="*/ 10 h 12"/>
                <a:gd name="T4" fmla="*/ 2 w 13"/>
                <a:gd name="T5" fmla="*/ 10 h 12"/>
                <a:gd name="T6" fmla="*/ 2 w 13"/>
                <a:gd name="T7" fmla="*/ 7 h 12"/>
                <a:gd name="T8" fmla="*/ 7 w 13"/>
                <a:gd name="T9" fmla="*/ 0 h 12"/>
                <a:gd name="T10" fmla="*/ 13 w 13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13" y="3"/>
                  </a:moveTo>
                  <a:cubicBezTo>
                    <a:pt x="10" y="5"/>
                    <a:pt x="8" y="7"/>
                    <a:pt x="5" y="10"/>
                  </a:cubicBezTo>
                  <a:cubicBezTo>
                    <a:pt x="4" y="11"/>
                    <a:pt x="3" y="12"/>
                    <a:pt x="2" y="10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5"/>
                    <a:pt x="6" y="3"/>
                    <a:pt x="7" y="0"/>
                  </a:cubicBezTo>
                  <a:cubicBezTo>
                    <a:pt x="9" y="1"/>
                    <a:pt x="11" y="2"/>
                    <a:pt x="13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60">
              <a:extLst>
                <a:ext uri="{FF2B5EF4-FFF2-40B4-BE49-F238E27FC236}">
                  <a16:creationId xmlns:a16="http://schemas.microsoft.com/office/drawing/2014/main" id="{5F164CAA-AAC8-09B4-3D00-4E63556C9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" y="691"/>
              <a:ext cx="16" cy="4"/>
            </a:xfrm>
            <a:custGeom>
              <a:avLst/>
              <a:gdLst>
                <a:gd name="T0" fmla="*/ 9 w 9"/>
                <a:gd name="T1" fmla="*/ 1 h 2"/>
                <a:gd name="T2" fmla="*/ 0 w 9"/>
                <a:gd name="T3" fmla="*/ 1 h 2"/>
                <a:gd name="T4" fmla="*/ 9 w 9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9" y="1"/>
                  </a:moveTo>
                  <a:cubicBezTo>
                    <a:pt x="6" y="2"/>
                    <a:pt x="2" y="2"/>
                    <a:pt x="0" y="1"/>
                  </a:cubicBezTo>
                  <a:cubicBezTo>
                    <a:pt x="3" y="0"/>
                    <a:pt x="6" y="1"/>
                    <a:pt x="9" y="1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61">
              <a:extLst>
                <a:ext uri="{FF2B5EF4-FFF2-40B4-BE49-F238E27FC236}">
                  <a16:creationId xmlns:a16="http://schemas.microsoft.com/office/drawing/2014/main" id="{726ECA47-1CF9-B2BC-DD85-9E9373454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" y="682"/>
              <a:ext cx="656" cy="25"/>
            </a:xfrm>
            <a:custGeom>
              <a:avLst/>
              <a:gdLst>
                <a:gd name="T0" fmla="*/ 262 w 374"/>
                <a:gd name="T1" fmla="*/ 0 h 14"/>
                <a:gd name="T2" fmla="*/ 265 w 374"/>
                <a:gd name="T3" fmla="*/ 0 h 14"/>
                <a:gd name="T4" fmla="*/ 266 w 374"/>
                <a:gd name="T5" fmla="*/ 5 h 14"/>
                <a:gd name="T6" fmla="*/ 262 w 374"/>
                <a:gd name="T7" fmla="*/ 10 h 14"/>
                <a:gd name="T8" fmla="*/ 267 w 374"/>
                <a:gd name="T9" fmla="*/ 9 h 14"/>
                <a:gd name="T10" fmla="*/ 273 w 374"/>
                <a:gd name="T11" fmla="*/ 9 h 14"/>
                <a:gd name="T12" fmla="*/ 281 w 374"/>
                <a:gd name="T13" fmla="*/ 11 h 14"/>
                <a:gd name="T14" fmla="*/ 362 w 374"/>
                <a:gd name="T15" fmla="*/ 11 h 14"/>
                <a:gd name="T16" fmla="*/ 372 w 374"/>
                <a:gd name="T17" fmla="*/ 11 h 14"/>
                <a:gd name="T18" fmla="*/ 371 w 374"/>
                <a:gd name="T19" fmla="*/ 13 h 14"/>
                <a:gd name="T20" fmla="*/ 355 w 374"/>
                <a:gd name="T21" fmla="*/ 13 h 14"/>
                <a:gd name="T22" fmla="*/ 261 w 374"/>
                <a:gd name="T23" fmla="*/ 13 h 14"/>
                <a:gd name="T24" fmla="*/ 14 w 374"/>
                <a:gd name="T25" fmla="*/ 13 h 14"/>
                <a:gd name="T26" fmla="*/ 0 w 374"/>
                <a:gd name="T27" fmla="*/ 13 h 14"/>
                <a:gd name="T28" fmla="*/ 9 w 374"/>
                <a:gd name="T29" fmla="*/ 12 h 14"/>
                <a:gd name="T30" fmla="*/ 246 w 374"/>
                <a:gd name="T31" fmla="*/ 12 h 14"/>
                <a:gd name="T32" fmla="*/ 255 w 374"/>
                <a:gd name="T33" fmla="*/ 8 h 14"/>
                <a:gd name="T34" fmla="*/ 262 w 374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4" h="14">
                  <a:moveTo>
                    <a:pt x="262" y="0"/>
                  </a:moveTo>
                  <a:cubicBezTo>
                    <a:pt x="263" y="0"/>
                    <a:pt x="264" y="0"/>
                    <a:pt x="265" y="0"/>
                  </a:cubicBezTo>
                  <a:cubicBezTo>
                    <a:pt x="268" y="2"/>
                    <a:pt x="267" y="3"/>
                    <a:pt x="266" y="5"/>
                  </a:cubicBezTo>
                  <a:cubicBezTo>
                    <a:pt x="265" y="7"/>
                    <a:pt x="263" y="8"/>
                    <a:pt x="262" y="10"/>
                  </a:cubicBezTo>
                  <a:cubicBezTo>
                    <a:pt x="264" y="11"/>
                    <a:pt x="266" y="10"/>
                    <a:pt x="267" y="9"/>
                  </a:cubicBezTo>
                  <a:cubicBezTo>
                    <a:pt x="269" y="7"/>
                    <a:pt x="271" y="7"/>
                    <a:pt x="273" y="9"/>
                  </a:cubicBezTo>
                  <a:cubicBezTo>
                    <a:pt x="275" y="11"/>
                    <a:pt x="278" y="11"/>
                    <a:pt x="281" y="11"/>
                  </a:cubicBezTo>
                  <a:cubicBezTo>
                    <a:pt x="308" y="11"/>
                    <a:pt x="335" y="11"/>
                    <a:pt x="362" y="11"/>
                  </a:cubicBezTo>
                  <a:cubicBezTo>
                    <a:pt x="365" y="11"/>
                    <a:pt x="369" y="10"/>
                    <a:pt x="372" y="11"/>
                  </a:cubicBezTo>
                  <a:cubicBezTo>
                    <a:pt x="374" y="14"/>
                    <a:pt x="371" y="13"/>
                    <a:pt x="371" y="13"/>
                  </a:cubicBezTo>
                  <a:cubicBezTo>
                    <a:pt x="366" y="13"/>
                    <a:pt x="360" y="13"/>
                    <a:pt x="355" y="13"/>
                  </a:cubicBezTo>
                  <a:cubicBezTo>
                    <a:pt x="324" y="13"/>
                    <a:pt x="292" y="13"/>
                    <a:pt x="261" y="13"/>
                  </a:cubicBezTo>
                  <a:cubicBezTo>
                    <a:pt x="178" y="13"/>
                    <a:pt x="96" y="13"/>
                    <a:pt x="14" y="13"/>
                  </a:cubicBezTo>
                  <a:cubicBezTo>
                    <a:pt x="9" y="13"/>
                    <a:pt x="5" y="13"/>
                    <a:pt x="0" y="13"/>
                  </a:cubicBezTo>
                  <a:cubicBezTo>
                    <a:pt x="3" y="11"/>
                    <a:pt x="6" y="12"/>
                    <a:pt x="9" y="12"/>
                  </a:cubicBezTo>
                  <a:cubicBezTo>
                    <a:pt x="88" y="12"/>
                    <a:pt x="167" y="12"/>
                    <a:pt x="246" y="12"/>
                  </a:cubicBezTo>
                  <a:cubicBezTo>
                    <a:pt x="249" y="12"/>
                    <a:pt x="253" y="12"/>
                    <a:pt x="255" y="8"/>
                  </a:cubicBezTo>
                  <a:cubicBezTo>
                    <a:pt x="257" y="5"/>
                    <a:pt x="260" y="3"/>
                    <a:pt x="262" y="0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62">
              <a:extLst>
                <a:ext uri="{FF2B5EF4-FFF2-40B4-BE49-F238E27FC236}">
                  <a16:creationId xmlns:a16="http://schemas.microsoft.com/office/drawing/2014/main" id="{0BFB0084-9B17-B02F-D92F-ABD068AC2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700"/>
              <a:ext cx="67" cy="14"/>
            </a:xfrm>
            <a:custGeom>
              <a:avLst/>
              <a:gdLst>
                <a:gd name="T0" fmla="*/ 38 w 38"/>
                <a:gd name="T1" fmla="*/ 6 h 8"/>
                <a:gd name="T2" fmla="*/ 30 w 38"/>
                <a:gd name="T3" fmla="*/ 6 h 8"/>
                <a:gd name="T4" fmla="*/ 0 w 38"/>
                <a:gd name="T5" fmla="*/ 7 h 8"/>
                <a:gd name="T6" fmla="*/ 16 w 38"/>
                <a:gd name="T7" fmla="*/ 4 h 8"/>
                <a:gd name="T8" fmla="*/ 22 w 38"/>
                <a:gd name="T9" fmla="*/ 5 h 8"/>
                <a:gd name="T10" fmla="*/ 38 w 38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">
                  <a:moveTo>
                    <a:pt x="38" y="6"/>
                  </a:moveTo>
                  <a:cubicBezTo>
                    <a:pt x="36" y="7"/>
                    <a:pt x="33" y="6"/>
                    <a:pt x="30" y="6"/>
                  </a:cubicBezTo>
                  <a:cubicBezTo>
                    <a:pt x="20" y="6"/>
                    <a:pt x="10" y="8"/>
                    <a:pt x="0" y="7"/>
                  </a:cubicBezTo>
                  <a:cubicBezTo>
                    <a:pt x="4" y="1"/>
                    <a:pt x="10" y="0"/>
                    <a:pt x="16" y="4"/>
                  </a:cubicBezTo>
                  <a:cubicBezTo>
                    <a:pt x="18" y="5"/>
                    <a:pt x="20" y="6"/>
                    <a:pt x="22" y="5"/>
                  </a:cubicBezTo>
                  <a:cubicBezTo>
                    <a:pt x="27" y="3"/>
                    <a:pt x="33" y="4"/>
                    <a:pt x="38" y="6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63">
              <a:extLst>
                <a:ext uri="{FF2B5EF4-FFF2-40B4-BE49-F238E27FC236}">
                  <a16:creationId xmlns:a16="http://schemas.microsoft.com/office/drawing/2014/main" id="{9A1F74D8-5AA7-4A6C-B445-621C87534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797"/>
              <a:ext cx="38" cy="38"/>
            </a:xfrm>
            <a:custGeom>
              <a:avLst/>
              <a:gdLst>
                <a:gd name="T0" fmla="*/ 4 w 22"/>
                <a:gd name="T1" fmla="*/ 0 h 22"/>
                <a:gd name="T2" fmla="*/ 6 w 22"/>
                <a:gd name="T3" fmla="*/ 1 h 22"/>
                <a:gd name="T4" fmla="*/ 20 w 22"/>
                <a:gd name="T5" fmla="*/ 16 h 22"/>
                <a:gd name="T6" fmla="*/ 21 w 22"/>
                <a:gd name="T7" fmla="*/ 20 h 22"/>
                <a:gd name="T8" fmla="*/ 17 w 22"/>
                <a:gd name="T9" fmla="*/ 19 h 22"/>
                <a:gd name="T10" fmla="*/ 6 w 22"/>
                <a:gd name="T11" fmla="*/ 9 h 22"/>
                <a:gd name="T12" fmla="*/ 3 w 22"/>
                <a:gd name="T13" fmla="*/ 7 h 22"/>
                <a:gd name="T14" fmla="*/ 0 w 22"/>
                <a:gd name="T15" fmla="*/ 3 h 22"/>
                <a:gd name="T16" fmla="*/ 4 w 22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4" y="0"/>
                  </a:moveTo>
                  <a:cubicBezTo>
                    <a:pt x="5" y="0"/>
                    <a:pt x="5" y="0"/>
                    <a:pt x="6" y="1"/>
                  </a:cubicBezTo>
                  <a:cubicBezTo>
                    <a:pt x="11" y="6"/>
                    <a:pt x="15" y="11"/>
                    <a:pt x="20" y="16"/>
                  </a:cubicBezTo>
                  <a:cubicBezTo>
                    <a:pt x="22" y="17"/>
                    <a:pt x="22" y="18"/>
                    <a:pt x="21" y="20"/>
                  </a:cubicBezTo>
                  <a:cubicBezTo>
                    <a:pt x="19" y="22"/>
                    <a:pt x="18" y="20"/>
                    <a:pt x="17" y="19"/>
                  </a:cubicBezTo>
                  <a:cubicBezTo>
                    <a:pt x="13" y="16"/>
                    <a:pt x="10" y="12"/>
                    <a:pt x="6" y="9"/>
                  </a:cubicBezTo>
                  <a:cubicBezTo>
                    <a:pt x="5" y="8"/>
                    <a:pt x="5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64">
              <a:extLst>
                <a:ext uri="{FF2B5EF4-FFF2-40B4-BE49-F238E27FC236}">
                  <a16:creationId xmlns:a16="http://schemas.microsoft.com/office/drawing/2014/main" id="{402F1BE3-BC8C-254D-1CAC-36FC14C12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" y="679"/>
              <a:ext cx="201" cy="26"/>
            </a:xfrm>
            <a:custGeom>
              <a:avLst/>
              <a:gdLst>
                <a:gd name="T0" fmla="*/ 114 w 114"/>
                <a:gd name="T1" fmla="*/ 13 h 15"/>
                <a:gd name="T2" fmla="*/ 109 w 114"/>
                <a:gd name="T3" fmla="*/ 14 h 15"/>
                <a:gd name="T4" fmla="*/ 20 w 114"/>
                <a:gd name="T5" fmla="*/ 14 h 15"/>
                <a:gd name="T6" fmla="*/ 19 w 114"/>
                <a:gd name="T7" fmla="*/ 14 h 15"/>
                <a:gd name="T8" fmla="*/ 5 w 114"/>
                <a:gd name="T9" fmla="*/ 14 h 15"/>
                <a:gd name="T10" fmla="*/ 1 w 114"/>
                <a:gd name="T11" fmla="*/ 13 h 15"/>
                <a:gd name="T12" fmla="*/ 3 w 114"/>
                <a:gd name="T13" fmla="*/ 10 h 15"/>
                <a:gd name="T14" fmla="*/ 7 w 114"/>
                <a:gd name="T15" fmla="*/ 2 h 15"/>
                <a:gd name="T16" fmla="*/ 78 w 114"/>
                <a:gd name="T17" fmla="*/ 2 h 15"/>
                <a:gd name="T18" fmla="*/ 83 w 114"/>
                <a:gd name="T19" fmla="*/ 2 h 15"/>
                <a:gd name="T20" fmla="*/ 114 w 114"/>
                <a:gd name="T2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5">
                  <a:moveTo>
                    <a:pt x="114" y="13"/>
                  </a:moveTo>
                  <a:cubicBezTo>
                    <a:pt x="113" y="14"/>
                    <a:pt x="111" y="14"/>
                    <a:pt x="109" y="14"/>
                  </a:cubicBezTo>
                  <a:cubicBezTo>
                    <a:pt x="79" y="14"/>
                    <a:pt x="50" y="14"/>
                    <a:pt x="20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4" y="11"/>
                    <a:pt x="10" y="12"/>
                    <a:pt x="5" y="14"/>
                  </a:cubicBezTo>
                  <a:cubicBezTo>
                    <a:pt x="4" y="14"/>
                    <a:pt x="1" y="15"/>
                    <a:pt x="1" y="13"/>
                  </a:cubicBezTo>
                  <a:cubicBezTo>
                    <a:pt x="0" y="12"/>
                    <a:pt x="3" y="11"/>
                    <a:pt x="3" y="10"/>
                  </a:cubicBezTo>
                  <a:cubicBezTo>
                    <a:pt x="5" y="8"/>
                    <a:pt x="9" y="7"/>
                    <a:pt x="7" y="2"/>
                  </a:cubicBezTo>
                  <a:cubicBezTo>
                    <a:pt x="31" y="2"/>
                    <a:pt x="54" y="2"/>
                    <a:pt x="78" y="2"/>
                  </a:cubicBezTo>
                  <a:cubicBezTo>
                    <a:pt x="80" y="2"/>
                    <a:pt x="81" y="3"/>
                    <a:pt x="83" y="2"/>
                  </a:cubicBezTo>
                  <a:cubicBezTo>
                    <a:pt x="95" y="0"/>
                    <a:pt x="105" y="6"/>
                    <a:pt x="114" y="13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65">
              <a:extLst>
                <a:ext uri="{FF2B5EF4-FFF2-40B4-BE49-F238E27FC236}">
                  <a16:creationId xmlns:a16="http://schemas.microsoft.com/office/drawing/2014/main" id="{B51D941A-503A-B499-A7D6-92EB9D8F6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" y="723"/>
              <a:ext cx="16" cy="17"/>
            </a:xfrm>
            <a:custGeom>
              <a:avLst/>
              <a:gdLst>
                <a:gd name="T0" fmla="*/ 9 w 9"/>
                <a:gd name="T1" fmla="*/ 4 h 10"/>
                <a:gd name="T2" fmla="*/ 4 w 9"/>
                <a:gd name="T3" fmla="*/ 10 h 10"/>
                <a:gd name="T4" fmla="*/ 0 w 9"/>
                <a:gd name="T5" fmla="*/ 6 h 10"/>
                <a:gd name="T6" fmla="*/ 5 w 9"/>
                <a:gd name="T7" fmla="*/ 0 h 10"/>
                <a:gd name="T8" fmla="*/ 9 w 9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cubicBezTo>
                    <a:pt x="8" y="7"/>
                    <a:pt x="6" y="9"/>
                    <a:pt x="4" y="10"/>
                  </a:cubicBez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7" y="0"/>
                    <a:pt x="8" y="2"/>
                    <a:pt x="9" y="4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66">
              <a:extLst>
                <a:ext uri="{FF2B5EF4-FFF2-40B4-BE49-F238E27FC236}">
                  <a16:creationId xmlns:a16="http://schemas.microsoft.com/office/drawing/2014/main" id="{6DBB74BB-5ADD-27BC-BE2C-6EEF3574B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" y="682"/>
              <a:ext cx="154" cy="21"/>
            </a:xfrm>
            <a:custGeom>
              <a:avLst/>
              <a:gdLst>
                <a:gd name="T0" fmla="*/ 0 w 88"/>
                <a:gd name="T1" fmla="*/ 7 h 12"/>
                <a:gd name="T2" fmla="*/ 21 w 88"/>
                <a:gd name="T3" fmla="*/ 1 h 12"/>
                <a:gd name="T4" fmla="*/ 72 w 88"/>
                <a:gd name="T5" fmla="*/ 1 h 12"/>
                <a:gd name="T6" fmla="*/ 85 w 88"/>
                <a:gd name="T7" fmla="*/ 6 h 12"/>
                <a:gd name="T8" fmla="*/ 87 w 88"/>
                <a:gd name="T9" fmla="*/ 9 h 12"/>
                <a:gd name="T10" fmla="*/ 84 w 88"/>
                <a:gd name="T11" fmla="*/ 9 h 12"/>
                <a:gd name="T12" fmla="*/ 80 w 88"/>
                <a:gd name="T13" fmla="*/ 8 h 12"/>
                <a:gd name="T14" fmla="*/ 82 w 88"/>
                <a:gd name="T15" fmla="*/ 6 h 12"/>
                <a:gd name="T16" fmla="*/ 77 w 88"/>
                <a:gd name="T17" fmla="*/ 9 h 12"/>
                <a:gd name="T18" fmla="*/ 74 w 88"/>
                <a:gd name="T19" fmla="*/ 11 h 12"/>
                <a:gd name="T20" fmla="*/ 71 w 88"/>
                <a:gd name="T21" fmla="*/ 11 h 12"/>
                <a:gd name="T22" fmla="*/ 16 w 88"/>
                <a:gd name="T23" fmla="*/ 11 h 12"/>
                <a:gd name="T24" fmla="*/ 7 w 88"/>
                <a:gd name="T25" fmla="*/ 11 h 12"/>
                <a:gd name="T26" fmla="*/ 0 w 88"/>
                <a:gd name="T2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">
                  <a:moveTo>
                    <a:pt x="0" y="7"/>
                  </a:moveTo>
                  <a:cubicBezTo>
                    <a:pt x="6" y="0"/>
                    <a:pt x="14" y="1"/>
                    <a:pt x="21" y="1"/>
                  </a:cubicBezTo>
                  <a:cubicBezTo>
                    <a:pt x="38" y="1"/>
                    <a:pt x="55" y="1"/>
                    <a:pt x="72" y="1"/>
                  </a:cubicBezTo>
                  <a:cubicBezTo>
                    <a:pt x="77" y="1"/>
                    <a:pt x="81" y="4"/>
                    <a:pt x="85" y="6"/>
                  </a:cubicBezTo>
                  <a:cubicBezTo>
                    <a:pt x="86" y="7"/>
                    <a:pt x="88" y="7"/>
                    <a:pt x="87" y="9"/>
                  </a:cubicBezTo>
                  <a:cubicBezTo>
                    <a:pt x="86" y="10"/>
                    <a:pt x="85" y="9"/>
                    <a:pt x="84" y="9"/>
                  </a:cubicBezTo>
                  <a:cubicBezTo>
                    <a:pt x="83" y="9"/>
                    <a:pt x="81" y="8"/>
                    <a:pt x="80" y="8"/>
                  </a:cubicBezTo>
                  <a:cubicBezTo>
                    <a:pt x="80" y="6"/>
                    <a:pt x="82" y="7"/>
                    <a:pt x="82" y="6"/>
                  </a:cubicBezTo>
                  <a:cubicBezTo>
                    <a:pt x="79" y="6"/>
                    <a:pt x="77" y="5"/>
                    <a:pt x="77" y="9"/>
                  </a:cubicBezTo>
                  <a:cubicBezTo>
                    <a:pt x="77" y="10"/>
                    <a:pt x="75" y="11"/>
                    <a:pt x="74" y="11"/>
                  </a:cubicBezTo>
                  <a:cubicBezTo>
                    <a:pt x="73" y="11"/>
                    <a:pt x="72" y="11"/>
                    <a:pt x="71" y="11"/>
                  </a:cubicBezTo>
                  <a:cubicBezTo>
                    <a:pt x="52" y="10"/>
                    <a:pt x="34" y="12"/>
                    <a:pt x="16" y="11"/>
                  </a:cubicBezTo>
                  <a:cubicBezTo>
                    <a:pt x="13" y="11"/>
                    <a:pt x="10" y="11"/>
                    <a:pt x="7" y="11"/>
                  </a:cubicBezTo>
                  <a:cubicBezTo>
                    <a:pt x="3" y="11"/>
                    <a:pt x="4" y="6"/>
                    <a:pt x="0" y="7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16025874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36">
            <a:extLst>
              <a:ext uri="{FF2B5EF4-FFF2-40B4-BE49-F238E27FC236}">
                <a16:creationId xmlns:a16="http://schemas.microsoft.com/office/drawing/2014/main" id="{5F805438-CA29-F816-AAFA-89616A6083A3}"/>
              </a:ext>
            </a:extLst>
          </p:cNvPr>
          <p:cNvGrpSpPr/>
          <p:nvPr/>
        </p:nvGrpSpPr>
        <p:grpSpPr>
          <a:xfrm>
            <a:off x="1" y="5989320"/>
            <a:ext cx="12192000" cy="868680"/>
            <a:chOff x="32671" y="5827976"/>
            <a:chExt cx="12159329" cy="1030024"/>
          </a:xfrm>
        </p:grpSpPr>
        <p:sp>
          <p:nvSpPr>
            <p:cNvPr id="38" name="Freeform 59">
              <a:extLst>
                <a:ext uri="{FF2B5EF4-FFF2-40B4-BE49-F238E27FC236}">
                  <a16:creationId xmlns:a16="http://schemas.microsoft.com/office/drawing/2014/main" id="{B6CE1711-7D59-E6B1-5B4D-6A8ED0C4A2BE}"/>
                </a:ext>
              </a:extLst>
            </p:cNvPr>
            <p:cNvSpPr/>
            <p:nvPr userDrawn="1"/>
          </p:nvSpPr>
          <p:spPr bwMode="auto">
            <a:xfrm>
              <a:off x="32671" y="5827976"/>
              <a:ext cx="7840514" cy="1030024"/>
            </a:xfrm>
            <a:custGeom>
              <a:avLst/>
              <a:gdLst>
                <a:gd name="T0" fmla="*/ 0 w 2470"/>
                <a:gd name="T1" fmla="*/ 22 h 343"/>
                <a:gd name="T2" fmla="*/ 268 w 2470"/>
                <a:gd name="T3" fmla="*/ 30 h 343"/>
                <a:gd name="T4" fmla="*/ 473 w 2470"/>
                <a:gd name="T5" fmla="*/ 41 h 343"/>
                <a:gd name="T6" fmla="*/ 466 w 2470"/>
                <a:gd name="T7" fmla="*/ 24 h 343"/>
                <a:gd name="T8" fmla="*/ 466 w 2470"/>
                <a:gd name="T9" fmla="*/ 0 h 343"/>
                <a:gd name="T10" fmla="*/ 484 w 2470"/>
                <a:gd name="T11" fmla="*/ 19 h 343"/>
                <a:gd name="T12" fmla="*/ 493 w 2470"/>
                <a:gd name="T13" fmla="*/ 37 h 343"/>
                <a:gd name="T14" fmla="*/ 509 w 2470"/>
                <a:gd name="T15" fmla="*/ 20 h 343"/>
                <a:gd name="T16" fmla="*/ 530 w 2470"/>
                <a:gd name="T17" fmla="*/ 7 h 343"/>
                <a:gd name="T18" fmla="*/ 531 w 2470"/>
                <a:gd name="T19" fmla="*/ 21 h 343"/>
                <a:gd name="T20" fmla="*/ 518 w 2470"/>
                <a:gd name="T21" fmla="*/ 40 h 343"/>
                <a:gd name="T22" fmla="*/ 890 w 2470"/>
                <a:gd name="T23" fmla="*/ 63 h 343"/>
                <a:gd name="T24" fmla="*/ 1354 w 2470"/>
                <a:gd name="T25" fmla="*/ 101 h 343"/>
                <a:gd name="T26" fmla="*/ 1354 w 2470"/>
                <a:gd name="T27" fmla="*/ 82 h 343"/>
                <a:gd name="T28" fmla="*/ 1361 w 2470"/>
                <a:gd name="T29" fmla="*/ 65 h 343"/>
                <a:gd name="T30" fmla="*/ 1368 w 2470"/>
                <a:gd name="T31" fmla="*/ 79 h 343"/>
                <a:gd name="T32" fmla="*/ 1372 w 2470"/>
                <a:gd name="T33" fmla="*/ 95 h 343"/>
                <a:gd name="T34" fmla="*/ 1410 w 2470"/>
                <a:gd name="T35" fmla="*/ 78 h 343"/>
                <a:gd name="T36" fmla="*/ 1455 w 2470"/>
                <a:gd name="T37" fmla="*/ 68 h 343"/>
                <a:gd name="T38" fmla="*/ 1428 w 2470"/>
                <a:gd name="T39" fmla="*/ 91 h 343"/>
                <a:gd name="T40" fmla="*/ 1401 w 2470"/>
                <a:gd name="T41" fmla="*/ 106 h 343"/>
                <a:gd name="T42" fmla="*/ 1430 w 2470"/>
                <a:gd name="T43" fmla="*/ 110 h 343"/>
                <a:gd name="T44" fmla="*/ 1459 w 2470"/>
                <a:gd name="T45" fmla="*/ 113 h 343"/>
                <a:gd name="T46" fmla="*/ 1457 w 2470"/>
                <a:gd name="T47" fmla="*/ 104 h 343"/>
                <a:gd name="T48" fmla="*/ 1466 w 2470"/>
                <a:gd name="T49" fmla="*/ 93 h 343"/>
                <a:gd name="T50" fmla="*/ 1473 w 2470"/>
                <a:gd name="T51" fmla="*/ 105 h 343"/>
                <a:gd name="T52" fmla="*/ 1477 w 2470"/>
                <a:gd name="T53" fmla="*/ 116 h 343"/>
                <a:gd name="T54" fmla="*/ 1488 w 2470"/>
                <a:gd name="T55" fmla="*/ 117 h 343"/>
                <a:gd name="T56" fmla="*/ 1510 w 2470"/>
                <a:gd name="T57" fmla="*/ 99 h 343"/>
                <a:gd name="T58" fmla="*/ 1549 w 2470"/>
                <a:gd name="T59" fmla="*/ 78 h 343"/>
                <a:gd name="T60" fmla="*/ 1531 w 2470"/>
                <a:gd name="T61" fmla="*/ 103 h 343"/>
                <a:gd name="T62" fmla="*/ 1515 w 2470"/>
                <a:gd name="T63" fmla="*/ 120 h 343"/>
                <a:gd name="T64" fmla="*/ 1559 w 2470"/>
                <a:gd name="T65" fmla="*/ 126 h 343"/>
                <a:gd name="T66" fmla="*/ 1579 w 2470"/>
                <a:gd name="T67" fmla="*/ 112 h 343"/>
                <a:gd name="T68" fmla="*/ 1601 w 2470"/>
                <a:gd name="T69" fmla="*/ 103 h 343"/>
                <a:gd name="T70" fmla="*/ 1592 w 2470"/>
                <a:gd name="T71" fmla="*/ 116 h 343"/>
                <a:gd name="T72" fmla="*/ 1580 w 2470"/>
                <a:gd name="T73" fmla="*/ 128 h 343"/>
                <a:gd name="T74" fmla="*/ 1761 w 2470"/>
                <a:gd name="T75" fmla="*/ 157 h 343"/>
                <a:gd name="T76" fmla="*/ 1951 w 2470"/>
                <a:gd name="T77" fmla="*/ 192 h 343"/>
                <a:gd name="T78" fmla="*/ 2207 w 2470"/>
                <a:gd name="T79" fmla="*/ 254 h 343"/>
                <a:gd name="T80" fmla="*/ 2470 w 2470"/>
                <a:gd name="T81" fmla="*/ 343 h 343"/>
                <a:gd name="T82" fmla="*/ 2433 w 2470"/>
                <a:gd name="T83" fmla="*/ 343 h 343"/>
                <a:gd name="T84" fmla="*/ 0 w 2470"/>
                <a:gd name="T85" fmla="*/ 343 h 343"/>
                <a:gd name="T86" fmla="*/ 0 w 2470"/>
                <a:gd name="T87" fmla="*/ 2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70" h="343">
                  <a:moveTo>
                    <a:pt x="0" y="22"/>
                  </a:moveTo>
                  <a:cubicBezTo>
                    <a:pt x="86" y="23"/>
                    <a:pt x="175" y="26"/>
                    <a:pt x="268" y="30"/>
                  </a:cubicBezTo>
                  <a:cubicBezTo>
                    <a:pt x="338" y="33"/>
                    <a:pt x="407" y="37"/>
                    <a:pt x="473" y="41"/>
                  </a:cubicBezTo>
                  <a:cubicBezTo>
                    <a:pt x="470" y="37"/>
                    <a:pt x="468" y="31"/>
                    <a:pt x="466" y="24"/>
                  </a:cubicBezTo>
                  <a:cubicBezTo>
                    <a:pt x="464" y="15"/>
                    <a:pt x="465" y="6"/>
                    <a:pt x="466" y="0"/>
                  </a:cubicBezTo>
                  <a:cubicBezTo>
                    <a:pt x="472" y="5"/>
                    <a:pt x="478" y="11"/>
                    <a:pt x="484" y="19"/>
                  </a:cubicBezTo>
                  <a:cubicBezTo>
                    <a:pt x="488" y="25"/>
                    <a:pt x="491" y="32"/>
                    <a:pt x="493" y="37"/>
                  </a:cubicBezTo>
                  <a:cubicBezTo>
                    <a:pt x="496" y="32"/>
                    <a:pt x="501" y="26"/>
                    <a:pt x="509" y="20"/>
                  </a:cubicBezTo>
                  <a:cubicBezTo>
                    <a:pt x="516" y="14"/>
                    <a:pt x="524" y="10"/>
                    <a:pt x="530" y="7"/>
                  </a:cubicBezTo>
                  <a:cubicBezTo>
                    <a:pt x="531" y="10"/>
                    <a:pt x="532" y="15"/>
                    <a:pt x="531" y="21"/>
                  </a:cubicBezTo>
                  <a:cubicBezTo>
                    <a:pt x="529" y="31"/>
                    <a:pt x="522" y="37"/>
                    <a:pt x="518" y="40"/>
                  </a:cubicBezTo>
                  <a:cubicBezTo>
                    <a:pt x="639" y="46"/>
                    <a:pt x="763" y="54"/>
                    <a:pt x="890" y="63"/>
                  </a:cubicBezTo>
                  <a:cubicBezTo>
                    <a:pt x="1049" y="74"/>
                    <a:pt x="1204" y="87"/>
                    <a:pt x="1354" y="101"/>
                  </a:cubicBezTo>
                  <a:cubicBezTo>
                    <a:pt x="1353" y="96"/>
                    <a:pt x="1352" y="90"/>
                    <a:pt x="1354" y="82"/>
                  </a:cubicBezTo>
                  <a:cubicBezTo>
                    <a:pt x="1356" y="75"/>
                    <a:pt x="1359" y="70"/>
                    <a:pt x="1361" y="65"/>
                  </a:cubicBezTo>
                  <a:cubicBezTo>
                    <a:pt x="1363" y="69"/>
                    <a:pt x="1366" y="74"/>
                    <a:pt x="1368" y="79"/>
                  </a:cubicBezTo>
                  <a:cubicBezTo>
                    <a:pt x="1370" y="84"/>
                    <a:pt x="1371" y="90"/>
                    <a:pt x="1372" y="95"/>
                  </a:cubicBezTo>
                  <a:cubicBezTo>
                    <a:pt x="1381" y="90"/>
                    <a:pt x="1393" y="83"/>
                    <a:pt x="1410" y="78"/>
                  </a:cubicBezTo>
                  <a:cubicBezTo>
                    <a:pt x="1427" y="72"/>
                    <a:pt x="1444" y="69"/>
                    <a:pt x="1455" y="68"/>
                  </a:cubicBezTo>
                  <a:cubicBezTo>
                    <a:pt x="1449" y="75"/>
                    <a:pt x="1441" y="83"/>
                    <a:pt x="1428" y="91"/>
                  </a:cubicBezTo>
                  <a:cubicBezTo>
                    <a:pt x="1419" y="98"/>
                    <a:pt x="1409" y="103"/>
                    <a:pt x="1401" y="106"/>
                  </a:cubicBezTo>
                  <a:cubicBezTo>
                    <a:pt x="1410" y="107"/>
                    <a:pt x="1420" y="108"/>
                    <a:pt x="1430" y="110"/>
                  </a:cubicBezTo>
                  <a:cubicBezTo>
                    <a:pt x="1440" y="111"/>
                    <a:pt x="1449" y="112"/>
                    <a:pt x="1459" y="113"/>
                  </a:cubicBezTo>
                  <a:cubicBezTo>
                    <a:pt x="1458" y="111"/>
                    <a:pt x="1456" y="108"/>
                    <a:pt x="1457" y="104"/>
                  </a:cubicBezTo>
                  <a:cubicBezTo>
                    <a:pt x="1459" y="98"/>
                    <a:pt x="1464" y="94"/>
                    <a:pt x="1466" y="93"/>
                  </a:cubicBezTo>
                  <a:cubicBezTo>
                    <a:pt x="1468" y="96"/>
                    <a:pt x="1471" y="100"/>
                    <a:pt x="1473" y="105"/>
                  </a:cubicBezTo>
                  <a:cubicBezTo>
                    <a:pt x="1475" y="109"/>
                    <a:pt x="1476" y="112"/>
                    <a:pt x="1477" y="116"/>
                  </a:cubicBezTo>
                  <a:cubicBezTo>
                    <a:pt x="1481" y="116"/>
                    <a:pt x="1485" y="116"/>
                    <a:pt x="1488" y="117"/>
                  </a:cubicBezTo>
                  <a:cubicBezTo>
                    <a:pt x="1494" y="111"/>
                    <a:pt x="1501" y="105"/>
                    <a:pt x="1510" y="99"/>
                  </a:cubicBezTo>
                  <a:cubicBezTo>
                    <a:pt x="1524" y="89"/>
                    <a:pt x="1538" y="82"/>
                    <a:pt x="1549" y="78"/>
                  </a:cubicBezTo>
                  <a:cubicBezTo>
                    <a:pt x="1544" y="85"/>
                    <a:pt x="1538" y="94"/>
                    <a:pt x="1531" y="103"/>
                  </a:cubicBezTo>
                  <a:cubicBezTo>
                    <a:pt x="1525" y="109"/>
                    <a:pt x="1520" y="115"/>
                    <a:pt x="1515" y="120"/>
                  </a:cubicBezTo>
                  <a:cubicBezTo>
                    <a:pt x="1529" y="122"/>
                    <a:pt x="1544" y="124"/>
                    <a:pt x="1559" y="126"/>
                  </a:cubicBezTo>
                  <a:cubicBezTo>
                    <a:pt x="1563" y="122"/>
                    <a:pt x="1570" y="117"/>
                    <a:pt x="1579" y="112"/>
                  </a:cubicBezTo>
                  <a:cubicBezTo>
                    <a:pt x="1587" y="108"/>
                    <a:pt x="1595" y="105"/>
                    <a:pt x="1601" y="103"/>
                  </a:cubicBezTo>
                  <a:cubicBezTo>
                    <a:pt x="1599" y="107"/>
                    <a:pt x="1596" y="112"/>
                    <a:pt x="1592" y="116"/>
                  </a:cubicBezTo>
                  <a:cubicBezTo>
                    <a:pt x="1588" y="121"/>
                    <a:pt x="1583" y="125"/>
                    <a:pt x="1580" y="128"/>
                  </a:cubicBezTo>
                  <a:cubicBezTo>
                    <a:pt x="1627" y="135"/>
                    <a:pt x="1689" y="144"/>
                    <a:pt x="1761" y="157"/>
                  </a:cubicBezTo>
                  <a:cubicBezTo>
                    <a:pt x="1810" y="165"/>
                    <a:pt x="1873" y="176"/>
                    <a:pt x="1951" y="192"/>
                  </a:cubicBezTo>
                  <a:cubicBezTo>
                    <a:pt x="2008" y="204"/>
                    <a:pt x="2097" y="222"/>
                    <a:pt x="2207" y="254"/>
                  </a:cubicBezTo>
                  <a:cubicBezTo>
                    <a:pt x="2278" y="274"/>
                    <a:pt x="2369" y="303"/>
                    <a:pt x="2470" y="343"/>
                  </a:cubicBezTo>
                  <a:cubicBezTo>
                    <a:pt x="2458" y="343"/>
                    <a:pt x="2446" y="343"/>
                    <a:pt x="2433" y="343"/>
                  </a:cubicBezTo>
                  <a:cubicBezTo>
                    <a:pt x="1622" y="343"/>
                    <a:pt x="811" y="343"/>
                    <a:pt x="0" y="343"/>
                  </a:cubicBezTo>
                  <a:cubicBezTo>
                    <a:pt x="0" y="236"/>
                    <a:pt x="0" y="129"/>
                    <a:pt x="0" y="22"/>
                  </a:cubicBezTo>
                  <a:close/>
                </a:path>
              </a:pathLst>
            </a:custGeom>
            <a:solidFill>
              <a:srgbClr val="9EC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60">
              <a:extLst>
                <a:ext uri="{FF2B5EF4-FFF2-40B4-BE49-F238E27FC236}">
                  <a16:creationId xmlns:a16="http://schemas.microsoft.com/office/drawing/2014/main" id="{1DA3CAB1-7462-AEBB-C167-DEB38F634ADE}"/>
                </a:ext>
              </a:extLst>
            </p:cNvPr>
            <p:cNvSpPr/>
            <p:nvPr userDrawn="1"/>
          </p:nvSpPr>
          <p:spPr bwMode="auto">
            <a:xfrm>
              <a:off x="6050264" y="5957498"/>
              <a:ext cx="6141736" cy="900498"/>
            </a:xfrm>
            <a:custGeom>
              <a:avLst/>
              <a:gdLst>
                <a:gd name="T0" fmla="*/ 0 w 1935"/>
                <a:gd name="T1" fmla="*/ 143 h 301"/>
                <a:gd name="T2" fmla="*/ 120 w 1935"/>
                <a:gd name="T3" fmla="*/ 120 h 301"/>
                <a:gd name="T4" fmla="*/ 349 w 1935"/>
                <a:gd name="T5" fmla="*/ 85 h 301"/>
                <a:gd name="T6" fmla="*/ 335 w 1935"/>
                <a:gd name="T7" fmla="*/ 65 h 301"/>
                <a:gd name="T8" fmla="*/ 331 w 1935"/>
                <a:gd name="T9" fmla="*/ 41 h 301"/>
                <a:gd name="T10" fmla="*/ 355 w 1935"/>
                <a:gd name="T11" fmla="*/ 59 h 301"/>
                <a:gd name="T12" fmla="*/ 367 w 1935"/>
                <a:gd name="T13" fmla="*/ 76 h 301"/>
                <a:gd name="T14" fmla="*/ 376 w 1935"/>
                <a:gd name="T15" fmla="*/ 54 h 301"/>
                <a:gd name="T16" fmla="*/ 391 w 1935"/>
                <a:gd name="T17" fmla="*/ 35 h 301"/>
                <a:gd name="T18" fmla="*/ 396 w 1935"/>
                <a:gd name="T19" fmla="*/ 61 h 301"/>
                <a:gd name="T20" fmla="*/ 387 w 1935"/>
                <a:gd name="T21" fmla="*/ 80 h 301"/>
                <a:gd name="T22" fmla="*/ 486 w 1935"/>
                <a:gd name="T23" fmla="*/ 67 h 301"/>
                <a:gd name="T24" fmla="*/ 588 w 1935"/>
                <a:gd name="T25" fmla="*/ 57 h 301"/>
                <a:gd name="T26" fmla="*/ 567 w 1935"/>
                <a:gd name="T27" fmla="*/ 43 h 301"/>
                <a:gd name="T28" fmla="*/ 553 w 1935"/>
                <a:gd name="T29" fmla="*/ 31 h 301"/>
                <a:gd name="T30" fmla="*/ 587 w 1935"/>
                <a:gd name="T31" fmla="*/ 40 h 301"/>
                <a:gd name="T32" fmla="*/ 610 w 1935"/>
                <a:gd name="T33" fmla="*/ 54 h 301"/>
                <a:gd name="T34" fmla="*/ 633 w 1935"/>
                <a:gd name="T35" fmla="*/ 52 h 301"/>
                <a:gd name="T36" fmla="*/ 616 w 1935"/>
                <a:gd name="T37" fmla="*/ 29 h 301"/>
                <a:gd name="T38" fmla="*/ 603 w 1935"/>
                <a:gd name="T39" fmla="*/ 0 h 301"/>
                <a:gd name="T40" fmla="*/ 635 w 1935"/>
                <a:gd name="T41" fmla="*/ 24 h 301"/>
                <a:gd name="T42" fmla="*/ 657 w 1935"/>
                <a:gd name="T43" fmla="*/ 50 h 301"/>
                <a:gd name="T44" fmla="*/ 942 w 1935"/>
                <a:gd name="T45" fmla="*/ 28 h 301"/>
                <a:gd name="T46" fmla="*/ 1125 w 1935"/>
                <a:gd name="T47" fmla="*/ 14 h 301"/>
                <a:gd name="T48" fmla="*/ 1306 w 1935"/>
                <a:gd name="T49" fmla="*/ 4 h 301"/>
                <a:gd name="T50" fmla="*/ 1935 w 1935"/>
                <a:gd name="T51" fmla="*/ 1 h 301"/>
                <a:gd name="T52" fmla="*/ 1935 w 1935"/>
                <a:gd name="T53" fmla="*/ 301 h 301"/>
                <a:gd name="T54" fmla="*/ 564 w 1935"/>
                <a:gd name="T55" fmla="*/ 301 h 301"/>
                <a:gd name="T56" fmla="*/ 374 w 1935"/>
                <a:gd name="T57" fmla="*/ 235 h 301"/>
                <a:gd name="T58" fmla="*/ 0 w 1935"/>
                <a:gd name="T59" fmla="*/ 14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35" h="301">
                  <a:moveTo>
                    <a:pt x="0" y="143"/>
                  </a:moveTo>
                  <a:cubicBezTo>
                    <a:pt x="39" y="134"/>
                    <a:pt x="77" y="128"/>
                    <a:pt x="120" y="120"/>
                  </a:cubicBezTo>
                  <a:cubicBezTo>
                    <a:pt x="200" y="106"/>
                    <a:pt x="277" y="94"/>
                    <a:pt x="349" y="85"/>
                  </a:cubicBezTo>
                  <a:cubicBezTo>
                    <a:pt x="345" y="80"/>
                    <a:pt x="339" y="74"/>
                    <a:pt x="335" y="65"/>
                  </a:cubicBezTo>
                  <a:cubicBezTo>
                    <a:pt x="331" y="55"/>
                    <a:pt x="330" y="47"/>
                    <a:pt x="331" y="41"/>
                  </a:cubicBezTo>
                  <a:cubicBezTo>
                    <a:pt x="338" y="45"/>
                    <a:pt x="347" y="50"/>
                    <a:pt x="355" y="59"/>
                  </a:cubicBezTo>
                  <a:cubicBezTo>
                    <a:pt x="361" y="65"/>
                    <a:pt x="365" y="71"/>
                    <a:pt x="367" y="76"/>
                  </a:cubicBezTo>
                  <a:cubicBezTo>
                    <a:pt x="368" y="70"/>
                    <a:pt x="371" y="62"/>
                    <a:pt x="376" y="54"/>
                  </a:cubicBezTo>
                  <a:cubicBezTo>
                    <a:pt x="381" y="46"/>
                    <a:pt x="386" y="39"/>
                    <a:pt x="391" y="35"/>
                  </a:cubicBezTo>
                  <a:cubicBezTo>
                    <a:pt x="394" y="40"/>
                    <a:pt x="397" y="49"/>
                    <a:pt x="396" y="61"/>
                  </a:cubicBezTo>
                  <a:cubicBezTo>
                    <a:pt x="394" y="69"/>
                    <a:pt x="390" y="76"/>
                    <a:pt x="387" y="80"/>
                  </a:cubicBezTo>
                  <a:cubicBezTo>
                    <a:pt x="419" y="76"/>
                    <a:pt x="453" y="71"/>
                    <a:pt x="486" y="67"/>
                  </a:cubicBezTo>
                  <a:cubicBezTo>
                    <a:pt x="521" y="63"/>
                    <a:pt x="555" y="60"/>
                    <a:pt x="588" y="57"/>
                  </a:cubicBezTo>
                  <a:cubicBezTo>
                    <a:pt x="581" y="53"/>
                    <a:pt x="574" y="49"/>
                    <a:pt x="567" y="43"/>
                  </a:cubicBezTo>
                  <a:cubicBezTo>
                    <a:pt x="562" y="39"/>
                    <a:pt x="557" y="35"/>
                    <a:pt x="553" y="31"/>
                  </a:cubicBezTo>
                  <a:cubicBezTo>
                    <a:pt x="561" y="32"/>
                    <a:pt x="573" y="34"/>
                    <a:pt x="587" y="40"/>
                  </a:cubicBezTo>
                  <a:cubicBezTo>
                    <a:pt x="598" y="45"/>
                    <a:pt x="606" y="50"/>
                    <a:pt x="610" y="54"/>
                  </a:cubicBezTo>
                  <a:cubicBezTo>
                    <a:pt x="618" y="53"/>
                    <a:pt x="625" y="53"/>
                    <a:pt x="633" y="52"/>
                  </a:cubicBezTo>
                  <a:cubicBezTo>
                    <a:pt x="627" y="46"/>
                    <a:pt x="621" y="38"/>
                    <a:pt x="616" y="29"/>
                  </a:cubicBezTo>
                  <a:cubicBezTo>
                    <a:pt x="609" y="18"/>
                    <a:pt x="606" y="9"/>
                    <a:pt x="603" y="0"/>
                  </a:cubicBezTo>
                  <a:cubicBezTo>
                    <a:pt x="613" y="6"/>
                    <a:pt x="624" y="14"/>
                    <a:pt x="635" y="24"/>
                  </a:cubicBezTo>
                  <a:cubicBezTo>
                    <a:pt x="645" y="33"/>
                    <a:pt x="652" y="43"/>
                    <a:pt x="657" y="50"/>
                  </a:cubicBezTo>
                  <a:cubicBezTo>
                    <a:pt x="777" y="41"/>
                    <a:pt x="874" y="33"/>
                    <a:pt x="942" y="28"/>
                  </a:cubicBezTo>
                  <a:cubicBezTo>
                    <a:pt x="1012" y="22"/>
                    <a:pt x="1055" y="19"/>
                    <a:pt x="1125" y="14"/>
                  </a:cubicBezTo>
                  <a:cubicBezTo>
                    <a:pt x="1205" y="9"/>
                    <a:pt x="1279" y="5"/>
                    <a:pt x="1306" y="4"/>
                  </a:cubicBezTo>
                  <a:cubicBezTo>
                    <a:pt x="1334" y="3"/>
                    <a:pt x="1917" y="2"/>
                    <a:pt x="1935" y="1"/>
                  </a:cubicBezTo>
                  <a:cubicBezTo>
                    <a:pt x="1935" y="101"/>
                    <a:pt x="1935" y="201"/>
                    <a:pt x="1935" y="301"/>
                  </a:cubicBezTo>
                  <a:cubicBezTo>
                    <a:pt x="1615" y="300"/>
                    <a:pt x="884" y="301"/>
                    <a:pt x="564" y="301"/>
                  </a:cubicBezTo>
                  <a:cubicBezTo>
                    <a:pt x="541" y="286"/>
                    <a:pt x="406" y="245"/>
                    <a:pt x="374" y="235"/>
                  </a:cubicBezTo>
                  <a:cubicBezTo>
                    <a:pt x="229" y="185"/>
                    <a:pt x="97" y="160"/>
                    <a:pt x="0" y="143"/>
                  </a:cubicBezTo>
                  <a:close/>
                </a:path>
              </a:pathLst>
            </a:custGeom>
            <a:solidFill>
              <a:srgbClr val="8DB8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Oval 61">
              <a:extLst>
                <a:ext uri="{FF2B5EF4-FFF2-40B4-BE49-F238E27FC236}">
                  <a16:creationId xmlns:a16="http://schemas.microsoft.com/office/drawing/2014/main" id="{17E39482-D501-A10F-CD87-384EBDD073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100" y="6296729"/>
              <a:ext cx="1528900" cy="129526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Oval 62">
              <a:extLst>
                <a:ext uri="{FF2B5EF4-FFF2-40B4-BE49-F238E27FC236}">
                  <a16:creationId xmlns:a16="http://schemas.microsoft.com/office/drawing/2014/main" id="{7EBC4D08-42A9-51BB-DF15-98BE93917D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80838" y="6444756"/>
              <a:ext cx="1633441" cy="185034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Oval 63">
              <a:extLst>
                <a:ext uri="{FF2B5EF4-FFF2-40B4-BE49-F238E27FC236}">
                  <a16:creationId xmlns:a16="http://schemas.microsoft.com/office/drawing/2014/main" id="{1C6F9B35-EAF2-D89B-026D-24A32F7F43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8849" y="6494098"/>
              <a:ext cx="1457031" cy="135692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Oval 64">
              <a:extLst>
                <a:ext uri="{FF2B5EF4-FFF2-40B4-BE49-F238E27FC236}">
                  <a16:creationId xmlns:a16="http://schemas.microsoft.com/office/drawing/2014/main" id="{79C3A32B-A657-2171-6DAD-DAE4B61437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06189" y="6358407"/>
              <a:ext cx="1620373" cy="17886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Oval 65">
              <a:extLst>
                <a:ext uri="{FF2B5EF4-FFF2-40B4-BE49-F238E27FC236}">
                  <a16:creationId xmlns:a16="http://schemas.microsoft.com/office/drawing/2014/main" id="{B81CE6E2-B34B-8FB2-4277-959CE227BB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27668" y="6469427"/>
              <a:ext cx="1457031" cy="148027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66">
              <a:extLst>
                <a:ext uri="{FF2B5EF4-FFF2-40B4-BE49-F238E27FC236}">
                  <a16:creationId xmlns:a16="http://schemas.microsoft.com/office/drawing/2014/main" id="{9986E5E7-AC95-E74B-93C8-37F920857B84}"/>
                </a:ext>
              </a:extLst>
            </p:cNvPr>
            <p:cNvSpPr/>
            <p:nvPr userDrawn="1"/>
          </p:nvSpPr>
          <p:spPr bwMode="auto">
            <a:xfrm>
              <a:off x="1888259" y="6136366"/>
              <a:ext cx="130675" cy="141861"/>
            </a:xfrm>
            <a:custGeom>
              <a:avLst/>
              <a:gdLst>
                <a:gd name="T0" fmla="*/ 3 w 40"/>
                <a:gd name="T1" fmla="*/ 47 h 47"/>
                <a:gd name="T2" fmla="*/ 4 w 40"/>
                <a:gd name="T3" fmla="*/ 27 h 47"/>
                <a:gd name="T4" fmla="*/ 40 w 40"/>
                <a:gd name="T5" fmla="*/ 0 h 47"/>
                <a:gd name="T6" fmla="*/ 32 w 40"/>
                <a:gd name="T7" fmla="*/ 24 h 47"/>
                <a:gd name="T8" fmla="*/ 3 w 4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3" y="47"/>
                  </a:moveTo>
                  <a:cubicBezTo>
                    <a:pt x="2" y="43"/>
                    <a:pt x="0" y="35"/>
                    <a:pt x="4" y="27"/>
                  </a:cubicBezTo>
                  <a:cubicBezTo>
                    <a:pt x="12" y="9"/>
                    <a:pt x="36" y="1"/>
                    <a:pt x="40" y="0"/>
                  </a:cubicBezTo>
                  <a:cubicBezTo>
                    <a:pt x="40" y="5"/>
                    <a:pt x="39" y="14"/>
                    <a:pt x="32" y="24"/>
                  </a:cubicBezTo>
                  <a:cubicBezTo>
                    <a:pt x="23" y="36"/>
                    <a:pt x="10" y="44"/>
                    <a:pt x="3" y="47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67">
              <a:extLst>
                <a:ext uri="{FF2B5EF4-FFF2-40B4-BE49-F238E27FC236}">
                  <a16:creationId xmlns:a16="http://schemas.microsoft.com/office/drawing/2014/main" id="{03926AA2-F2D1-3F93-AA3A-BDEF59823995}"/>
                </a:ext>
              </a:extLst>
            </p:cNvPr>
            <p:cNvSpPr/>
            <p:nvPr userDrawn="1"/>
          </p:nvSpPr>
          <p:spPr bwMode="auto">
            <a:xfrm>
              <a:off x="104540" y="6475593"/>
              <a:ext cx="163346" cy="185034"/>
            </a:xfrm>
            <a:custGeom>
              <a:avLst/>
              <a:gdLst>
                <a:gd name="T0" fmla="*/ 0 w 50"/>
                <a:gd name="T1" fmla="*/ 63 h 63"/>
                <a:gd name="T2" fmla="*/ 15 w 50"/>
                <a:gd name="T3" fmla="*/ 30 h 63"/>
                <a:gd name="T4" fmla="*/ 49 w 50"/>
                <a:gd name="T5" fmla="*/ 0 h 63"/>
                <a:gd name="T6" fmla="*/ 36 w 50"/>
                <a:gd name="T7" fmla="*/ 37 h 63"/>
                <a:gd name="T8" fmla="*/ 0 w 50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2">
                  <a:moveTo>
                    <a:pt x="0" y="63"/>
                  </a:moveTo>
                  <a:cubicBezTo>
                    <a:pt x="1" y="55"/>
                    <a:pt x="5" y="43"/>
                    <a:pt x="15" y="30"/>
                  </a:cubicBezTo>
                  <a:cubicBezTo>
                    <a:pt x="26" y="15"/>
                    <a:pt x="40" y="6"/>
                    <a:pt x="49" y="0"/>
                  </a:cubicBezTo>
                  <a:cubicBezTo>
                    <a:pt x="50" y="7"/>
                    <a:pt x="49" y="21"/>
                    <a:pt x="36" y="37"/>
                  </a:cubicBezTo>
                  <a:cubicBezTo>
                    <a:pt x="24" y="52"/>
                    <a:pt x="8" y="60"/>
                    <a:pt x="0" y="63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68">
              <a:extLst>
                <a:ext uri="{FF2B5EF4-FFF2-40B4-BE49-F238E27FC236}">
                  <a16:creationId xmlns:a16="http://schemas.microsoft.com/office/drawing/2014/main" id="{CA26A669-2ABE-3781-9757-24734DA78552}"/>
                </a:ext>
              </a:extLst>
            </p:cNvPr>
            <p:cNvSpPr/>
            <p:nvPr userDrawn="1"/>
          </p:nvSpPr>
          <p:spPr bwMode="auto">
            <a:xfrm>
              <a:off x="1960129" y="6469427"/>
              <a:ext cx="202549" cy="185034"/>
            </a:xfrm>
            <a:custGeom>
              <a:avLst/>
              <a:gdLst>
                <a:gd name="T0" fmla="*/ 0 w 65"/>
                <a:gd name="T1" fmla="*/ 0 h 63"/>
                <a:gd name="T2" fmla="*/ 28 w 65"/>
                <a:gd name="T3" fmla="*/ 39 h 63"/>
                <a:gd name="T4" fmla="*/ 52 w 65"/>
                <a:gd name="T5" fmla="*/ 63 h 63"/>
                <a:gd name="T6" fmla="*/ 62 w 65"/>
                <a:gd name="T7" fmla="*/ 40 h 63"/>
                <a:gd name="T8" fmla="*/ 42 w 65"/>
                <a:gd name="T9" fmla="*/ 19 h 63"/>
                <a:gd name="T10" fmla="*/ 0 w 65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2">
                  <a:moveTo>
                    <a:pt x="0" y="0"/>
                  </a:moveTo>
                  <a:cubicBezTo>
                    <a:pt x="7" y="12"/>
                    <a:pt x="16" y="25"/>
                    <a:pt x="28" y="39"/>
                  </a:cubicBezTo>
                  <a:cubicBezTo>
                    <a:pt x="36" y="48"/>
                    <a:pt x="44" y="56"/>
                    <a:pt x="52" y="63"/>
                  </a:cubicBezTo>
                  <a:cubicBezTo>
                    <a:pt x="55" y="60"/>
                    <a:pt x="65" y="51"/>
                    <a:pt x="62" y="40"/>
                  </a:cubicBezTo>
                  <a:cubicBezTo>
                    <a:pt x="61" y="31"/>
                    <a:pt x="53" y="26"/>
                    <a:pt x="42" y="19"/>
                  </a:cubicBezTo>
                  <a:cubicBezTo>
                    <a:pt x="34" y="14"/>
                    <a:pt x="21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69">
              <a:extLst>
                <a:ext uri="{FF2B5EF4-FFF2-40B4-BE49-F238E27FC236}">
                  <a16:creationId xmlns:a16="http://schemas.microsoft.com/office/drawing/2014/main" id="{D1492103-129D-7C92-1FD5-4E54AF7D87A4}"/>
                </a:ext>
              </a:extLst>
            </p:cNvPr>
            <p:cNvSpPr/>
            <p:nvPr userDrawn="1"/>
          </p:nvSpPr>
          <p:spPr bwMode="auto">
            <a:xfrm>
              <a:off x="2123475" y="6574277"/>
              <a:ext cx="320156" cy="154197"/>
            </a:xfrm>
            <a:custGeom>
              <a:avLst/>
              <a:gdLst>
                <a:gd name="T0" fmla="*/ 0 w 101"/>
                <a:gd name="T1" fmla="*/ 50 h 50"/>
                <a:gd name="T2" fmla="*/ 14 w 101"/>
                <a:gd name="T3" fmla="*/ 28 h 50"/>
                <a:gd name="T4" fmla="*/ 41 w 101"/>
                <a:gd name="T5" fmla="*/ 15 h 50"/>
                <a:gd name="T6" fmla="*/ 101 w 101"/>
                <a:gd name="T7" fmla="*/ 0 h 50"/>
                <a:gd name="T8" fmla="*/ 61 w 101"/>
                <a:gd name="T9" fmla="*/ 31 h 50"/>
                <a:gd name="T10" fmla="*/ 0 w 101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50">
                  <a:moveTo>
                    <a:pt x="0" y="50"/>
                  </a:moveTo>
                  <a:cubicBezTo>
                    <a:pt x="1" y="45"/>
                    <a:pt x="4" y="36"/>
                    <a:pt x="14" y="28"/>
                  </a:cubicBezTo>
                  <a:cubicBezTo>
                    <a:pt x="20" y="23"/>
                    <a:pt x="27" y="19"/>
                    <a:pt x="41" y="15"/>
                  </a:cubicBezTo>
                  <a:cubicBezTo>
                    <a:pt x="54" y="10"/>
                    <a:pt x="74" y="4"/>
                    <a:pt x="101" y="0"/>
                  </a:cubicBezTo>
                  <a:cubicBezTo>
                    <a:pt x="94" y="7"/>
                    <a:pt x="82" y="20"/>
                    <a:pt x="61" y="31"/>
                  </a:cubicBezTo>
                  <a:cubicBezTo>
                    <a:pt x="37" y="43"/>
                    <a:pt x="13" y="48"/>
                    <a:pt x="0" y="5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70">
              <a:extLst>
                <a:ext uri="{FF2B5EF4-FFF2-40B4-BE49-F238E27FC236}">
                  <a16:creationId xmlns:a16="http://schemas.microsoft.com/office/drawing/2014/main" id="{1AA9922F-CE18-A0C5-3F13-A25C81DB7E90}"/>
                </a:ext>
              </a:extLst>
            </p:cNvPr>
            <p:cNvSpPr/>
            <p:nvPr userDrawn="1"/>
          </p:nvSpPr>
          <p:spPr bwMode="auto">
            <a:xfrm>
              <a:off x="4429891" y="6463257"/>
              <a:ext cx="78405" cy="154197"/>
            </a:xfrm>
            <a:custGeom>
              <a:avLst/>
              <a:gdLst>
                <a:gd name="T0" fmla="*/ 11 w 24"/>
                <a:gd name="T1" fmla="*/ 0 h 51"/>
                <a:gd name="T2" fmla="*/ 4 w 24"/>
                <a:gd name="T3" fmla="*/ 18 h 51"/>
                <a:gd name="T4" fmla="*/ 6 w 24"/>
                <a:gd name="T5" fmla="*/ 42 h 51"/>
                <a:gd name="T6" fmla="*/ 24 w 24"/>
                <a:gd name="T7" fmla="*/ 51 h 51"/>
                <a:gd name="T8" fmla="*/ 22 w 24"/>
                <a:gd name="T9" fmla="*/ 26 h 51"/>
                <a:gd name="T10" fmla="*/ 11 w 24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cubicBezTo>
                    <a:pt x="9" y="4"/>
                    <a:pt x="6" y="10"/>
                    <a:pt x="4" y="18"/>
                  </a:cubicBezTo>
                  <a:cubicBezTo>
                    <a:pt x="2" y="28"/>
                    <a:pt x="0" y="35"/>
                    <a:pt x="6" y="42"/>
                  </a:cubicBezTo>
                  <a:cubicBezTo>
                    <a:pt x="8" y="44"/>
                    <a:pt x="13" y="48"/>
                    <a:pt x="24" y="51"/>
                  </a:cubicBezTo>
                  <a:cubicBezTo>
                    <a:pt x="24" y="44"/>
                    <a:pt x="24" y="36"/>
                    <a:pt x="22" y="26"/>
                  </a:cubicBezTo>
                  <a:cubicBezTo>
                    <a:pt x="19" y="16"/>
                    <a:pt x="15" y="7"/>
                    <a:pt x="1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71">
              <a:extLst>
                <a:ext uri="{FF2B5EF4-FFF2-40B4-BE49-F238E27FC236}">
                  <a16:creationId xmlns:a16="http://schemas.microsoft.com/office/drawing/2014/main" id="{3D40EA7A-7C78-BAB0-51BE-C577DC4FBA57}"/>
                </a:ext>
              </a:extLst>
            </p:cNvPr>
            <p:cNvSpPr/>
            <p:nvPr userDrawn="1"/>
          </p:nvSpPr>
          <p:spPr bwMode="auto">
            <a:xfrm>
              <a:off x="4567102" y="6506434"/>
              <a:ext cx="169878" cy="135692"/>
            </a:xfrm>
            <a:custGeom>
              <a:avLst/>
              <a:gdLst>
                <a:gd name="T0" fmla="*/ 49 w 53"/>
                <a:gd name="T1" fmla="*/ 2 h 45"/>
                <a:gd name="T2" fmla="*/ 16 w 53"/>
                <a:gd name="T3" fmla="*/ 18 h 45"/>
                <a:gd name="T4" fmla="*/ 3 w 53"/>
                <a:gd name="T5" fmla="*/ 29 h 45"/>
                <a:gd name="T6" fmla="*/ 7 w 53"/>
                <a:gd name="T7" fmla="*/ 45 h 45"/>
                <a:gd name="T8" fmla="*/ 27 w 53"/>
                <a:gd name="T9" fmla="*/ 30 h 45"/>
                <a:gd name="T10" fmla="*/ 49 w 53"/>
                <a:gd name="T1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9" y="2"/>
                  </a:moveTo>
                  <a:cubicBezTo>
                    <a:pt x="46" y="0"/>
                    <a:pt x="27" y="11"/>
                    <a:pt x="16" y="18"/>
                  </a:cubicBezTo>
                  <a:cubicBezTo>
                    <a:pt x="7" y="23"/>
                    <a:pt x="4" y="25"/>
                    <a:pt x="3" y="29"/>
                  </a:cubicBezTo>
                  <a:cubicBezTo>
                    <a:pt x="0" y="36"/>
                    <a:pt x="5" y="42"/>
                    <a:pt x="7" y="45"/>
                  </a:cubicBezTo>
                  <a:cubicBezTo>
                    <a:pt x="12" y="41"/>
                    <a:pt x="19" y="36"/>
                    <a:pt x="27" y="30"/>
                  </a:cubicBezTo>
                  <a:cubicBezTo>
                    <a:pt x="36" y="21"/>
                    <a:pt x="53" y="5"/>
                    <a:pt x="49" y="2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72">
              <a:extLst>
                <a:ext uri="{FF2B5EF4-FFF2-40B4-BE49-F238E27FC236}">
                  <a16:creationId xmlns:a16="http://schemas.microsoft.com/office/drawing/2014/main" id="{57FD495F-8F9D-DAC4-6AB6-60E976B2D956}"/>
                </a:ext>
              </a:extLst>
            </p:cNvPr>
            <p:cNvSpPr/>
            <p:nvPr userDrawn="1"/>
          </p:nvSpPr>
          <p:spPr bwMode="auto">
            <a:xfrm>
              <a:off x="6442289" y="6512599"/>
              <a:ext cx="156810" cy="123356"/>
            </a:xfrm>
            <a:custGeom>
              <a:avLst/>
              <a:gdLst>
                <a:gd name="T0" fmla="*/ 0 w 49"/>
                <a:gd name="T1" fmla="*/ 0 h 42"/>
                <a:gd name="T2" fmla="*/ 15 w 49"/>
                <a:gd name="T3" fmla="*/ 21 h 42"/>
                <a:gd name="T4" fmla="*/ 41 w 49"/>
                <a:gd name="T5" fmla="*/ 42 h 42"/>
                <a:gd name="T6" fmla="*/ 47 w 49"/>
                <a:gd name="T7" fmla="*/ 29 h 42"/>
                <a:gd name="T8" fmla="*/ 34 w 49"/>
                <a:gd name="T9" fmla="*/ 17 h 42"/>
                <a:gd name="T10" fmla="*/ 0 w 49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2">
                  <a:moveTo>
                    <a:pt x="0" y="0"/>
                  </a:moveTo>
                  <a:cubicBezTo>
                    <a:pt x="3" y="6"/>
                    <a:pt x="7" y="13"/>
                    <a:pt x="15" y="21"/>
                  </a:cubicBezTo>
                  <a:cubicBezTo>
                    <a:pt x="24" y="30"/>
                    <a:pt x="33" y="37"/>
                    <a:pt x="41" y="42"/>
                  </a:cubicBezTo>
                  <a:cubicBezTo>
                    <a:pt x="44" y="40"/>
                    <a:pt x="49" y="35"/>
                    <a:pt x="47" y="29"/>
                  </a:cubicBezTo>
                  <a:cubicBezTo>
                    <a:pt x="46" y="25"/>
                    <a:pt x="42" y="21"/>
                    <a:pt x="34" y="17"/>
                  </a:cubicBezTo>
                  <a:cubicBezTo>
                    <a:pt x="26" y="12"/>
                    <a:pt x="15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73">
              <a:extLst>
                <a:ext uri="{FF2B5EF4-FFF2-40B4-BE49-F238E27FC236}">
                  <a16:creationId xmlns:a16="http://schemas.microsoft.com/office/drawing/2014/main" id="{0237C51C-C7CC-844B-1E55-ACC26C19231A}"/>
                </a:ext>
              </a:extLst>
            </p:cNvPr>
            <p:cNvSpPr/>
            <p:nvPr userDrawn="1"/>
          </p:nvSpPr>
          <p:spPr bwMode="auto">
            <a:xfrm>
              <a:off x="6657906" y="6463257"/>
              <a:ext cx="71873" cy="154197"/>
            </a:xfrm>
            <a:custGeom>
              <a:avLst/>
              <a:gdLst>
                <a:gd name="T0" fmla="*/ 14 w 23"/>
                <a:gd name="T1" fmla="*/ 0 h 51"/>
                <a:gd name="T2" fmla="*/ 5 w 23"/>
                <a:gd name="T3" fmla="*/ 22 h 51"/>
                <a:gd name="T4" fmla="*/ 0 w 23"/>
                <a:gd name="T5" fmla="*/ 51 h 51"/>
                <a:gd name="T6" fmla="*/ 19 w 23"/>
                <a:gd name="T7" fmla="*/ 42 h 51"/>
                <a:gd name="T8" fmla="*/ 22 w 23"/>
                <a:gd name="T9" fmla="*/ 27 h 51"/>
                <a:gd name="T10" fmla="*/ 14 w 23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51">
                  <a:moveTo>
                    <a:pt x="14" y="0"/>
                  </a:moveTo>
                  <a:cubicBezTo>
                    <a:pt x="11" y="7"/>
                    <a:pt x="7" y="14"/>
                    <a:pt x="5" y="22"/>
                  </a:cubicBezTo>
                  <a:cubicBezTo>
                    <a:pt x="1" y="33"/>
                    <a:pt x="0" y="43"/>
                    <a:pt x="0" y="51"/>
                  </a:cubicBezTo>
                  <a:cubicBezTo>
                    <a:pt x="4" y="50"/>
                    <a:pt x="13" y="48"/>
                    <a:pt x="19" y="42"/>
                  </a:cubicBezTo>
                  <a:cubicBezTo>
                    <a:pt x="21" y="39"/>
                    <a:pt x="23" y="36"/>
                    <a:pt x="22" y="27"/>
                  </a:cubicBezTo>
                  <a:cubicBezTo>
                    <a:pt x="21" y="20"/>
                    <a:pt x="20" y="11"/>
                    <a:pt x="14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74">
              <a:extLst>
                <a:ext uri="{FF2B5EF4-FFF2-40B4-BE49-F238E27FC236}">
                  <a16:creationId xmlns:a16="http://schemas.microsoft.com/office/drawing/2014/main" id="{A2744C19-BBEE-3BEF-4AF8-7E3E802C1773}"/>
                </a:ext>
              </a:extLst>
            </p:cNvPr>
            <p:cNvSpPr/>
            <p:nvPr userDrawn="1"/>
          </p:nvSpPr>
          <p:spPr bwMode="auto">
            <a:xfrm>
              <a:off x="9153803" y="6136366"/>
              <a:ext cx="130675" cy="148027"/>
            </a:xfrm>
            <a:custGeom>
              <a:avLst/>
              <a:gdLst>
                <a:gd name="T0" fmla="*/ 1 w 40"/>
                <a:gd name="T1" fmla="*/ 0 h 50"/>
                <a:gd name="T2" fmla="*/ 1 w 40"/>
                <a:gd name="T3" fmla="*/ 13 h 50"/>
                <a:gd name="T4" fmla="*/ 13 w 40"/>
                <a:gd name="T5" fmla="*/ 31 h 50"/>
                <a:gd name="T6" fmla="*/ 35 w 40"/>
                <a:gd name="T7" fmla="*/ 50 h 50"/>
                <a:gd name="T8" fmla="*/ 37 w 40"/>
                <a:gd name="T9" fmla="*/ 30 h 50"/>
                <a:gd name="T10" fmla="*/ 23 w 40"/>
                <a:gd name="T11" fmla="*/ 14 h 50"/>
                <a:gd name="T12" fmla="*/ 1 w 40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0">
                  <a:moveTo>
                    <a:pt x="1" y="0"/>
                  </a:moveTo>
                  <a:cubicBezTo>
                    <a:pt x="0" y="3"/>
                    <a:pt x="0" y="7"/>
                    <a:pt x="1" y="13"/>
                  </a:cubicBezTo>
                  <a:cubicBezTo>
                    <a:pt x="3" y="21"/>
                    <a:pt x="8" y="26"/>
                    <a:pt x="13" y="31"/>
                  </a:cubicBezTo>
                  <a:cubicBezTo>
                    <a:pt x="17" y="36"/>
                    <a:pt x="24" y="43"/>
                    <a:pt x="35" y="50"/>
                  </a:cubicBezTo>
                  <a:cubicBezTo>
                    <a:pt x="37" y="45"/>
                    <a:pt x="40" y="38"/>
                    <a:pt x="37" y="30"/>
                  </a:cubicBezTo>
                  <a:cubicBezTo>
                    <a:pt x="35" y="23"/>
                    <a:pt x="30" y="19"/>
                    <a:pt x="23" y="14"/>
                  </a:cubicBezTo>
                  <a:cubicBezTo>
                    <a:pt x="18" y="10"/>
                    <a:pt x="11" y="5"/>
                    <a:pt x="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75">
              <a:extLst>
                <a:ext uri="{FF2B5EF4-FFF2-40B4-BE49-F238E27FC236}">
                  <a16:creationId xmlns:a16="http://schemas.microsoft.com/office/drawing/2014/main" id="{80041AB6-E2A1-CCEF-8BE5-531949DFE661}"/>
                </a:ext>
              </a:extLst>
            </p:cNvPr>
            <p:cNvSpPr/>
            <p:nvPr userDrawn="1"/>
          </p:nvSpPr>
          <p:spPr bwMode="auto">
            <a:xfrm>
              <a:off x="8755241" y="6512599"/>
              <a:ext cx="169878" cy="148027"/>
            </a:xfrm>
            <a:custGeom>
              <a:avLst/>
              <a:gdLst>
                <a:gd name="T0" fmla="*/ 53 w 53"/>
                <a:gd name="T1" fmla="*/ 0 h 51"/>
                <a:gd name="T2" fmla="*/ 30 w 53"/>
                <a:gd name="T3" fmla="*/ 8 h 51"/>
                <a:gd name="T4" fmla="*/ 8 w 53"/>
                <a:gd name="T5" fmla="*/ 20 h 51"/>
                <a:gd name="T6" fmla="*/ 0 w 53"/>
                <a:gd name="T7" fmla="*/ 36 h 51"/>
                <a:gd name="T8" fmla="*/ 8 w 53"/>
                <a:gd name="T9" fmla="*/ 51 h 51"/>
                <a:gd name="T10" fmla="*/ 29 w 53"/>
                <a:gd name="T11" fmla="*/ 30 h 51"/>
                <a:gd name="T12" fmla="*/ 53 w 53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1">
                  <a:moveTo>
                    <a:pt x="53" y="0"/>
                  </a:moveTo>
                  <a:cubicBezTo>
                    <a:pt x="46" y="2"/>
                    <a:pt x="38" y="5"/>
                    <a:pt x="30" y="8"/>
                  </a:cubicBezTo>
                  <a:cubicBezTo>
                    <a:pt x="18" y="13"/>
                    <a:pt x="12" y="16"/>
                    <a:pt x="8" y="20"/>
                  </a:cubicBezTo>
                  <a:cubicBezTo>
                    <a:pt x="6" y="22"/>
                    <a:pt x="0" y="28"/>
                    <a:pt x="0" y="36"/>
                  </a:cubicBezTo>
                  <a:cubicBezTo>
                    <a:pt x="0" y="43"/>
                    <a:pt x="6" y="49"/>
                    <a:pt x="8" y="51"/>
                  </a:cubicBezTo>
                  <a:cubicBezTo>
                    <a:pt x="15" y="45"/>
                    <a:pt x="22" y="38"/>
                    <a:pt x="29" y="30"/>
                  </a:cubicBezTo>
                  <a:cubicBezTo>
                    <a:pt x="39" y="20"/>
                    <a:pt x="46" y="9"/>
                    <a:pt x="53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76">
              <a:extLst>
                <a:ext uri="{FF2B5EF4-FFF2-40B4-BE49-F238E27FC236}">
                  <a16:creationId xmlns:a16="http://schemas.microsoft.com/office/drawing/2014/main" id="{2F38528E-3790-ACAD-3312-99A247035918}"/>
                </a:ext>
              </a:extLst>
            </p:cNvPr>
            <p:cNvSpPr/>
            <p:nvPr userDrawn="1"/>
          </p:nvSpPr>
          <p:spPr bwMode="auto">
            <a:xfrm>
              <a:off x="8533093" y="6592783"/>
              <a:ext cx="248283" cy="123356"/>
            </a:xfrm>
            <a:custGeom>
              <a:avLst/>
              <a:gdLst>
                <a:gd name="T0" fmla="*/ 0 w 77"/>
                <a:gd name="T1" fmla="*/ 0 h 41"/>
                <a:gd name="T2" fmla="*/ 30 w 77"/>
                <a:gd name="T3" fmla="*/ 26 h 41"/>
                <a:gd name="T4" fmla="*/ 77 w 77"/>
                <a:gd name="T5" fmla="*/ 41 h 41"/>
                <a:gd name="T6" fmla="*/ 71 w 77"/>
                <a:gd name="T7" fmla="*/ 27 h 41"/>
                <a:gd name="T8" fmla="*/ 35 w 77"/>
                <a:gd name="T9" fmla="*/ 9 h 41"/>
                <a:gd name="T10" fmla="*/ 0 w 77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41">
                  <a:moveTo>
                    <a:pt x="0" y="0"/>
                  </a:moveTo>
                  <a:cubicBezTo>
                    <a:pt x="4" y="6"/>
                    <a:pt x="13" y="17"/>
                    <a:pt x="30" y="26"/>
                  </a:cubicBezTo>
                  <a:cubicBezTo>
                    <a:pt x="49" y="36"/>
                    <a:pt x="68" y="40"/>
                    <a:pt x="77" y="41"/>
                  </a:cubicBezTo>
                  <a:cubicBezTo>
                    <a:pt x="77" y="38"/>
                    <a:pt x="76" y="32"/>
                    <a:pt x="71" y="27"/>
                  </a:cubicBezTo>
                  <a:cubicBezTo>
                    <a:pt x="63" y="18"/>
                    <a:pt x="51" y="14"/>
                    <a:pt x="35" y="9"/>
                  </a:cubicBezTo>
                  <a:cubicBezTo>
                    <a:pt x="27" y="6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Oval 77">
              <a:extLst>
                <a:ext uri="{FF2B5EF4-FFF2-40B4-BE49-F238E27FC236}">
                  <a16:creationId xmlns:a16="http://schemas.microsoft.com/office/drawing/2014/main" id="{6DAECD83-64E8-00F2-F9EF-24A553466E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19357" y="6198044"/>
              <a:ext cx="1620373" cy="17269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58917597-6CEA-2E92-2C9F-D99F60ACADF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" b="1202"/>
          <a:stretch>
            <a:fillRect/>
          </a:stretch>
        </p:blipFill>
        <p:spPr/>
      </p:pic>
      <p:pic>
        <p:nvPicPr>
          <p:cNvPr id="24" name="Marcador de posición de imagen 23">
            <a:extLst>
              <a:ext uri="{FF2B5EF4-FFF2-40B4-BE49-F238E27FC236}">
                <a16:creationId xmlns:a16="http://schemas.microsoft.com/office/drawing/2014/main" id="{8F39DE2B-484D-5982-3F41-4E4675A90B92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6" b="14646"/>
          <a:stretch>
            <a:fillRect/>
          </a:stretch>
        </p:blipFill>
        <p:spPr/>
      </p:pic>
      <p:pic>
        <p:nvPicPr>
          <p:cNvPr id="28" name="Marcador de posición de imagen 27">
            <a:extLst>
              <a:ext uri="{FF2B5EF4-FFF2-40B4-BE49-F238E27FC236}">
                <a16:creationId xmlns:a16="http://schemas.microsoft.com/office/drawing/2014/main" id="{7DF8B3F8-0231-D234-CC3B-E21E56C2D0D6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1" b="14671"/>
          <a:stretch>
            <a:fillRect/>
          </a:stretch>
        </p:blipFill>
        <p:spPr/>
      </p:pic>
      <p:grpSp>
        <p:nvGrpSpPr>
          <p:cNvPr id="33" name="Group 4">
            <a:extLst>
              <a:ext uri="{FF2B5EF4-FFF2-40B4-BE49-F238E27FC236}">
                <a16:creationId xmlns:a16="http://schemas.microsoft.com/office/drawing/2014/main" id="{AA5A2040-1D58-F271-009A-28A41954D5BA}"/>
              </a:ext>
            </a:extLst>
          </p:cNvPr>
          <p:cNvGrpSpPr/>
          <p:nvPr/>
        </p:nvGrpSpPr>
        <p:grpSpPr>
          <a:xfrm>
            <a:off x="230584" y="0"/>
            <a:ext cx="4791807" cy="1862048"/>
            <a:chOff x="4651035" y="1734907"/>
            <a:chExt cx="4791807" cy="1862048"/>
          </a:xfrm>
        </p:grpSpPr>
        <p:sp>
          <p:nvSpPr>
            <p:cNvPr id="34" name="TextBox 5">
              <a:extLst>
                <a:ext uri="{FF2B5EF4-FFF2-40B4-BE49-F238E27FC236}">
                  <a16:creationId xmlns:a16="http://schemas.microsoft.com/office/drawing/2014/main" id="{4610A6B5-42BF-C746-76C7-947A322A35E1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rgbClr val="97E42D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ARMER</a:t>
              </a:r>
            </a:p>
          </p:txBody>
        </p:sp>
        <p:sp>
          <p:nvSpPr>
            <p:cNvPr id="35" name="TextBox 6">
              <a:extLst>
                <a:ext uri="{FF2B5EF4-FFF2-40B4-BE49-F238E27FC236}">
                  <a16:creationId xmlns:a16="http://schemas.microsoft.com/office/drawing/2014/main" id="{DC10BF7B-B536-DD61-6B92-603B1738011C}"/>
                </a:ext>
              </a:extLst>
            </p:cNvPr>
            <p:cNvSpPr txBox="1"/>
            <p:nvPr/>
          </p:nvSpPr>
          <p:spPr>
            <a:xfrm>
              <a:off x="5666752" y="2773621"/>
              <a:ext cx="30970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2800" dirty="0">
                  <a:solidFill>
                    <a:schemeClr val="bg1"/>
                  </a:solidFill>
                  <a:cs typeface="Arial" panose="020B0604020202020204" pitchFamily="34" charset="0"/>
                </a:rPr>
                <a:t>PRESENTATION</a:t>
              </a:r>
              <a:endParaRPr lang="ko-KR" altLang="en-US" sz="2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7">
              <a:extLst>
                <a:ext uri="{FF2B5EF4-FFF2-40B4-BE49-F238E27FC236}">
                  <a16:creationId xmlns:a16="http://schemas.microsoft.com/office/drawing/2014/main" id="{597B9871-1F3B-CA69-B417-5763EAE8325C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bg1"/>
                  </a:solidFill>
                  <a:cs typeface="Arial" panose="020B0604020202020204" pitchFamily="34" charset="0"/>
                </a:rPr>
                <a:t>F</a:t>
              </a:r>
            </a:p>
          </p:txBody>
        </p: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7AA49E6C-4AB2-CB7C-1BEC-DE5DE8A6F1A2}"/>
              </a:ext>
            </a:extLst>
          </p:cNvPr>
          <p:cNvGrpSpPr/>
          <p:nvPr/>
        </p:nvGrpSpPr>
        <p:grpSpPr>
          <a:xfrm rot="10800000">
            <a:off x="9981455" y="5235954"/>
            <a:ext cx="2210545" cy="1625153"/>
            <a:chOff x="-11" y="0"/>
            <a:chExt cx="3222501" cy="1625153"/>
          </a:xfrm>
        </p:grpSpPr>
        <p:sp>
          <p:nvSpPr>
            <p:cNvPr id="67" name="Forma libre: forma 66">
              <a:extLst>
                <a:ext uri="{FF2B5EF4-FFF2-40B4-BE49-F238E27FC236}">
                  <a16:creationId xmlns:a16="http://schemas.microsoft.com/office/drawing/2014/main" id="{3E2D8EEB-E5DF-7E6D-095F-434735226142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solidFill>
              <a:srgbClr val="272F1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68" name="Forma libre: forma 67">
              <a:extLst>
                <a:ext uri="{FF2B5EF4-FFF2-40B4-BE49-F238E27FC236}">
                  <a16:creationId xmlns:a16="http://schemas.microsoft.com/office/drawing/2014/main" id="{FCE84D18-2319-788A-F0DB-9A208045AE9D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97E4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/>
              </a:endParaRPr>
            </a:p>
          </p:txBody>
        </p:sp>
      </p:grpSp>
      <p:sp>
        <p:nvSpPr>
          <p:cNvPr id="72" name="TextBox 23">
            <a:extLst>
              <a:ext uri="{FF2B5EF4-FFF2-40B4-BE49-F238E27FC236}">
                <a16:creationId xmlns:a16="http://schemas.microsoft.com/office/drawing/2014/main" id="{8B0F88D4-D81A-3F85-DA09-EF5920816078}"/>
              </a:ext>
            </a:extLst>
          </p:cNvPr>
          <p:cNvSpPr txBox="1"/>
          <p:nvPr/>
        </p:nvSpPr>
        <p:spPr>
          <a:xfrm>
            <a:off x="854779" y="1845339"/>
            <a:ext cx="4274702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spc="600" dirty="0">
                <a:solidFill>
                  <a:schemeClr val="bg1"/>
                </a:solidFill>
                <a:cs typeface="Arial" panose="020B0604020202020204" pitchFamily="34" charset="0"/>
              </a:rPr>
              <a:t>INSERT YOUR SUBTITLE</a:t>
            </a:r>
            <a:endParaRPr lang="ko-KR" altLang="en-US" sz="1200" spc="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73" name="Google Shape;1251;p61">
            <a:extLst>
              <a:ext uri="{FF2B5EF4-FFF2-40B4-BE49-F238E27FC236}">
                <a16:creationId xmlns:a16="http://schemas.microsoft.com/office/drawing/2014/main" id="{708EE33B-E15F-5C14-E3FE-3D05C1BBCA11}"/>
              </a:ext>
            </a:extLst>
          </p:cNvPr>
          <p:cNvGrpSpPr/>
          <p:nvPr/>
        </p:nvGrpSpPr>
        <p:grpSpPr>
          <a:xfrm>
            <a:off x="359877" y="1905336"/>
            <a:ext cx="401947" cy="155195"/>
            <a:chOff x="4659775" y="2072775"/>
            <a:chExt cx="74325" cy="28700"/>
          </a:xfrm>
          <a:solidFill>
            <a:srgbClr val="97E42D"/>
          </a:solidFill>
        </p:grpSpPr>
        <p:sp>
          <p:nvSpPr>
            <p:cNvPr id="74" name="Google Shape;1252;p61">
              <a:extLst>
                <a:ext uri="{FF2B5EF4-FFF2-40B4-BE49-F238E27FC236}">
                  <a16:creationId xmlns:a16="http://schemas.microsoft.com/office/drawing/2014/main" id="{77991DF5-BC39-F933-5923-F72BC1BF50DC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5" name="Google Shape;1253;p61">
              <a:extLst>
                <a:ext uri="{FF2B5EF4-FFF2-40B4-BE49-F238E27FC236}">
                  <a16:creationId xmlns:a16="http://schemas.microsoft.com/office/drawing/2014/main" id="{F52FBAAC-12B2-44EA-70B7-D42326124C86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6" name="Google Shape;1254;p61">
              <a:extLst>
                <a:ext uri="{FF2B5EF4-FFF2-40B4-BE49-F238E27FC236}">
                  <a16:creationId xmlns:a16="http://schemas.microsoft.com/office/drawing/2014/main" id="{E45326B1-316A-A52E-69FD-156AFFD9FE77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77" name="Group 4">
            <a:extLst>
              <a:ext uri="{FF2B5EF4-FFF2-40B4-BE49-F238E27FC236}">
                <a16:creationId xmlns:a16="http://schemas.microsoft.com/office/drawing/2014/main" id="{C21BC58B-6698-7E65-4530-94DA36FB9C9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4173" y="2382215"/>
            <a:ext cx="2830512" cy="1393825"/>
            <a:chOff x="5807" y="47"/>
            <a:chExt cx="1783" cy="878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5B6A63EC-3AA4-AECA-8C4A-C3666FF7F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128"/>
              <a:ext cx="604" cy="551"/>
            </a:xfrm>
            <a:custGeom>
              <a:avLst/>
              <a:gdLst>
                <a:gd name="T0" fmla="*/ 62 w 344"/>
                <a:gd name="T1" fmla="*/ 304 h 313"/>
                <a:gd name="T2" fmla="*/ 34 w 344"/>
                <a:gd name="T3" fmla="*/ 273 h 313"/>
                <a:gd name="T4" fmla="*/ 5 w 344"/>
                <a:gd name="T5" fmla="*/ 205 h 313"/>
                <a:gd name="T6" fmla="*/ 9 w 344"/>
                <a:gd name="T7" fmla="*/ 125 h 313"/>
                <a:gd name="T8" fmla="*/ 37 w 344"/>
                <a:gd name="T9" fmla="*/ 69 h 313"/>
                <a:gd name="T10" fmla="*/ 115 w 344"/>
                <a:gd name="T11" fmla="*/ 13 h 313"/>
                <a:gd name="T12" fmla="*/ 204 w 344"/>
                <a:gd name="T13" fmla="*/ 6 h 313"/>
                <a:gd name="T14" fmla="*/ 248 w 344"/>
                <a:gd name="T15" fmla="*/ 20 h 313"/>
                <a:gd name="T16" fmla="*/ 269 w 344"/>
                <a:gd name="T17" fmla="*/ 32 h 313"/>
                <a:gd name="T18" fmla="*/ 297 w 344"/>
                <a:gd name="T19" fmla="*/ 55 h 313"/>
                <a:gd name="T20" fmla="*/ 319 w 344"/>
                <a:gd name="T21" fmla="*/ 83 h 313"/>
                <a:gd name="T22" fmla="*/ 329 w 344"/>
                <a:gd name="T23" fmla="*/ 102 h 313"/>
                <a:gd name="T24" fmla="*/ 335 w 344"/>
                <a:gd name="T25" fmla="*/ 119 h 313"/>
                <a:gd name="T26" fmla="*/ 340 w 344"/>
                <a:gd name="T27" fmla="*/ 135 h 313"/>
                <a:gd name="T28" fmla="*/ 344 w 344"/>
                <a:gd name="T29" fmla="*/ 169 h 313"/>
                <a:gd name="T30" fmla="*/ 339 w 344"/>
                <a:gd name="T31" fmla="*/ 215 h 313"/>
                <a:gd name="T32" fmla="*/ 328 w 344"/>
                <a:gd name="T33" fmla="*/ 246 h 313"/>
                <a:gd name="T34" fmla="*/ 320 w 344"/>
                <a:gd name="T35" fmla="*/ 260 h 313"/>
                <a:gd name="T36" fmla="*/ 300 w 344"/>
                <a:gd name="T37" fmla="*/ 288 h 313"/>
                <a:gd name="T38" fmla="*/ 276 w 344"/>
                <a:gd name="T39" fmla="*/ 310 h 313"/>
                <a:gd name="T40" fmla="*/ 268 w 344"/>
                <a:gd name="T41" fmla="*/ 313 h 313"/>
                <a:gd name="T42" fmla="*/ 229 w 344"/>
                <a:gd name="T43" fmla="*/ 310 h 313"/>
                <a:gd name="T44" fmla="*/ 78 w 344"/>
                <a:gd name="T45" fmla="*/ 310 h 313"/>
                <a:gd name="T46" fmla="*/ 62 w 344"/>
                <a:gd name="T47" fmla="*/ 30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313">
                  <a:moveTo>
                    <a:pt x="62" y="304"/>
                  </a:moveTo>
                  <a:cubicBezTo>
                    <a:pt x="52" y="294"/>
                    <a:pt x="42" y="284"/>
                    <a:pt x="34" y="273"/>
                  </a:cubicBezTo>
                  <a:cubicBezTo>
                    <a:pt x="20" y="252"/>
                    <a:pt x="10" y="230"/>
                    <a:pt x="5" y="205"/>
                  </a:cubicBezTo>
                  <a:cubicBezTo>
                    <a:pt x="0" y="178"/>
                    <a:pt x="1" y="151"/>
                    <a:pt x="9" y="125"/>
                  </a:cubicBezTo>
                  <a:cubicBezTo>
                    <a:pt x="15" y="105"/>
                    <a:pt x="24" y="86"/>
                    <a:pt x="37" y="69"/>
                  </a:cubicBezTo>
                  <a:cubicBezTo>
                    <a:pt x="58" y="43"/>
                    <a:pt x="83" y="24"/>
                    <a:pt x="115" y="13"/>
                  </a:cubicBezTo>
                  <a:cubicBezTo>
                    <a:pt x="144" y="2"/>
                    <a:pt x="174" y="0"/>
                    <a:pt x="204" y="6"/>
                  </a:cubicBezTo>
                  <a:cubicBezTo>
                    <a:pt x="219" y="9"/>
                    <a:pt x="234" y="13"/>
                    <a:pt x="248" y="20"/>
                  </a:cubicBezTo>
                  <a:cubicBezTo>
                    <a:pt x="256" y="22"/>
                    <a:pt x="262" y="27"/>
                    <a:pt x="269" y="32"/>
                  </a:cubicBezTo>
                  <a:cubicBezTo>
                    <a:pt x="279" y="38"/>
                    <a:pt x="289" y="46"/>
                    <a:pt x="297" y="55"/>
                  </a:cubicBezTo>
                  <a:cubicBezTo>
                    <a:pt x="305" y="64"/>
                    <a:pt x="313" y="73"/>
                    <a:pt x="319" y="83"/>
                  </a:cubicBezTo>
                  <a:cubicBezTo>
                    <a:pt x="322" y="90"/>
                    <a:pt x="326" y="95"/>
                    <a:pt x="329" y="102"/>
                  </a:cubicBezTo>
                  <a:cubicBezTo>
                    <a:pt x="331" y="107"/>
                    <a:pt x="333" y="113"/>
                    <a:pt x="335" y="119"/>
                  </a:cubicBezTo>
                  <a:cubicBezTo>
                    <a:pt x="336" y="124"/>
                    <a:pt x="339" y="129"/>
                    <a:pt x="340" y="135"/>
                  </a:cubicBezTo>
                  <a:cubicBezTo>
                    <a:pt x="341" y="146"/>
                    <a:pt x="344" y="157"/>
                    <a:pt x="344" y="169"/>
                  </a:cubicBezTo>
                  <a:cubicBezTo>
                    <a:pt x="344" y="185"/>
                    <a:pt x="342" y="200"/>
                    <a:pt x="339" y="215"/>
                  </a:cubicBezTo>
                  <a:cubicBezTo>
                    <a:pt x="337" y="226"/>
                    <a:pt x="333" y="236"/>
                    <a:pt x="328" y="246"/>
                  </a:cubicBezTo>
                  <a:cubicBezTo>
                    <a:pt x="325" y="251"/>
                    <a:pt x="323" y="256"/>
                    <a:pt x="320" y="260"/>
                  </a:cubicBezTo>
                  <a:cubicBezTo>
                    <a:pt x="314" y="270"/>
                    <a:pt x="308" y="280"/>
                    <a:pt x="300" y="288"/>
                  </a:cubicBezTo>
                  <a:cubicBezTo>
                    <a:pt x="292" y="296"/>
                    <a:pt x="284" y="304"/>
                    <a:pt x="276" y="310"/>
                  </a:cubicBezTo>
                  <a:cubicBezTo>
                    <a:pt x="273" y="312"/>
                    <a:pt x="271" y="313"/>
                    <a:pt x="268" y="313"/>
                  </a:cubicBezTo>
                  <a:cubicBezTo>
                    <a:pt x="255" y="311"/>
                    <a:pt x="242" y="310"/>
                    <a:pt x="229" y="310"/>
                  </a:cubicBezTo>
                  <a:cubicBezTo>
                    <a:pt x="179" y="310"/>
                    <a:pt x="128" y="310"/>
                    <a:pt x="78" y="310"/>
                  </a:cubicBezTo>
                  <a:cubicBezTo>
                    <a:pt x="71" y="310"/>
                    <a:pt x="66" y="309"/>
                    <a:pt x="62" y="30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628B3720-0869-E453-B891-196E4E518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6" y="681"/>
              <a:ext cx="1155" cy="40"/>
            </a:xfrm>
            <a:custGeom>
              <a:avLst/>
              <a:gdLst>
                <a:gd name="T0" fmla="*/ 10 w 658"/>
                <a:gd name="T1" fmla="*/ 8 h 23"/>
                <a:gd name="T2" fmla="*/ 46 w 658"/>
                <a:gd name="T3" fmla="*/ 10 h 23"/>
                <a:gd name="T4" fmla="*/ 51 w 658"/>
                <a:gd name="T5" fmla="*/ 9 h 23"/>
                <a:gd name="T6" fmla="*/ 55 w 658"/>
                <a:gd name="T7" fmla="*/ 10 h 23"/>
                <a:gd name="T8" fmla="*/ 130 w 658"/>
                <a:gd name="T9" fmla="*/ 10 h 23"/>
                <a:gd name="T10" fmla="*/ 173 w 658"/>
                <a:gd name="T11" fmla="*/ 9 h 23"/>
                <a:gd name="T12" fmla="*/ 202 w 658"/>
                <a:gd name="T13" fmla="*/ 8 h 23"/>
                <a:gd name="T14" fmla="*/ 219 w 658"/>
                <a:gd name="T15" fmla="*/ 6 h 23"/>
                <a:gd name="T16" fmla="*/ 252 w 658"/>
                <a:gd name="T17" fmla="*/ 6 h 23"/>
                <a:gd name="T18" fmla="*/ 295 w 658"/>
                <a:gd name="T19" fmla="*/ 4 h 23"/>
                <a:gd name="T20" fmla="*/ 340 w 658"/>
                <a:gd name="T21" fmla="*/ 2 h 23"/>
                <a:gd name="T22" fmla="*/ 358 w 658"/>
                <a:gd name="T23" fmla="*/ 0 h 23"/>
                <a:gd name="T24" fmla="*/ 359 w 658"/>
                <a:gd name="T25" fmla="*/ 0 h 23"/>
                <a:gd name="T26" fmla="*/ 521 w 658"/>
                <a:gd name="T27" fmla="*/ 0 h 23"/>
                <a:gd name="T28" fmla="*/ 545 w 658"/>
                <a:gd name="T29" fmla="*/ 0 h 23"/>
                <a:gd name="T30" fmla="*/ 648 w 658"/>
                <a:gd name="T31" fmla="*/ 0 h 23"/>
                <a:gd name="T32" fmla="*/ 658 w 658"/>
                <a:gd name="T33" fmla="*/ 1 h 23"/>
                <a:gd name="T34" fmla="*/ 658 w 658"/>
                <a:gd name="T35" fmla="*/ 3 h 23"/>
                <a:gd name="T36" fmla="*/ 655 w 658"/>
                <a:gd name="T37" fmla="*/ 6 h 23"/>
                <a:gd name="T38" fmla="*/ 638 w 658"/>
                <a:gd name="T39" fmla="*/ 14 h 23"/>
                <a:gd name="T40" fmla="*/ 574 w 658"/>
                <a:gd name="T41" fmla="*/ 14 h 23"/>
                <a:gd name="T42" fmla="*/ 457 w 658"/>
                <a:gd name="T43" fmla="*/ 14 h 23"/>
                <a:gd name="T44" fmla="*/ 406 w 658"/>
                <a:gd name="T45" fmla="*/ 14 h 23"/>
                <a:gd name="T46" fmla="*/ 396 w 658"/>
                <a:gd name="T47" fmla="*/ 15 h 23"/>
                <a:gd name="T48" fmla="*/ 374 w 658"/>
                <a:gd name="T49" fmla="*/ 16 h 23"/>
                <a:gd name="T50" fmla="*/ 339 w 658"/>
                <a:gd name="T51" fmla="*/ 17 h 23"/>
                <a:gd name="T52" fmla="*/ 323 w 658"/>
                <a:gd name="T53" fmla="*/ 18 h 23"/>
                <a:gd name="T54" fmla="*/ 305 w 658"/>
                <a:gd name="T55" fmla="*/ 17 h 23"/>
                <a:gd name="T56" fmla="*/ 300 w 658"/>
                <a:gd name="T57" fmla="*/ 16 h 23"/>
                <a:gd name="T58" fmla="*/ 285 w 658"/>
                <a:gd name="T59" fmla="*/ 18 h 23"/>
                <a:gd name="T60" fmla="*/ 283 w 658"/>
                <a:gd name="T61" fmla="*/ 19 h 23"/>
                <a:gd name="T62" fmla="*/ 262 w 658"/>
                <a:gd name="T63" fmla="*/ 20 h 23"/>
                <a:gd name="T64" fmla="*/ 240 w 658"/>
                <a:gd name="T65" fmla="*/ 21 h 23"/>
                <a:gd name="T66" fmla="*/ 232 w 658"/>
                <a:gd name="T67" fmla="*/ 21 h 23"/>
                <a:gd name="T68" fmla="*/ 204 w 658"/>
                <a:gd name="T69" fmla="*/ 21 h 23"/>
                <a:gd name="T70" fmla="*/ 139 w 658"/>
                <a:gd name="T71" fmla="*/ 23 h 23"/>
                <a:gd name="T72" fmla="*/ 90 w 658"/>
                <a:gd name="T73" fmla="*/ 23 h 23"/>
                <a:gd name="T74" fmla="*/ 69 w 658"/>
                <a:gd name="T75" fmla="*/ 22 h 23"/>
                <a:gd name="T76" fmla="*/ 49 w 658"/>
                <a:gd name="T77" fmla="*/ 21 h 23"/>
                <a:gd name="T78" fmla="*/ 17 w 658"/>
                <a:gd name="T79" fmla="*/ 19 h 23"/>
                <a:gd name="T80" fmla="*/ 14 w 658"/>
                <a:gd name="T81" fmla="*/ 12 h 23"/>
                <a:gd name="T82" fmla="*/ 7 w 658"/>
                <a:gd name="T83" fmla="*/ 16 h 23"/>
                <a:gd name="T84" fmla="*/ 2 w 658"/>
                <a:gd name="T85" fmla="*/ 16 h 23"/>
                <a:gd name="T86" fmla="*/ 1 w 658"/>
                <a:gd name="T87" fmla="*/ 12 h 23"/>
                <a:gd name="T88" fmla="*/ 5 w 658"/>
                <a:gd name="T89" fmla="*/ 8 h 23"/>
                <a:gd name="T90" fmla="*/ 10 w 658"/>
                <a:gd name="T91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8" h="23">
                  <a:moveTo>
                    <a:pt x="10" y="8"/>
                  </a:moveTo>
                  <a:cubicBezTo>
                    <a:pt x="22" y="9"/>
                    <a:pt x="34" y="9"/>
                    <a:pt x="46" y="10"/>
                  </a:cubicBezTo>
                  <a:cubicBezTo>
                    <a:pt x="48" y="10"/>
                    <a:pt x="49" y="10"/>
                    <a:pt x="51" y="9"/>
                  </a:cubicBezTo>
                  <a:cubicBezTo>
                    <a:pt x="52" y="10"/>
                    <a:pt x="54" y="10"/>
                    <a:pt x="55" y="10"/>
                  </a:cubicBezTo>
                  <a:cubicBezTo>
                    <a:pt x="80" y="10"/>
                    <a:pt x="105" y="10"/>
                    <a:pt x="130" y="10"/>
                  </a:cubicBezTo>
                  <a:cubicBezTo>
                    <a:pt x="144" y="9"/>
                    <a:pt x="159" y="10"/>
                    <a:pt x="173" y="9"/>
                  </a:cubicBezTo>
                  <a:cubicBezTo>
                    <a:pt x="183" y="8"/>
                    <a:pt x="192" y="9"/>
                    <a:pt x="202" y="8"/>
                  </a:cubicBezTo>
                  <a:cubicBezTo>
                    <a:pt x="208" y="7"/>
                    <a:pt x="213" y="6"/>
                    <a:pt x="219" y="6"/>
                  </a:cubicBezTo>
                  <a:cubicBezTo>
                    <a:pt x="230" y="7"/>
                    <a:pt x="241" y="6"/>
                    <a:pt x="252" y="6"/>
                  </a:cubicBezTo>
                  <a:cubicBezTo>
                    <a:pt x="266" y="5"/>
                    <a:pt x="280" y="5"/>
                    <a:pt x="295" y="4"/>
                  </a:cubicBezTo>
                  <a:cubicBezTo>
                    <a:pt x="310" y="3"/>
                    <a:pt x="325" y="3"/>
                    <a:pt x="340" y="2"/>
                  </a:cubicBezTo>
                  <a:cubicBezTo>
                    <a:pt x="346" y="1"/>
                    <a:pt x="352" y="2"/>
                    <a:pt x="358" y="0"/>
                  </a:cubicBezTo>
                  <a:cubicBezTo>
                    <a:pt x="358" y="0"/>
                    <a:pt x="359" y="0"/>
                    <a:pt x="359" y="0"/>
                  </a:cubicBezTo>
                  <a:cubicBezTo>
                    <a:pt x="413" y="0"/>
                    <a:pt x="467" y="0"/>
                    <a:pt x="521" y="0"/>
                  </a:cubicBezTo>
                  <a:cubicBezTo>
                    <a:pt x="529" y="0"/>
                    <a:pt x="537" y="0"/>
                    <a:pt x="545" y="0"/>
                  </a:cubicBezTo>
                  <a:cubicBezTo>
                    <a:pt x="579" y="0"/>
                    <a:pt x="614" y="0"/>
                    <a:pt x="648" y="0"/>
                  </a:cubicBezTo>
                  <a:cubicBezTo>
                    <a:pt x="651" y="0"/>
                    <a:pt x="654" y="1"/>
                    <a:pt x="658" y="1"/>
                  </a:cubicBezTo>
                  <a:cubicBezTo>
                    <a:pt x="658" y="2"/>
                    <a:pt x="658" y="2"/>
                    <a:pt x="658" y="3"/>
                  </a:cubicBezTo>
                  <a:cubicBezTo>
                    <a:pt x="657" y="4"/>
                    <a:pt x="656" y="5"/>
                    <a:pt x="655" y="6"/>
                  </a:cubicBezTo>
                  <a:cubicBezTo>
                    <a:pt x="651" y="12"/>
                    <a:pt x="646" y="14"/>
                    <a:pt x="638" y="14"/>
                  </a:cubicBezTo>
                  <a:cubicBezTo>
                    <a:pt x="617" y="13"/>
                    <a:pt x="596" y="14"/>
                    <a:pt x="574" y="14"/>
                  </a:cubicBezTo>
                  <a:cubicBezTo>
                    <a:pt x="535" y="14"/>
                    <a:pt x="496" y="14"/>
                    <a:pt x="457" y="14"/>
                  </a:cubicBezTo>
                  <a:cubicBezTo>
                    <a:pt x="440" y="14"/>
                    <a:pt x="423" y="14"/>
                    <a:pt x="406" y="14"/>
                  </a:cubicBezTo>
                  <a:cubicBezTo>
                    <a:pt x="403" y="14"/>
                    <a:pt x="400" y="14"/>
                    <a:pt x="396" y="15"/>
                  </a:cubicBezTo>
                  <a:cubicBezTo>
                    <a:pt x="389" y="15"/>
                    <a:pt x="381" y="15"/>
                    <a:pt x="374" y="16"/>
                  </a:cubicBezTo>
                  <a:cubicBezTo>
                    <a:pt x="362" y="16"/>
                    <a:pt x="351" y="16"/>
                    <a:pt x="339" y="17"/>
                  </a:cubicBezTo>
                  <a:cubicBezTo>
                    <a:pt x="334" y="18"/>
                    <a:pt x="329" y="17"/>
                    <a:pt x="323" y="18"/>
                  </a:cubicBezTo>
                  <a:cubicBezTo>
                    <a:pt x="317" y="17"/>
                    <a:pt x="311" y="15"/>
                    <a:pt x="305" y="17"/>
                  </a:cubicBezTo>
                  <a:cubicBezTo>
                    <a:pt x="304" y="18"/>
                    <a:pt x="302" y="17"/>
                    <a:pt x="300" y="16"/>
                  </a:cubicBezTo>
                  <a:cubicBezTo>
                    <a:pt x="295" y="13"/>
                    <a:pt x="290" y="14"/>
                    <a:pt x="285" y="18"/>
                  </a:cubicBezTo>
                  <a:cubicBezTo>
                    <a:pt x="284" y="19"/>
                    <a:pt x="284" y="19"/>
                    <a:pt x="283" y="19"/>
                  </a:cubicBezTo>
                  <a:cubicBezTo>
                    <a:pt x="276" y="19"/>
                    <a:pt x="269" y="20"/>
                    <a:pt x="262" y="20"/>
                  </a:cubicBezTo>
                  <a:cubicBezTo>
                    <a:pt x="255" y="19"/>
                    <a:pt x="248" y="20"/>
                    <a:pt x="240" y="21"/>
                  </a:cubicBezTo>
                  <a:cubicBezTo>
                    <a:pt x="238" y="21"/>
                    <a:pt x="235" y="21"/>
                    <a:pt x="232" y="21"/>
                  </a:cubicBezTo>
                  <a:cubicBezTo>
                    <a:pt x="223" y="21"/>
                    <a:pt x="213" y="21"/>
                    <a:pt x="204" y="21"/>
                  </a:cubicBezTo>
                  <a:cubicBezTo>
                    <a:pt x="182" y="22"/>
                    <a:pt x="160" y="23"/>
                    <a:pt x="139" y="23"/>
                  </a:cubicBezTo>
                  <a:cubicBezTo>
                    <a:pt x="122" y="23"/>
                    <a:pt x="106" y="23"/>
                    <a:pt x="90" y="23"/>
                  </a:cubicBezTo>
                  <a:cubicBezTo>
                    <a:pt x="83" y="23"/>
                    <a:pt x="76" y="23"/>
                    <a:pt x="69" y="22"/>
                  </a:cubicBezTo>
                  <a:cubicBezTo>
                    <a:pt x="62" y="22"/>
                    <a:pt x="56" y="22"/>
                    <a:pt x="49" y="21"/>
                  </a:cubicBezTo>
                  <a:cubicBezTo>
                    <a:pt x="38" y="20"/>
                    <a:pt x="28" y="20"/>
                    <a:pt x="17" y="19"/>
                  </a:cubicBezTo>
                  <a:cubicBezTo>
                    <a:pt x="11" y="18"/>
                    <a:pt x="11" y="18"/>
                    <a:pt x="14" y="12"/>
                  </a:cubicBezTo>
                  <a:cubicBezTo>
                    <a:pt x="11" y="12"/>
                    <a:pt x="9" y="14"/>
                    <a:pt x="7" y="16"/>
                  </a:cubicBezTo>
                  <a:cubicBezTo>
                    <a:pt x="6" y="17"/>
                    <a:pt x="4" y="18"/>
                    <a:pt x="2" y="16"/>
                  </a:cubicBezTo>
                  <a:cubicBezTo>
                    <a:pt x="1" y="15"/>
                    <a:pt x="0" y="14"/>
                    <a:pt x="1" y="12"/>
                  </a:cubicBezTo>
                  <a:cubicBezTo>
                    <a:pt x="1" y="10"/>
                    <a:pt x="2" y="8"/>
                    <a:pt x="5" y="8"/>
                  </a:cubicBezTo>
                  <a:cubicBezTo>
                    <a:pt x="7" y="8"/>
                    <a:pt x="8" y="8"/>
                    <a:pt x="10" y="8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86264486-9971-BF75-0AD5-B80B1D1A2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" y="855"/>
              <a:ext cx="759" cy="37"/>
            </a:xfrm>
            <a:custGeom>
              <a:avLst/>
              <a:gdLst>
                <a:gd name="T0" fmla="*/ 426 w 432"/>
                <a:gd name="T1" fmla="*/ 13 h 21"/>
                <a:gd name="T2" fmla="*/ 320 w 432"/>
                <a:gd name="T3" fmla="*/ 17 h 21"/>
                <a:gd name="T4" fmla="*/ 159 w 432"/>
                <a:gd name="T5" fmla="*/ 21 h 21"/>
                <a:gd name="T6" fmla="*/ 40 w 432"/>
                <a:gd name="T7" fmla="*/ 15 h 21"/>
                <a:gd name="T8" fmla="*/ 26 w 432"/>
                <a:gd name="T9" fmla="*/ 14 h 21"/>
                <a:gd name="T10" fmla="*/ 0 w 432"/>
                <a:gd name="T11" fmla="*/ 1 h 21"/>
                <a:gd name="T12" fmla="*/ 23 w 432"/>
                <a:gd name="T13" fmla="*/ 3 h 21"/>
                <a:gd name="T14" fmla="*/ 204 w 432"/>
                <a:gd name="T15" fmla="*/ 8 h 21"/>
                <a:gd name="T16" fmla="*/ 325 w 432"/>
                <a:gd name="T17" fmla="*/ 4 h 21"/>
                <a:gd name="T18" fmla="*/ 420 w 432"/>
                <a:gd name="T19" fmla="*/ 1 h 21"/>
                <a:gd name="T20" fmla="*/ 423 w 432"/>
                <a:gd name="T21" fmla="*/ 1 h 21"/>
                <a:gd name="T22" fmla="*/ 431 w 432"/>
                <a:gd name="T23" fmla="*/ 10 h 21"/>
                <a:gd name="T24" fmla="*/ 429 w 432"/>
                <a:gd name="T25" fmla="*/ 13 h 21"/>
                <a:gd name="T26" fmla="*/ 426 w 432"/>
                <a:gd name="T27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21">
                  <a:moveTo>
                    <a:pt x="426" y="13"/>
                  </a:moveTo>
                  <a:cubicBezTo>
                    <a:pt x="390" y="15"/>
                    <a:pt x="355" y="16"/>
                    <a:pt x="320" y="17"/>
                  </a:cubicBezTo>
                  <a:cubicBezTo>
                    <a:pt x="266" y="19"/>
                    <a:pt x="212" y="21"/>
                    <a:pt x="159" y="21"/>
                  </a:cubicBezTo>
                  <a:cubicBezTo>
                    <a:pt x="119" y="20"/>
                    <a:pt x="80" y="18"/>
                    <a:pt x="40" y="15"/>
                  </a:cubicBezTo>
                  <a:cubicBezTo>
                    <a:pt x="36" y="14"/>
                    <a:pt x="31" y="14"/>
                    <a:pt x="26" y="14"/>
                  </a:cubicBezTo>
                  <a:cubicBezTo>
                    <a:pt x="15" y="14"/>
                    <a:pt x="8" y="6"/>
                    <a:pt x="0" y="1"/>
                  </a:cubicBezTo>
                  <a:cubicBezTo>
                    <a:pt x="8" y="2"/>
                    <a:pt x="15" y="2"/>
                    <a:pt x="23" y="3"/>
                  </a:cubicBezTo>
                  <a:cubicBezTo>
                    <a:pt x="83" y="9"/>
                    <a:pt x="144" y="9"/>
                    <a:pt x="204" y="8"/>
                  </a:cubicBezTo>
                  <a:cubicBezTo>
                    <a:pt x="244" y="7"/>
                    <a:pt x="284" y="6"/>
                    <a:pt x="325" y="4"/>
                  </a:cubicBezTo>
                  <a:cubicBezTo>
                    <a:pt x="356" y="3"/>
                    <a:pt x="388" y="2"/>
                    <a:pt x="420" y="1"/>
                  </a:cubicBezTo>
                  <a:cubicBezTo>
                    <a:pt x="421" y="0"/>
                    <a:pt x="422" y="0"/>
                    <a:pt x="423" y="1"/>
                  </a:cubicBezTo>
                  <a:cubicBezTo>
                    <a:pt x="426" y="4"/>
                    <a:pt x="429" y="7"/>
                    <a:pt x="431" y="10"/>
                  </a:cubicBezTo>
                  <a:cubicBezTo>
                    <a:pt x="432" y="12"/>
                    <a:pt x="432" y="13"/>
                    <a:pt x="429" y="13"/>
                  </a:cubicBezTo>
                  <a:cubicBezTo>
                    <a:pt x="428" y="13"/>
                    <a:pt x="427" y="13"/>
                    <a:pt x="426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AAED3C43-A143-AC58-0117-A0E1B7A3B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" y="719"/>
              <a:ext cx="346" cy="194"/>
            </a:xfrm>
            <a:custGeom>
              <a:avLst/>
              <a:gdLst>
                <a:gd name="T0" fmla="*/ 128 w 197"/>
                <a:gd name="T1" fmla="*/ 90 h 110"/>
                <a:gd name="T2" fmla="*/ 129 w 197"/>
                <a:gd name="T3" fmla="*/ 84 h 110"/>
                <a:gd name="T4" fmla="*/ 122 w 197"/>
                <a:gd name="T5" fmla="*/ 78 h 110"/>
                <a:gd name="T6" fmla="*/ 108 w 197"/>
                <a:gd name="T7" fmla="*/ 71 h 110"/>
                <a:gd name="T8" fmla="*/ 111 w 197"/>
                <a:gd name="T9" fmla="*/ 69 h 110"/>
                <a:gd name="T10" fmla="*/ 102 w 197"/>
                <a:gd name="T11" fmla="*/ 58 h 110"/>
                <a:gd name="T12" fmla="*/ 91 w 197"/>
                <a:gd name="T13" fmla="*/ 51 h 110"/>
                <a:gd name="T14" fmla="*/ 86 w 197"/>
                <a:gd name="T15" fmla="*/ 51 h 110"/>
                <a:gd name="T16" fmla="*/ 91 w 197"/>
                <a:gd name="T17" fmla="*/ 49 h 110"/>
                <a:gd name="T18" fmla="*/ 78 w 197"/>
                <a:gd name="T19" fmla="*/ 39 h 110"/>
                <a:gd name="T20" fmla="*/ 68 w 197"/>
                <a:gd name="T21" fmla="*/ 32 h 110"/>
                <a:gd name="T22" fmla="*/ 64 w 197"/>
                <a:gd name="T23" fmla="*/ 32 h 110"/>
                <a:gd name="T24" fmla="*/ 66 w 197"/>
                <a:gd name="T25" fmla="*/ 31 h 110"/>
                <a:gd name="T26" fmla="*/ 46 w 197"/>
                <a:gd name="T27" fmla="*/ 19 h 110"/>
                <a:gd name="T28" fmla="*/ 30 w 197"/>
                <a:gd name="T29" fmla="*/ 12 h 110"/>
                <a:gd name="T30" fmla="*/ 3 w 197"/>
                <a:gd name="T31" fmla="*/ 4 h 110"/>
                <a:gd name="T32" fmla="*/ 0 w 197"/>
                <a:gd name="T33" fmla="*/ 1 h 110"/>
                <a:gd name="T34" fmla="*/ 39 w 197"/>
                <a:gd name="T35" fmla="*/ 1 h 110"/>
                <a:gd name="T36" fmla="*/ 48 w 197"/>
                <a:gd name="T37" fmla="*/ 3 h 110"/>
                <a:gd name="T38" fmla="*/ 96 w 197"/>
                <a:gd name="T39" fmla="*/ 22 h 110"/>
                <a:gd name="T40" fmla="*/ 151 w 197"/>
                <a:gd name="T41" fmla="*/ 62 h 110"/>
                <a:gd name="T42" fmla="*/ 195 w 197"/>
                <a:gd name="T43" fmla="*/ 105 h 110"/>
                <a:gd name="T44" fmla="*/ 197 w 197"/>
                <a:gd name="T45" fmla="*/ 109 h 110"/>
                <a:gd name="T46" fmla="*/ 178 w 197"/>
                <a:gd name="T47" fmla="*/ 109 h 110"/>
                <a:gd name="T48" fmla="*/ 149 w 197"/>
                <a:gd name="T49" fmla="*/ 110 h 110"/>
                <a:gd name="T50" fmla="*/ 144 w 197"/>
                <a:gd name="T51" fmla="*/ 102 h 110"/>
                <a:gd name="T52" fmla="*/ 140 w 197"/>
                <a:gd name="T53" fmla="*/ 98 h 110"/>
                <a:gd name="T54" fmla="*/ 128 w 197"/>
                <a:gd name="T55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7" h="110">
                  <a:moveTo>
                    <a:pt x="128" y="90"/>
                  </a:moveTo>
                  <a:cubicBezTo>
                    <a:pt x="134" y="89"/>
                    <a:pt x="134" y="89"/>
                    <a:pt x="129" y="84"/>
                  </a:cubicBezTo>
                  <a:cubicBezTo>
                    <a:pt x="127" y="82"/>
                    <a:pt x="126" y="79"/>
                    <a:pt x="122" y="78"/>
                  </a:cubicBezTo>
                  <a:cubicBezTo>
                    <a:pt x="119" y="72"/>
                    <a:pt x="115" y="70"/>
                    <a:pt x="108" y="71"/>
                  </a:cubicBezTo>
                  <a:cubicBezTo>
                    <a:pt x="108" y="69"/>
                    <a:pt x="111" y="70"/>
                    <a:pt x="111" y="69"/>
                  </a:cubicBezTo>
                  <a:cubicBezTo>
                    <a:pt x="109" y="64"/>
                    <a:pt x="105" y="62"/>
                    <a:pt x="102" y="58"/>
                  </a:cubicBezTo>
                  <a:cubicBezTo>
                    <a:pt x="99" y="54"/>
                    <a:pt x="96" y="50"/>
                    <a:pt x="91" y="51"/>
                  </a:cubicBezTo>
                  <a:cubicBezTo>
                    <a:pt x="89" y="51"/>
                    <a:pt x="88" y="51"/>
                    <a:pt x="86" y="51"/>
                  </a:cubicBezTo>
                  <a:cubicBezTo>
                    <a:pt x="87" y="48"/>
                    <a:pt x="89" y="50"/>
                    <a:pt x="91" y="49"/>
                  </a:cubicBezTo>
                  <a:cubicBezTo>
                    <a:pt x="87" y="46"/>
                    <a:pt x="83" y="41"/>
                    <a:pt x="78" y="39"/>
                  </a:cubicBezTo>
                  <a:cubicBezTo>
                    <a:pt x="76" y="35"/>
                    <a:pt x="72" y="33"/>
                    <a:pt x="68" y="32"/>
                  </a:cubicBezTo>
                  <a:cubicBezTo>
                    <a:pt x="66" y="32"/>
                    <a:pt x="65" y="32"/>
                    <a:pt x="64" y="32"/>
                  </a:cubicBezTo>
                  <a:cubicBezTo>
                    <a:pt x="64" y="29"/>
                    <a:pt x="66" y="30"/>
                    <a:pt x="66" y="31"/>
                  </a:cubicBezTo>
                  <a:cubicBezTo>
                    <a:pt x="60" y="27"/>
                    <a:pt x="52" y="24"/>
                    <a:pt x="46" y="19"/>
                  </a:cubicBezTo>
                  <a:cubicBezTo>
                    <a:pt x="41" y="16"/>
                    <a:pt x="35" y="14"/>
                    <a:pt x="30" y="12"/>
                  </a:cubicBezTo>
                  <a:cubicBezTo>
                    <a:pt x="21" y="11"/>
                    <a:pt x="12" y="6"/>
                    <a:pt x="3" y="4"/>
                  </a:cubicBezTo>
                  <a:cubicBezTo>
                    <a:pt x="1" y="3"/>
                    <a:pt x="0" y="3"/>
                    <a:pt x="0" y="1"/>
                  </a:cubicBezTo>
                  <a:cubicBezTo>
                    <a:pt x="13" y="1"/>
                    <a:pt x="26" y="0"/>
                    <a:pt x="39" y="1"/>
                  </a:cubicBezTo>
                  <a:cubicBezTo>
                    <a:pt x="42" y="1"/>
                    <a:pt x="45" y="2"/>
                    <a:pt x="48" y="3"/>
                  </a:cubicBezTo>
                  <a:cubicBezTo>
                    <a:pt x="65" y="9"/>
                    <a:pt x="81" y="15"/>
                    <a:pt x="96" y="22"/>
                  </a:cubicBezTo>
                  <a:cubicBezTo>
                    <a:pt x="117" y="32"/>
                    <a:pt x="135" y="46"/>
                    <a:pt x="151" y="62"/>
                  </a:cubicBezTo>
                  <a:cubicBezTo>
                    <a:pt x="166" y="76"/>
                    <a:pt x="181" y="90"/>
                    <a:pt x="195" y="105"/>
                  </a:cubicBezTo>
                  <a:cubicBezTo>
                    <a:pt x="196" y="107"/>
                    <a:pt x="197" y="107"/>
                    <a:pt x="197" y="109"/>
                  </a:cubicBezTo>
                  <a:cubicBezTo>
                    <a:pt x="191" y="109"/>
                    <a:pt x="184" y="109"/>
                    <a:pt x="178" y="109"/>
                  </a:cubicBezTo>
                  <a:cubicBezTo>
                    <a:pt x="168" y="110"/>
                    <a:pt x="159" y="110"/>
                    <a:pt x="149" y="110"/>
                  </a:cubicBezTo>
                  <a:cubicBezTo>
                    <a:pt x="149" y="106"/>
                    <a:pt x="146" y="104"/>
                    <a:pt x="144" y="102"/>
                  </a:cubicBezTo>
                  <a:cubicBezTo>
                    <a:pt x="143" y="100"/>
                    <a:pt x="141" y="99"/>
                    <a:pt x="140" y="98"/>
                  </a:cubicBezTo>
                  <a:cubicBezTo>
                    <a:pt x="138" y="92"/>
                    <a:pt x="134" y="89"/>
                    <a:pt x="128" y="9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0799D2E0-41EE-E542-C7DE-BF9768DB0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" y="890"/>
              <a:ext cx="739" cy="35"/>
            </a:xfrm>
            <a:custGeom>
              <a:avLst/>
              <a:gdLst>
                <a:gd name="T0" fmla="*/ 409 w 421"/>
                <a:gd name="T1" fmla="*/ 1 h 20"/>
                <a:gd name="T2" fmla="*/ 419 w 421"/>
                <a:gd name="T3" fmla="*/ 11 h 20"/>
                <a:gd name="T4" fmla="*/ 418 w 421"/>
                <a:gd name="T5" fmla="*/ 13 h 20"/>
                <a:gd name="T6" fmla="*/ 304 w 421"/>
                <a:gd name="T7" fmla="*/ 17 h 20"/>
                <a:gd name="T8" fmla="*/ 166 w 421"/>
                <a:gd name="T9" fmla="*/ 20 h 20"/>
                <a:gd name="T10" fmla="*/ 53 w 421"/>
                <a:gd name="T11" fmla="*/ 14 h 20"/>
                <a:gd name="T12" fmla="*/ 24 w 421"/>
                <a:gd name="T13" fmla="*/ 12 h 20"/>
                <a:gd name="T14" fmla="*/ 15 w 421"/>
                <a:gd name="T15" fmla="*/ 9 h 20"/>
                <a:gd name="T16" fmla="*/ 0 w 421"/>
                <a:gd name="T17" fmla="*/ 0 h 20"/>
                <a:gd name="T18" fmla="*/ 13 w 421"/>
                <a:gd name="T19" fmla="*/ 1 h 20"/>
                <a:gd name="T20" fmla="*/ 73 w 421"/>
                <a:gd name="T21" fmla="*/ 5 h 20"/>
                <a:gd name="T22" fmla="*/ 232 w 421"/>
                <a:gd name="T23" fmla="*/ 6 h 20"/>
                <a:gd name="T24" fmla="*/ 401 w 421"/>
                <a:gd name="T25" fmla="*/ 1 h 20"/>
                <a:gd name="T26" fmla="*/ 409 w 421"/>
                <a:gd name="T2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20">
                  <a:moveTo>
                    <a:pt x="409" y="1"/>
                  </a:moveTo>
                  <a:cubicBezTo>
                    <a:pt x="414" y="3"/>
                    <a:pt x="416" y="7"/>
                    <a:pt x="419" y="11"/>
                  </a:cubicBezTo>
                  <a:cubicBezTo>
                    <a:pt x="421" y="12"/>
                    <a:pt x="419" y="12"/>
                    <a:pt x="418" y="13"/>
                  </a:cubicBezTo>
                  <a:cubicBezTo>
                    <a:pt x="380" y="14"/>
                    <a:pt x="342" y="16"/>
                    <a:pt x="304" y="17"/>
                  </a:cubicBezTo>
                  <a:cubicBezTo>
                    <a:pt x="258" y="18"/>
                    <a:pt x="212" y="20"/>
                    <a:pt x="166" y="20"/>
                  </a:cubicBezTo>
                  <a:cubicBezTo>
                    <a:pt x="128" y="19"/>
                    <a:pt x="90" y="17"/>
                    <a:pt x="53" y="14"/>
                  </a:cubicBezTo>
                  <a:cubicBezTo>
                    <a:pt x="43" y="14"/>
                    <a:pt x="34" y="13"/>
                    <a:pt x="24" y="12"/>
                  </a:cubicBezTo>
                  <a:cubicBezTo>
                    <a:pt x="21" y="12"/>
                    <a:pt x="18" y="11"/>
                    <a:pt x="15" y="9"/>
                  </a:cubicBezTo>
                  <a:cubicBezTo>
                    <a:pt x="11" y="6"/>
                    <a:pt x="6" y="3"/>
                    <a:pt x="0" y="0"/>
                  </a:cubicBezTo>
                  <a:cubicBezTo>
                    <a:pt x="5" y="0"/>
                    <a:pt x="9" y="1"/>
                    <a:pt x="13" y="1"/>
                  </a:cubicBezTo>
                  <a:cubicBezTo>
                    <a:pt x="33" y="3"/>
                    <a:pt x="53" y="4"/>
                    <a:pt x="73" y="5"/>
                  </a:cubicBezTo>
                  <a:cubicBezTo>
                    <a:pt x="126" y="8"/>
                    <a:pt x="179" y="8"/>
                    <a:pt x="232" y="6"/>
                  </a:cubicBezTo>
                  <a:cubicBezTo>
                    <a:pt x="288" y="5"/>
                    <a:pt x="345" y="3"/>
                    <a:pt x="401" y="1"/>
                  </a:cubicBezTo>
                  <a:cubicBezTo>
                    <a:pt x="404" y="1"/>
                    <a:pt x="407" y="1"/>
                    <a:pt x="409" y="1"/>
                  </a:cubicBezTo>
                  <a:close/>
                </a:path>
              </a:pathLst>
            </a:custGeom>
            <a:solidFill>
              <a:srgbClr val="4A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9DAACD28-E654-346C-B4E7-6F4AB4D30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" y="719"/>
              <a:ext cx="393" cy="194"/>
            </a:xfrm>
            <a:custGeom>
              <a:avLst/>
              <a:gdLst>
                <a:gd name="T0" fmla="*/ 224 w 224"/>
                <a:gd name="T1" fmla="*/ 109 h 110"/>
                <a:gd name="T2" fmla="*/ 181 w 224"/>
                <a:gd name="T3" fmla="*/ 110 h 110"/>
                <a:gd name="T4" fmla="*/ 176 w 224"/>
                <a:gd name="T5" fmla="*/ 107 h 110"/>
                <a:gd name="T6" fmla="*/ 111 w 224"/>
                <a:gd name="T7" fmla="*/ 53 h 110"/>
                <a:gd name="T8" fmla="*/ 32 w 224"/>
                <a:gd name="T9" fmla="*/ 11 h 110"/>
                <a:gd name="T10" fmla="*/ 0 w 224"/>
                <a:gd name="T11" fmla="*/ 1 h 110"/>
                <a:gd name="T12" fmla="*/ 41 w 224"/>
                <a:gd name="T13" fmla="*/ 1 h 110"/>
                <a:gd name="T14" fmla="*/ 67 w 224"/>
                <a:gd name="T15" fmla="*/ 9 h 110"/>
                <a:gd name="T16" fmla="*/ 134 w 224"/>
                <a:gd name="T17" fmla="*/ 38 h 110"/>
                <a:gd name="T18" fmla="*/ 184 w 224"/>
                <a:gd name="T19" fmla="*/ 75 h 110"/>
                <a:gd name="T20" fmla="*/ 222 w 224"/>
                <a:gd name="T21" fmla="*/ 107 h 110"/>
                <a:gd name="T22" fmla="*/ 224 w 224"/>
                <a:gd name="T23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" h="110">
                  <a:moveTo>
                    <a:pt x="224" y="109"/>
                  </a:moveTo>
                  <a:cubicBezTo>
                    <a:pt x="209" y="109"/>
                    <a:pt x="195" y="109"/>
                    <a:pt x="181" y="110"/>
                  </a:cubicBezTo>
                  <a:cubicBezTo>
                    <a:pt x="178" y="110"/>
                    <a:pt x="177" y="108"/>
                    <a:pt x="176" y="107"/>
                  </a:cubicBezTo>
                  <a:cubicBezTo>
                    <a:pt x="155" y="88"/>
                    <a:pt x="134" y="70"/>
                    <a:pt x="111" y="53"/>
                  </a:cubicBezTo>
                  <a:cubicBezTo>
                    <a:pt x="87" y="35"/>
                    <a:pt x="60" y="22"/>
                    <a:pt x="32" y="11"/>
                  </a:cubicBezTo>
                  <a:cubicBezTo>
                    <a:pt x="22" y="8"/>
                    <a:pt x="11" y="5"/>
                    <a:pt x="0" y="1"/>
                  </a:cubicBezTo>
                  <a:cubicBezTo>
                    <a:pt x="14" y="1"/>
                    <a:pt x="27" y="0"/>
                    <a:pt x="41" y="1"/>
                  </a:cubicBezTo>
                  <a:cubicBezTo>
                    <a:pt x="50" y="2"/>
                    <a:pt x="58" y="6"/>
                    <a:pt x="67" y="9"/>
                  </a:cubicBezTo>
                  <a:cubicBezTo>
                    <a:pt x="90" y="17"/>
                    <a:pt x="113" y="26"/>
                    <a:pt x="134" y="38"/>
                  </a:cubicBezTo>
                  <a:cubicBezTo>
                    <a:pt x="152" y="49"/>
                    <a:pt x="168" y="62"/>
                    <a:pt x="184" y="75"/>
                  </a:cubicBezTo>
                  <a:cubicBezTo>
                    <a:pt x="197" y="85"/>
                    <a:pt x="210" y="96"/>
                    <a:pt x="222" y="107"/>
                  </a:cubicBezTo>
                  <a:cubicBezTo>
                    <a:pt x="223" y="108"/>
                    <a:pt x="224" y="108"/>
                    <a:pt x="224" y="109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ACEAB51D-F743-E82F-7D9D-2750038D8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" y="718"/>
              <a:ext cx="386" cy="195"/>
            </a:xfrm>
            <a:custGeom>
              <a:avLst/>
              <a:gdLst>
                <a:gd name="T0" fmla="*/ 83 w 220"/>
                <a:gd name="T1" fmla="*/ 16 h 111"/>
                <a:gd name="T2" fmla="*/ 122 w 220"/>
                <a:gd name="T3" fmla="*/ 34 h 111"/>
                <a:gd name="T4" fmla="*/ 165 w 220"/>
                <a:gd name="T5" fmla="*/ 64 h 111"/>
                <a:gd name="T6" fmla="*/ 213 w 220"/>
                <a:gd name="T7" fmla="*/ 104 h 111"/>
                <a:gd name="T8" fmla="*/ 220 w 220"/>
                <a:gd name="T9" fmla="*/ 111 h 111"/>
                <a:gd name="T10" fmla="*/ 196 w 220"/>
                <a:gd name="T11" fmla="*/ 111 h 111"/>
                <a:gd name="T12" fmla="*/ 177 w 220"/>
                <a:gd name="T13" fmla="*/ 111 h 111"/>
                <a:gd name="T14" fmla="*/ 171 w 220"/>
                <a:gd name="T15" fmla="*/ 108 h 111"/>
                <a:gd name="T16" fmla="*/ 105 w 220"/>
                <a:gd name="T17" fmla="*/ 52 h 111"/>
                <a:gd name="T18" fmla="*/ 86 w 220"/>
                <a:gd name="T19" fmla="*/ 39 h 111"/>
                <a:gd name="T20" fmla="*/ 72 w 220"/>
                <a:gd name="T21" fmla="*/ 32 h 111"/>
                <a:gd name="T22" fmla="*/ 44 w 220"/>
                <a:gd name="T23" fmla="*/ 19 h 111"/>
                <a:gd name="T24" fmla="*/ 4 w 220"/>
                <a:gd name="T25" fmla="*/ 5 h 111"/>
                <a:gd name="T26" fmla="*/ 3 w 220"/>
                <a:gd name="T27" fmla="*/ 5 h 111"/>
                <a:gd name="T28" fmla="*/ 0 w 220"/>
                <a:gd name="T29" fmla="*/ 2 h 111"/>
                <a:gd name="T30" fmla="*/ 4 w 220"/>
                <a:gd name="T31" fmla="*/ 1 h 111"/>
                <a:gd name="T32" fmla="*/ 33 w 220"/>
                <a:gd name="T33" fmla="*/ 1 h 111"/>
                <a:gd name="T34" fmla="*/ 69 w 220"/>
                <a:gd name="T35" fmla="*/ 10 h 111"/>
                <a:gd name="T36" fmla="*/ 83 w 220"/>
                <a:gd name="T37" fmla="*/ 1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" h="111">
                  <a:moveTo>
                    <a:pt x="83" y="16"/>
                  </a:moveTo>
                  <a:cubicBezTo>
                    <a:pt x="96" y="21"/>
                    <a:pt x="109" y="27"/>
                    <a:pt x="122" y="34"/>
                  </a:cubicBezTo>
                  <a:cubicBezTo>
                    <a:pt x="138" y="42"/>
                    <a:pt x="151" y="53"/>
                    <a:pt x="165" y="64"/>
                  </a:cubicBezTo>
                  <a:cubicBezTo>
                    <a:pt x="181" y="77"/>
                    <a:pt x="197" y="90"/>
                    <a:pt x="213" y="104"/>
                  </a:cubicBezTo>
                  <a:cubicBezTo>
                    <a:pt x="215" y="106"/>
                    <a:pt x="217" y="108"/>
                    <a:pt x="220" y="111"/>
                  </a:cubicBezTo>
                  <a:cubicBezTo>
                    <a:pt x="211" y="111"/>
                    <a:pt x="204" y="111"/>
                    <a:pt x="196" y="111"/>
                  </a:cubicBezTo>
                  <a:cubicBezTo>
                    <a:pt x="190" y="111"/>
                    <a:pt x="183" y="110"/>
                    <a:pt x="177" y="111"/>
                  </a:cubicBezTo>
                  <a:cubicBezTo>
                    <a:pt x="174" y="111"/>
                    <a:pt x="172" y="110"/>
                    <a:pt x="171" y="108"/>
                  </a:cubicBezTo>
                  <a:cubicBezTo>
                    <a:pt x="150" y="88"/>
                    <a:pt x="128" y="69"/>
                    <a:pt x="105" y="52"/>
                  </a:cubicBezTo>
                  <a:cubicBezTo>
                    <a:pt x="99" y="47"/>
                    <a:pt x="93" y="42"/>
                    <a:pt x="86" y="39"/>
                  </a:cubicBezTo>
                  <a:cubicBezTo>
                    <a:pt x="81" y="38"/>
                    <a:pt x="77" y="34"/>
                    <a:pt x="72" y="32"/>
                  </a:cubicBezTo>
                  <a:cubicBezTo>
                    <a:pt x="63" y="27"/>
                    <a:pt x="54" y="23"/>
                    <a:pt x="44" y="19"/>
                  </a:cubicBezTo>
                  <a:cubicBezTo>
                    <a:pt x="31" y="13"/>
                    <a:pt x="17" y="9"/>
                    <a:pt x="4" y="5"/>
                  </a:cubicBezTo>
                  <a:cubicBezTo>
                    <a:pt x="3" y="4"/>
                    <a:pt x="4" y="5"/>
                    <a:pt x="3" y="5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0"/>
                    <a:pt x="3" y="1"/>
                    <a:pt x="4" y="1"/>
                  </a:cubicBezTo>
                  <a:cubicBezTo>
                    <a:pt x="14" y="0"/>
                    <a:pt x="23" y="1"/>
                    <a:pt x="33" y="1"/>
                  </a:cubicBezTo>
                  <a:cubicBezTo>
                    <a:pt x="46" y="1"/>
                    <a:pt x="57" y="6"/>
                    <a:pt x="69" y="10"/>
                  </a:cubicBezTo>
                  <a:cubicBezTo>
                    <a:pt x="74" y="11"/>
                    <a:pt x="79" y="13"/>
                    <a:pt x="83" y="1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92EF26D5-AC48-E9F0-844A-BF1F5B34E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" y="718"/>
              <a:ext cx="358" cy="195"/>
            </a:xfrm>
            <a:custGeom>
              <a:avLst/>
              <a:gdLst>
                <a:gd name="T0" fmla="*/ 204 w 204"/>
                <a:gd name="T1" fmla="*/ 110 h 111"/>
                <a:gd name="T2" fmla="*/ 160 w 204"/>
                <a:gd name="T3" fmla="*/ 111 h 111"/>
                <a:gd name="T4" fmla="*/ 156 w 204"/>
                <a:gd name="T5" fmla="*/ 108 h 111"/>
                <a:gd name="T6" fmla="*/ 111 w 204"/>
                <a:gd name="T7" fmla="*/ 63 h 111"/>
                <a:gd name="T8" fmla="*/ 32 w 204"/>
                <a:gd name="T9" fmla="*/ 13 h 111"/>
                <a:gd name="T10" fmla="*/ 0 w 204"/>
                <a:gd name="T11" fmla="*/ 2 h 111"/>
                <a:gd name="T12" fmla="*/ 4 w 204"/>
                <a:gd name="T13" fmla="*/ 2 h 111"/>
                <a:gd name="T14" fmla="*/ 12 w 204"/>
                <a:gd name="T15" fmla="*/ 1 h 111"/>
                <a:gd name="T16" fmla="*/ 64 w 204"/>
                <a:gd name="T17" fmla="*/ 9 h 111"/>
                <a:gd name="T18" fmla="*/ 127 w 204"/>
                <a:gd name="T19" fmla="*/ 40 h 111"/>
                <a:gd name="T20" fmla="*/ 167 w 204"/>
                <a:gd name="T21" fmla="*/ 73 h 111"/>
                <a:gd name="T22" fmla="*/ 203 w 204"/>
                <a:gd name="T23" fmla="*/ 108 h 111"/>
                <a:gd name="T24" fmla="*/ 204 w 204"/>
                <a:gd name="T25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111">
                  <a:moveTo>
                    <a:pt x="204" y="110"/>
                  </a:moveTo>
                  <a:cubicBezTo>
                    <a:pt x="189" y="110"/>
                    <a:pt x="175" y="110"/>
                    <a:pt x="160" y="111"/>
                  </a:cubicBezTo>
                  <a:cubicBezTo>
                    <a:pt x="158" y="111"/>
                    <a:pt x="157" y="109"/>
                    <a:pt x="156" y="108"/>
                  </a:cubicBezTo>
                  <a:cubicBezTo>
                    <a:pt x="141" y="92"/>
                    <a:pt x="126" y="77"/>
                    <a:pt x="111" y="63"/>
                  </a:cubicBezTo>
                  <a:cubicBezTo>
                    <a:pt x="88" y="41"/>
                    <a:pt x="62" y="25"/>
                    <a:pt x="32" y="13"/>
                  </a:cubicBezTo>
                  <a:cubicBezTo>
                    <a:pt x="22" y="9"/>
                    <a:pt x="11" y="6"/>
                    <a:pt x="0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7" y="1"/>
                    <a:pt x="9" y="2"/>
                    <a:pt x="12" y="1"/>
                  </a:cubicBezTo>
                  <a:cubicBezTo>
                    <a:pt x="30" y="0"/>
                    <a:pt x="47" y="2"/>
                    <a:pt x="64" y="9"/>
                  </a:cubicBezTo>
                  <a:cubicBezTo>
                    <a:pt x="86" y="18"/>
                    <a:pt x="108" y="26"/>
                    <a:pt x="127" y="40"/>
                  </a:cubicBezTo>
                  <a:cubicBezTo>
                    <a:pt x="142" y="50"/>
                    <a:pt x="154" y="61"/>
                    <a:pt x="167" y="73"/>
                  </a:cubicBezTo>
                  <a:cubicBezTo>
                    <a:pt x="179" y="85"/>
                    <a:pt x="191" y="96"/>
                    <a:pt x="203" y="108"/>
                  </a:cubicBezTo>
                  <a:cubicBezTo>
                    <a:pt x="203" y="109"/>
                    <a:pt x="203" y="109"/>
                    <a:pt x="204" y="11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8BCA7C99-E78E-1E8B-4E5D-AF2AEEC58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9" y="716"/>
              <a:ext cx="367" cy="197"/>
            </a:xfrm>
            <a:custGeom>
              <a:avLst/>
              <a:gdLst>
                <a:gd name="T0" fmla="*/ 89 w 209"/>
                <a:gd name="T1" fmla="*/ 21 h 112"/>
                <a:gd name="T2" fmla="*/ 91 w 209"/>
                <a:gd name="T3" fmla="*/ 22 h 112"/>
                <a:gd name="T4" fmla="*/ 90 w 209"/>
                <a:gd name="T5" fmla="*/ 28 h 112"/>
                <a:gd name="T6" fmla="*/ 88 w 209"/>
                <a:gd name="T7" fmla="*/ 32 h 112"/>
                <a:gd name="T8" fmla="*/ 93 w 209"/>
                <a:gd name="T9" fmla="*/ 29 h 112"/>
                <a:gd name="T10" fmla="*/ 100 w 209"/>
                <a:gd name="T11" fmla="*/ 30 h 112"/>
                <a:gd name="T12" fmla="*/ 99 w 209"/>
                <a:gd name="T13" fmla="*/ 36 h 112"/>
                <a:gd name="T14" fmla="*/ 95 w 209"/>
                <a:gd name="T15" fmla="*/ 43 h 112"/>
                <a:gd name="T16" fmla="*/ 104 w 209"/>
                <a:gd name="T17" fmla="*/ 31 h 112"/>
                <a:gd name="T18" fmla="*/ 107 w 209"/>
                <a:gd name="T19" fmla="*/ 28 h 112"/>
                <a:gd name="T20" fmla="*/ 147 w 209"/>
                <a:gd name="T21" fmla="*/ 55 h 112"/>
                <a:gd name="T22" fmla="*/ 209 w 209"/>
                <a:gd name="T23" fmla="*/ 111 h 112"/>
                <a:gd name="T24" fmla="*/ 198 w 209"/>
                <a:gd name="T25" fmla="*/ 111 h 112"/>
                <a:gd name="T26" fmla="*/ 166 w 209"/>
                <a:gd name="T27" fmla="*/ 112 h 112"/>
                <a:gd name="T28" fmla="*/ 160 w 209"/>
                <a:gd name="T29" fmla="*/ 109 h 112"/>
                <a:gd name="T30" fmla="*/ 100 w 209"/>
                <a:gd name="T31" fmla="*/ 53 h 112"/>
                <a:gd name="T32" fmla="*/ 32 w 209"/>
                <a:gd name="T33" fmla="*/ 14 h 112"/>
                <a:gd name="T34" fmla="*/ 0 w 209"/>
                <a:gd name="T35" fmla="*/ 2 h 112"/>
                <a:gd name="T36" fmla="*/ 20 w 209"/>
                <a:gd name="T37" fmla="*/ 2 h 112"/>
                <a:gd name="T38" fmla="*/ 69 w 209"/>
                <a:gd name="T39" fmla="*/ 12 h 112"/>
                <a:gd name="T40" fmla="*/ 83 w 209"/>
                <a:gd name="T41" fmla="*/ 18 h 112"/>
                <a:gd name="T42" fmla="*/ 81 w 209"/>
                <a:gd name="T43" fmla="*/ 23 h 112"/>
                <a:gd name="T44" fmla="*/ 78 w 209"/>
                <a:gd name="T45" fmla="*/ 27 h 112"/>
                <a:gd name="T46" fmla="*/ 89 w 209"/>
                <a:gd name="T47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112">
                  <a:moveTo>
                    <a:pt x="89" y="21"/>
                  </a:moveTo>
                  <a:cubicBezTo>
                    <a:pt x="90" y="21"/>
                    <a:pt x="91" y="21"/>
                    <a:pt x="91" y="22"/>
                  </a:cubicBezTo>
                  <a:cubicBezTo>
                    <a:pt x="93" y="24"/>
                    <a:pt x="92" y="26"/>
                    <a:pt x="90" y="28"/>
                  </a:cubicBezTo>
                  <a:cubicBezTo>
                    <a:pt x="89" y="29"/>
                    <a:pt x="88" y="30"/>
                    <a:pt x="88" y="32"/>
                  </a:cubicBezTo>
                  <a:cubicBezTo>
                    <a:pt x="90" y="32"/>
                    <a:pt x="91" y="30"/>
                    <a:pt x="93" y="29"/>
                  </a:cubicBezTo>
                  <a:cubicBezTo>
                    <a:pt x="95" y="28"/>
                    <a:pt x="98" y="27"/>
                    <a:pt x="100" y="30"/>
                  </a:cubicBezTo>
                  <a:cubicBezTo>
                    <a:pt x="102" y="32"/>
                    <a:pt x="101" y="34"/>
                    <a:pt x="99" y="36"/>
                  </a:cubicBezTo>
                  <a:cubicBezTo>
                    <a:pt x="97" y="38"/>
                    <a:pt x="94" y="40"/>
                    <a:pt x="95" y="43"/>
                  </a:cubicBezTo>
                  <a:cubicBezTo>
                    <a:pt x="98" y="39"/>
                    <a:pt x="104" y="37"/>
                    <a:pt x="104" y="31"/>
                  </a:cubicBezTo>
                  <a:cubicBezTo>
                    <a:pt x="105" y="29"/>
                    <a:pt x="105" y="28"/>
                    <a:pt x="107" y="28"/>
                  </a:cubicBezTo>
                  <a:cubicBezTo>
                    <a:pt x="122" y="35"/>
                    <a:pt x="135" y="45"/>
                    <a:pt x="147" y="55"/>
                  </a:cubicBezTo>
                  <a:cubicBezTo>
                    <a:pt x="168" y="72"/>
                    <a:pt x="189" y="91"/>
                    <a:pt x="209" y="111"/>
                  </a:cubicBezTo>
                  <a:cubicBezTo>
                    <a:pt x="205" y="111"/>
                    <a:pt x="202" y="111"/>
                    <a:pt x="198" y="111"/>
                  </a:cubicBezTo>
                  <a:cubicBezTo>
                    <a:pt x="187" y="111"/>
                    <a:pt x="177" y="111"/>
                    <a:pt x="166" y="112"/>
                  </a:cubicBezTo>
                  <a:cubicBezTo>
                    <a:pt x="163" y="112"/>
                    <a:pt x="162" y="111"/>
                    <a:pt x="160" y="109"/>
                  </a:cubicBezTo>
                  <a:cubicBezTo>
                    <a:pt x="141" y="89"/>
                    <a:pt x="121" y="70"/>
                    <a:pt x="100" y="53"/>
                  </a:cubicBezTo>
                  <a:cubicBezTo>
                    <a:pt x="80" y="36"/>
                    <a:pt x="57" y="24"/>
                    <a:pt x="32" y="14"/>
                  </a:cubicBezTo>
                  <a:cubicBezTo>
                    <a:pt x="22" y="10"/>
                    <a:pt x="11" y="7"/>
                    <a:pt x="0" y="2"/>
                  </a:cubicBezTo>
                  <a:cubicBezTo>
                    <a:pt x="6" y="2"/>
                    <a:pt x="13" y="3"/>
                    <a:pt x="20" y="2"/>
                  </a:cubicBezTo>
                  <a:cubicBezTo>
                    <a:pt x="37" y="0"/>
                    <a:pt x="53" y="6"/>
                    <a:pt x="69" y="12"/>
                  </a:cubicBezTo>
                  <a:cubicBezTo>
                    <a:pt x="74" y="14"/>
                    <a:pt x="78" y="16"/>
                    <a:pt x="83" y="18"/>
                  </a:cubicBezTo>
                  <a:cubicBezTo>
                    <a:pt x="84" y="20"/>
                    <a:pt x="82" y="21"/>
                    <a:pt x="81" y="23"/>
                  </a:cubicBezTo>
                  <a:cubicBezTo>
                    <a:pt x="80" y="24"/>
                    <a:pt x="79" y="25"/>
                    <a:pt x="78" y="27"/>
                  </a:cubicBezTo>
                  <a:cubicBezTo>
                    <a:pt x="83" y="26"/>
                    <a:pt x="84" y="21"/>
                    <a:pt x="89" y="2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E10A0976-C276-F44D-1131-7B8E434F7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" y="725"/>
              <a:ext cx="302" cy="188"/>
            </a:xfrm>
            <a:custGeom>
              <a:avLst/>
              <a:gdLst>
                <a:gd name="T0" fmla="*/ 6 w 172"/>
                <a:gd name="T1" fmla="*/ 0 h 107"/>
                <a:gd name="T2" fmla="*/ 66 w 172"/>
                <a:gd name="T3" fmla="*/ 23 h 107"/>
                <a:gd name="T4" fmla="*/ 73 w 172"/>
                <a:gd name="T5" fmla="*/ 27 h 107"/>
                <a:gd name="T6" fmla="*/ 172 w 172"/>
                <a:gd name="T7" fmla="*/ 105 h 107"/>
                <a:gd name="T8" fmla="*/ 171 w 172"/>
                <a:gd name="T9" fmla="*/ 106 h 107"/>
                <a:gd name="T10" fmla="*/ 149 w 172"/>
                <a:gd name="T11" fmla="*/ 106 h 107"/>
                <a:gd name="T12" fmla="*/ 130 w 172"/>
                <a:gd name="T13" fmla="*/ 107 h 107"/>
                <a:gd name="T14" fmla="*/ 122 w 172"/>
                <a:gd name="T15" fmla="*/ 103 h 107"/>
                <a:gd name="T16" fmla="*/ 48 w 172"/>
                <a:gd name="T17" fmla="*/ 39 h 107"/>
                <a:gd name="T18" fmla="*/ 3 w 172"/>
                <a:gd name="T19" fmla="*/ 15 h 107"/>
                <a:gd name="T20" fmla="*/ 0 w 172"/>
                <a:gd name="T21" fmla="*/ 13 h 107"/>
                <a:gd name="T22" fmla="*/ 5 w 172"/>
                <a:gd name="T23" fmla="*/ 9 h 107"/>
                <a:gd name="T24" fmla="*/ 11 w 172"/>
                <a:gd name="T25" fmla="*/ 11 h 107"/>
                <a:gd name="T26" fmla="*/ 13 w 172"/>
                <a:gd name="T27" fmla="*/ 10 h 107"/>
                <a:gd name="T28" fmla="*/ 12 w 172"/>
                <a:gd name="T29" fmla="*/ 9 h 107"/>
                <a:gd name="T30" fmla="*/ 6 w 172"/>
                <a:gd name="T31" fmla="*/ 6 h 107"/>
                <a:gd name="T32" fmla="*/ 6 w 172"/>
                <a:gd name="T3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07">
                  <a:moveTo>
                    <a:pt x="6" y="0"/>
                  </a:moveTo>
                  <a:cubicBezTo>
                    <a:pt x="27" y="7"/>
                    <a:pt x="47" y="14"/>
                    <a:pt x="66" y="23"/>
                  </a:cubicBezTo>
                  <a:cubicBezTo>
                    <a:pt x="68" y="24"/>
                    <a:pt x="71" y="25"/>
                    <a:pt x="73" y="27"/>
                  </a:cubicBezTo>
                  <a:cubicBezTo>
                    <a:pt x="110" y="47"/>
                    <a:pt x="140" y="77"/>
                    <a:pt x="172" y="105"/>
                  </a:cubicBezTo>
                  <a:cubicBezTo>
                    <a:pt x="172" y="106"/>
                    <a:pt x="171" y="106"/>
                    <a:pt x="171" y="106"/>
                  </a:cubicBezTo>
                  <a:cubicBezTo>
                    <a:pt x="164" y="106"/>
                    <a:pt x="156" y="106"/>
                    <a:pt x="149" y="106"/>
                  </a:cubicBezTo>
                  <a:cubicBezTo>
                    <a:pt x="143" y="106"/>
                    <a:pt x="136" y="106"/>
                    <a:pt x="130" y="107"/>
                  </a:cubicBezTo>
                  <a:cubicBezTo>
                    <a:pt x="127" y="107"/>
                    <a:pt x="125" y="105"/>
                    <a:pt x="122" y="103"/>
                  </a:cubicBezTo>
                  <a:cubicBezTo>
                    <a:pt x="99" y="80"/>
                    <a:pt x="75" y="58"/>
                    <a:pt x="48" y="39"/>
                  </a:cubicBezTo>
                  <a:cubicBezTo>
                    <a:pt x="34" y="29"/>
                    <a:pt x="19" y="21"/>
                    <a:pt x="3" y="15"/>
                  </a:cubicBezTo>
                  <a:cubicBezTo>
                    <a:pt x="2" y="14"/>
                    <a:pt x="1" y="13"/>
                    <a:pt x="0" y="13"/>
                  </a:cubicBezTo>
                  <a:cubicBezTo>
                    <a:pt x="0" y="9"/>
                    <a:pt x="2" y="8"/>
                    <a:pt x="5" y="9"/>
                  </a:cubicBezTo>
                  <a:cubicBezTo>
                    <a:pt x="7" y="10"/>
                    <a:pt x="9" y="11"/>
                    <a:pt x="11" y="11"/>
                  </a:cubicBezTo>
                  <a:cubicBezTo>
                    <a:pt x="12" y="11"/>
                    <a:pt x="12" y="11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0" y="8"/>
                    <a:pt x="8" y="7"/>
                    <a:pt x="6" y="6"/>
                  </a:cubicBezTo>
                  <a:cubicBezTo>
                    <a:pt x="3" y="4"/>
                    <a:pt x="3" y="2"/>
                    <a:pt x="6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969E1761-ABA5-588F-BB16-18F134B11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" y="726"/>
              <a:ext cx="486" cy="32"/>
            </a:xfrm>
            <a:custGeom>
              <a:avLst/>
              <a:gdLst>
                <a:gd name="T0" fmla="*/ 235 w 277"/>
                <a:gd name="T1" fmla="*/ 3 h 18"/>
                <a:gd name="T2" fmla="*/ 274 w 277"/>
                <a:gd name="T3" fmla="*/ 2 h 18"/>
                <a:gd name="T4" fmla="*/ 276 w 277"/>
                <a:gd name="T5" fmla="*/ 2 h 18"/>
                <a:gd name="T6" fmla="*/ 274 w 277"/>
                <a:gd name="T7" fmla="*/ 7 h 18"/>
                <a:gd name="T8" fmla="*/ 265 w 277"/>
                <a:gd name="T9" fmla="*/ 14 h 18"/>
                <a:gd name="T10" fmla="*/ 256 w 277"/>
                <a:gd name="T11" fmla="*/ 15 h 18"/>
                <a:gd name="T12" fmla="*/ 111 w 277"/>
                <a:gd name="T13" fmla="*/ 17 h 18"/>
                <a:gd name="T14" fmla="*/ 11 w 277"/>
                <a:gd name="T15" fmla="*/ 11 h 18"/>
                <a:gd name="T16" fmla="*/ 4 w 277"/>
                <a:gd name="T17" fmla="*/ 5 h 18"/>
                <a:gd name="T18" fmla="*/ 2 w 277"/>
                <a:gd name="T19" fmla="*/ 0 h 18"/>
                <a:gd name="T20" fmla="*/ 45 w 277"/>
                <a:gd name="T21" fmla="*/ 3 h 18"/>
                <a:gd name="T22" fmla="*/ 148 w 277"/>
                <a:gd name="T23" fmla="*/ 5 h 18"/>
                <a:gd name="T24" fmla="*/ 230 w 277"/>
                <a:gd name="T25" fmla="*/ 3 h 18"/>
                <a:gd name="T26" fmla="*/ 235 w 277"/>
                <a:gd name="T2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18">
                  <a:moveTo>
                    <a:pt x="235" y="3"/>
                  </a:moveTo>
                  <a:cubicBezTo>
                    <a:pt x="248" y="3"/>
                    <a:pt x="261" y="2"/>
                    <a:pt x="274" y="2"/>
                  </a:cubicBezTo>
                  <a:cubicBezTo>
                    <a:pt x="275" y="2"/>
                    <a:pt x="275" y="2"/>
                    <a:pt x="276" y="2"/>
                  </a:cubicBezTo>
                  <a:cubicBezTo>
                    <a:pt x="277" y="4"/>
                    <a:pt x="275" y="5"/>
                    <a:pt x="274" y="7"/>
                  </a:cubicBezTo>
                  <a:cubicBezTo>
                    <a:pt x="271" y="10"/>
                    <a:pt x="268" y="12"/>
                    <a:pt x="265" y="14"/>
                  </a:cubicBezTo>
                  <a:cubicBezTo>
                    <a:pt x="262" y="15"/>
                    <a:pt x="259" y="15"/>
                    <a:pt x="256" y="15"/>
                  </a:cubicBezTo>
                  <a:cubicBezTo>
                    <a:pt x="208" y="17"/>
                    <a:pt x="159" y="18"/>
                    <a:pt x="111" y="17"/>
                  </a:cubicBezTo>
                  <a:cubicBezTo>
                    <a:pt x="78" y="16"/>
                    <a:pt x="44" y="14"/>
                    <a:pt x="11" y="11"/>
                  </a:cubicBezTo>
                  <a:cubicBezTo>
                    <a:pt x="10" y="8"/>
                    <a:pt x="7" y="7"/>
                    <a:pt x="4" y="5"/>
                  </a:cubicBezTo>
                  <a:cubicBezTo>
                    <a:pt x="2" y="4"/>
                    <a:pt x="0" y="3"/>
                    <a:pt x="2" y="0"/>
                  </a:cubicBezTo>
                  <a:cubicBezTo>
                    <a:pt x="16" y="1"/>
                    <a:pt x="31" y="2"/>
                    <a:pt x="45" y="3"/>
                  </a:cubicBezTo>
                  <a:cubicBezTo>
                    <a:pt x="79" y="5"/>
                    <a:pt x="113" y="6"/>
                    <a:pt x="148" y="5"/>
                  </a:cubicBezTo>
                  <a:cubicBezTo>
                    <a:pt x="175" y="5"/>
                    <a:pt x="202" y="4"/>
                    <a:pt x="230" y="3"/>
                  </a:cubicBezTo>
                  <a:cubicBezTo>
                    <a:pt x="231" y="3"/>
                    <a:pt x="233" y="3"/>
                    <a:pt x="235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B2622AE1-AEE1-BE9F-4392-EDC5BFB64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2" y="756"/>
              <a:ext cx="437" cy="35"/>
            </a:xfrm>
            <a:custGeom>
              <a:avLst/>
              <a:gdLst>
                <a:gd name="T0" fmla="*/ 248 w 249"/>
                <a:gd name="T1" fmla="*/ 18 h 20"/>
                <a:gd name="T2" fmla="*/ 133 w 249"/>
                <a:gd name="T3" fmla="*/ 19 h 20"/>
                <a:gd name="T4" fmla="*/ 24 w 249"/>
                <a:gd name="T5" fmla="*/ 13 h 20"/>
                <a:gd name="T6" fmla="*/ 8 w 249"/>
                <a:gd name="T7" fmla="*/ 6 h 20"/>
                <a:gd name="T8" fmla="*/ 0 w 249"/>
                <a:gd name="T9" fmla="*/ 0 h 20"/>
                <a:gd name="T10" fmla="*/ 22 w 249"/>
                <a:gd name="T11" fmla="*/ 2 h 20"/>
                <a:gd name="T12" fmla="*/ 104 w 249"/>
                <a:gd name="T13" fmla="*/ 7 h 20"/>
                <a:gd name="T14" fmla="*/ 229 w 249"/>
                <a:gd name="T15" fmla="*/ 6 h 20"/>
                <a:gd name="T16" fmla="*/ 231 w 249"/>
                <a:gd name="T17" fmla="*/ 6 h 20"/>
                <a:gd name="T18" fmla="*/ 244 w 249"/>
                <a:gd name="T19" fmla="*/ 6 h 20"/>
                <a:gd name="T20" fmla="*/ 246 w 249"/>
                <a:gd name="T21" fmla="*/ 7 h 20"/>
                <a:gd name="T22" fmla="*/ 248 w 249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9" h="20">
                  <a:moveTo>
                    <a:pt x="248" y="18"/>
                  </a:moveTo>
                  <a:cubicBezTo>
                    <a:pt x="210" y="19"/>
                    <a:pt x="172" y="20"/>
                    <a:pt x="133" y="19"/>
                  </a:cubicBezTo>
                  <a:cubicBezTo>
                    <a:pt x="97" y="18"/>
                    <a:pt x="60" y="16"/>
                    <a:pt x="24" y="13"/>
                  </a:cubicBezTo>
                  <a:cubicBezTo>
                    <a:pt x="18" y="12"/>
                    <a:pt x="13" y="8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  <a:cubicBezTo>
                    <a:pt x="8" y="1"/>
                    <a:pt x="15" y="1"/>
                    <a:pt x="22" y="2"/>
                  </a:cubicBezTo>
                  <a:cubicBezTo>
                    <a:pt x="49" y="5"/>
                    <a:pt x="77" y="6"/>
                    <a:pt x="104" y="7"/>
                  </a:cubicBezTo>
                  <a:cubicBezTo>
                    <a:pt x="145" y="8"/>
                    <a:pt x="187" y="7"/>
                    <a:pt x="229" y="6"/>
                  </a:cubicBezTo>
                  <a:cubicBezTo>
                    <a:pt x="229" y="6"/>
                    <a:pt x="230" y="6"/>
                    <a:pt x="231" y="6"/>
                  </a:cubicBezTo>
                  <a:cubicBezTo>
                    <a:pt x="235" y="6"/>
                    <a:pt x="240" y="6"/>
                    <a:pt x="244" y="6"/>
                  </a:cubicBezTo>
                  <a:cubicBezTo>
                    <a:pt x="245" y="6"/>
                    <a:pt x="246" y="6"/>
                    <a:pt x="246" y="7"/>
                  </a:cubicBezTo>
                  <a:cubicBezTo>
                    <a:pt x="247" y="11"/>
                    <a:pt x="249" y="14"/>
                    <a:pt x="248" y="18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D7829AA9-7EA9-1493-9CF8-D3B85A85E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821"/>
              <a:ext cx="375" cy="36"/>
            </a:xfrm>
            <a:custGeom>
              <a:avLst/>
              <a:gdLst>
                <a:gd name="T0" fmla="*/ 202 w 214"/>
                <a:gd name="T1" fmla="*/ 0 h 20"/>
                <a:gd name="T2" fmla="*/ 214 w 214"/>
                <a:gd name="T3" fmla="*/ 11 h 20"/>
                <a:gd name="T4" fmla="*/ 208 w 214"/>
                <a:gd name="T5" fmla="*/ 13 h 20"/>
                <a:gd name="T6" fmla="*/ 128 w 214"/>
                <a:gd name="T7" fmla="*/ 16 h 20"/>
                <a:gd name="T8" fmla="*/ 15 w 214"/>
                <a:gd name="T9" fmla="*/ 19 h 20"/>
                <a:gd name="T10" fmla="*/ 9 w 214"/>
                <a:gd name="T11" fmla="*/ 19 h 20"/>
                <a:gd name="T12" fmla="*/ 3 w 214"/>
                <a:gd name="T13" fmla="*/ 20 h 20"/>
                <a:gd name="T14" fmla="*/ 0 w 214"/>
                <a:gd name="T15" fmla="*/ 19 h 20"/>
                <a:gd name="T16" fmla="*/ 1 w 214"/>
                <a:gd name="T17" fmla="*/ 16 h 20"/>
                <a:gd name="T18" fmla="*/ 12 w 214"/>
                <a:gd name="T19" fmla="*/ 7 h 20"/>
                <a:gd name="T20" fmla="*/ 71 w 214"/>
                <a:gd name="T21" fmla="*/ 5 h 20"/>
                <a:gd name="T22" fmla="*/ 181 w 214"/>
                <a:gd name="T23" fmla="*/ 1 h 20"/>
                <a:gd name="T24" fmla="*/ 202 w 214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20">
                  <a:moveTo>
                    <a:pt x="202" y="0"/>
                  </a:moveTo>
                  <a:cubicBezTo>
                    <a:pt x="208" y="2"/>
                    <a:pt x="210" y="7"/>
                    <a:pt x="214" y="11"/>
                  </a:cubicBezTo>
                  <a:cubicBezTo>
                    <a:pt x="212" y="13"/>
                    <a:pt x="210" y="11"/>
                    <a:pt x="208" y="13"/>
                  </a:cubicBezTo>
                  <a:cubicBezTo>
                    <a:pt x="182" y="14"/>
                    <a:pt x="155" y="15"/>
                    <a:pt x="128" y="16"/>
                  </a:cubicBezTo>
                  <a:cubicBezTo>
                    <a:pt x="91" y="17"/>
                    <a:pt x="53" y="18"/>
                    <a:pt x="15" y="19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7" y="20"/>
                    <a:pt x="5" y="20"/>
                    <a:pt x="3" y="20"/>
                  </a:cubicBezTo>
                  <a:cubicBezTo>
                    <a:pt x="2" y="20"/>
                    <a:pt x="0" y="20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4" y="13"/>
                    <a:pt x="7" y="9"/>
                    <a:pt x="12" y="7"/>
                  </a:cubicBezTo>
                  <a:cubicBezTo>
                    <a:pt x="31" y="6"/>
                    <a:pt x="51" y="6"/>
                    <a:pt x="71" y="5"/>
                  </a:cubicBezTo>
                  <a:cubicBezTo>
                    <a:pt x="108" y="4"/>
                    <a:pt x="144" y="2"/>
                    <a:pt x="181" y="1"/>
                  </a:cubicBezTo>
                  <a:cubicBezTo>
                    <a:pt x="188" y="1"/>
                    <a:pt x="195" y="1"/>
                    <a:pt x="202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ADB9FF6B-66A4-E914-DF8C-91390A42D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" y="790"/>
              <a:ext cx="386" cy="35"/>
            </a:xfrm>
            <a:custGeom>
              <a:avLst/>
              <a:gdLst>
                <a:gd name="T0" fmla="*/ 220 w 220"/>
                <a:gd name="T1" fmla="*/ 19 h 20"/>
                <a:gd name="T2" fmla="*/ 128 w 220"/>
                <a:gd name="T3" fmla="*/ 19 h 20"/>
                <a:gd name="T4" fmla="*/ 22 w 220"/>
                <a:gd name="T5" fmla="*/ 12 h 20"/>
                <a:gd name="T6" fmla="*/ 17 w 220"/>
                <a:gd name="T7" fmla="*/ 11 h 20"/>
                <a:gd name="T8" fmla="*/ 0 w 220"/>
                <a:gd name="T9" fmla="*/ 0 h 20"/>
                <a:gd name="T10" fmla="*/ 20 w 220"/>
                <a:gd name="T11" fmla="*/ 2 h 20"/>
                <a:gd name="T12" fmla="*/ 172 w 220"/>
                <a:gd name="T13" fmla="*/ 7 h 20"/>
                <a:gd name="T14" fmla="*/ 211 w 220"/>
                <a:gd name="T15" fmla="*/ 7 h 20"/>
                <a:gd name="T16" fmla="*/ 217 w 220"/>
                <a:gd name="T17" fmla="*/ 12 h 20"/>
                <a:gd name="T18" fmla="*/ 220 w 220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0">
                  <a:moveTo>
                    <a:pt x="220" y="19"/>
                  </a:moveTo>
                  <a:cubicBezTo>
                    <a:pt x="189" y="20"/>
                    <a:pt x="159" y="20"/>
                    <a:pt x="128" y="19"/>
                  </a:cubicBezTo>
                  <a:cubicBezTo>
                    <a:pt x="92" y="18"/>
                    <a:pt x="57" y="15"/>
                    <a:pt x="22" y="12"/>
                  </a:cubicBezTo>
                  <a:cubicBezTo>
                    <a:pt x="20" y="12"/>
                    <a:pt x="18" y="12"/>
                    <a:pt x="17" y="11"/>
                  </a:cubicBezTo>
                  <a:cubicBezTo>
                    <a:pt x="11" y="8"/>
                    <a:pt x="6" y="4"/>
                    <a:pt x="0" y="0"/>
                  </a:cubicBezTo>
                  <a:cubicBezTo>
                    <a:pt x="7" y="1"/>
                    <a:pt x="13" y="1"/>
                    <a:pt x="20" y="2"/>
                  </a:cubicBezTo>
                  <a:cubicBezTo>
                    <a:pt x="71" y="7"/>
                    <a:pt x="121" y="8"/>
                    <a:pt x="172" y="7"/>
                  </a:cubicBezTo>
                  <a:cubicBezTo>
                    <a:pt x="185" y="7"/>
                    <a:pt x="198" y="7"/>
                    <a:pt x="211" y="7"/>
                  </a:cubicBezTo>
                  <a:cubicBezTo>
                    <a:pt x="217" y="6"/>
                    <a:pt x="217" y="6"/>
                    <a:pt x="217" y="12"/>
                  </a:cubicBezTo>
                  <a:cubicBezTo>
                    <a:pt x="218" y="14"/>
                    <a:pt x="220" y="16"/>
                    <a:pt x="22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9AB9AB79-3975-BE1E-C8BE-33EFA135C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" y="823"/>
              <a:ext cx="369" cy="35"/>
            </a:xfrm>
            <a:custGeom>
              <a:avLst/>
              <a:gdLst>
                <a:gd name="T0" fmla="*/ 210 w 210"/>
                <a:gd name="T1" fmla="*/ 19 h 20"/>
                <a:gd name="T2" fmla="*/ 121 w 210"/>
                <a:gd name="T3" fmla="*/ 19 h 20"/>
                <a:gd name="T4" fmla="*/ 53 w 210"/>
                <a:gd name="T5" fmla="*/ 15 h 20"/>
                <a:gd name="T6" fmla="*/ 21 w 210"/>
                <a:gd name="T7" fmla="*/ 12 h 20"/>
                <a:gd name="T8" fmla="*/ 20 w 210"/>
                <a:gd name="T9" fmla="*/ 12 h 20"/>
                <a:gd name="T10" fmla="*/ 0 w 210"/>
                <a:gd name="T11" fmla="*/ 0 h 20"/>
                <a:gd name="T12" fmla="*/ 182 w 210"/>
                <a:gd name="T13" fmla="*/ 7 h 20"/>
                <a:gd name="T14" fmla="*/ 184 w 210"/>
                <a:gd name="T15" fmla="*/ 7 h 20"/>
                <a:gd name="T16" fmla="*/ 197 w 210"/>
                <a:gd name="T17" fmla="*/ 7 h 20"/>
                <a:gd name="T18" fmla="*/ 200 w 210"/>
                <a:gd name="T19" fmla="*/ 8 h 20"/>
                <a:gd name="T20" fmla="*/ 210 w 210"/>
                <a:gd name="T2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0">
                  <a:moveTo>
                    <a:pt x="210" y="19"/>
                  </a:moveTo>
                  <a:cubicBezTo>
                    <a:pt x="180" y="20"/>
                    <a:pt x="151" y="20"/>
                    <a:pt x="121" y="19"/>
                  </a:cubicBezTo>
                  <a:cubicBezTo>
                    <a:pt x="98" y="18"/>
                    <a:pt x="76" y="16"/>
                    <a:pt x="53" y="15"/>
                  </a:cubicBezTo>
                  <a:cubicBezTo>
                    <a:pt x="42" y="14"/>
                    <a:pt x="32" y="13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ubicBezTo>
                    <a:pt x="13" y="8"/>
                    <a:pt x="7" y="4"/>
                    <a:pt x="0" y="0"/>
                  </a:cubicBezTo>
                  <a:cubicBezTo>
                    <a:pt x="61" y="6"/>
                    <a:pt x="121" y="8"/>
                    <a:pt x="182" y="7"/>
                  </a:cubicBezTo>
                  <a:cubicBezTo>
                    <a:pt x="183" y="7"/>
                    <a:pt x="184" y="7"/>
                    <a:pt x="184" y="7"/>
                  </a:cubicBezTo>
                  <a:cubicBezTo>
                    <a:pt x="189" y="7"/>
                    <a:pt x="193" y="7"/>
                    <a:pt x="197" y="7"/>
                  </a:cubicBezTo>
                  <a:cubicBezTo>
                    <a:pt x="198" y="7"/>
                    <a:pt x="199" y="7"/>
                    <a:pt x="200" y="8"/>
                  </a:cubicBezTo>
                  <a:cubicBezTo>
                    <a:pt x="203" y="12"/>
                    <a:pt x="208" y="13"/>
                    <a:pt x="21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40ACFB82-852F-A838-B13B-0C64F79B4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86"/>
              <a:ext cx="305" cy="35"/>
            </a:xfrm>
            <a:custGeom>
              <a:avLst/>
              <a:gdLst>
                <a:gd name="T0" fmla="*/ 158 w 174"/>
                <a:gd name="T1" fmla="*/ 1 h 20"/>
                <a:gd name="T2" fmla="*/ 163 w 174"/>
                <a:gd name="T3" fmla="*/ 3 h 20"/>
                <a:gd name="T4" fmla="*/ 174 w 174"/>
                <a:gd name="T5" fmla="*/ 12 h 20"/>
                <a:gd name="T6" fmla="*/ 166 w 174"/>
                <a:gd name="T7" fmla="*/ 13 h 20"/>
                <a:gd name="T8" fmla="*/ 84 w 174"/>
                <a:gd name="T9" fmla="*/ 16 h 20"/>
                <a:gd name="T10" fmla="*/ 5 w 174"/>
                <a:gd name="T11" fmla="*/ 19 h 20"/>
                <a:gd name="T12" fmla="*/ 5 w 174"/>
                <a:gd name="T13" fmla="*/ 19 h 20"/>
                <a:gd name="T14" fmla="*/ 0 w 174"/>
                <a:gd name="T15" fmla="*/ 18 h 20"/>
                <a:gd name="T16" fmla="*/ 2 w 174"/>
                <a:gd name="T17" fmla="*/ 15 h 20"/>
                <a:gd name="T18" fmla="*/ 12 w 174"/>
                <a:gd name="T19" fmla="*/ 6 h 20"/>
                <a:gd name="T20" fmla="*/ 50 w 174"/>
                <a:gd name="T21" fmla="*/ 5 h 20"/>
                <a:gd name="T22" fmla="*/ 153 w 174"/>
                <a:gd name="T23" fmla="*/ 1 h 20"/>
                <a:gd name="T24" fmla="*/ 158 w 174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20">
                  <a:moveTo>
                    <a:pt x="158" y="1"/>
                  </a:moveTo>
                  <a:cubicBezTo>
                    <a:pt x="160" y="0"/>
                    <a:pt x="161" y="1"/>
                    <a:pt x="163" y="3"/>
                  </a:cubicBezTo>
                  <a:cubicBezTo>
                    <a:pt x="166" y="6"/>
                    <a:pt x="170" y="9"/>
                    <a:pt x="174" y="12"/>
                  </a:cubicBezTo>
                  <a:cubicBezTo>
                    <a:pt x="171" y="13"/>
                    <a:pt x="168" y="12"/>
                    <a:pt x="166" y="13"/>
                  </a:cubicBezTo>
                  <a:cubicBezTo>
                    <a:pt x="139" y="14"/>
                    <a:pt x="111" y="15"/>
                    <a:pt x="84" y="16"/>
                  </a:cubicBezTo>
                  <a:cubicBezTo>
                    <a:pt x="58" y="17"/>
                    <a:pt x="31" y="18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1" y="20"/>
                    <a:pt x="0" y="18"/>
                  </a:cubicBezTo>
                  <a:cubicBezTo>
                    <a:pt x="0" y="17"/>
                    <a:pt x="1" y="16"/>
                    <a:pt x="2" y="15"/>
                  </a:cubicBezTo>
                  <a:cubicBezTo>
                    <a:pt x="6" y="12"/>
                    <a:pt x="8" y="8"/>
                    <a:pt x="12" y="6"/>
                  </a:cubicBezTo>
                  <a:cubicBezTo>
                    <a:pt x="25" y="6"/>
                    <a:pt x="37" y="5"/>
                    <a:pt x="50" y="5"/>
                  </a:cubicBezTo>
                  <a:cubicBezTo>
                    <a:pt x="84" y="3"/>
                    <a:pt x="118" y="2"/>
                    <a:pt x="153" y="1"/>
                  </a:cubicBezTo>
                  <a:cubicBezTo>
                    <a:pt x="154" y="1"/>
                    <a:pt x="156" y="1"/>
                    <a:pt x="158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9033FFCC-ED93-253E-E26D-1787786A7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" y="753"/>
              <a:ext cx="221" cy="30"/>
            </a:xfrm>
            <a:custGeom>
              <a:avLst/>
              <a:gdLst>
                <a:gd name="T0" fmla="*/ 105 w 126"/>
                <a:gd name="T1" fmla="*/ 0 h 17"/>
                <a:gd name="T2" fmla="*/ 119 w 126"/>
                <a:gd name="T3" fmla="*/ 7 h 17"/>
                <a:gd name="T4" fmla="*/ 126 w 126"/>
                <a:gd name="T5" fmla="*/ 11 h 17"/>
                <a:gd name="T6" fmla="*/ 123 w 126"/>
                <a:gd name="T7" fmla="*/ 13 h 17"/>
                <a:gd name="T8" fmla="*/ 29 w 126"/>
                <a:gd name="T9" fmla="*/ 16 h 17"/>
                <a:gd name="T10" fmla="*/ 0 w 126"/>
                <a:gd name="T11" fmla="*/ 17 h 17"/>
                <a:gd name="T12" fmla="*/ 0 w 126"/>
                <a:gd name="T13" fmla="*/ 16 h 17"/>
                <a:gd name="T14" fmla="*/ 5 w 126"/>
                <a:gd name="T15" fmla="*/ 5 h 17"/>
                <a:gd name="T16" fmla="*/ 31 w 126"/>
                <a:gd name="T17" fmla="*/ 3 h 17"/>
                <a:gd name="T18" fmla="*/ 105 w 126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7">
                  <a:moveTo>
                    <a:pt x="105" y="0"/>
                  </a:moveTo>
                  <a:cubicBezTo>
                    <a:pt x="110" y="1"/>
                    <a:pt x="114" y="5"/>
                    <a:pt x="119" y="7"/>
                  </a:cubicBezTo>
                  <a:cubicBezTo>
                    <a:pt x="122" y="8"/>
                    <a:pt x="124" y="10"/>
                    <a:pt x="126" y="11"/>
                  </a:cubicBezTo>
                  <a:cubicBezTo>
                    <a:pt x="126" y="13"/>
                    <a:pt x="124" y="11"/>
                    <a:pt x="123" y="13"/>
                  </a:cubicBezTo>
                  <a:cubicBezTo>
                    <a:pt x="91" y="14"/>
                    <a:pt x="60" y="15"/>
                    <a:pt x="29" y="16"/>
                  </a:cubicBezTo>
                  <a:cubicBezTo>
                    <a:pt x="19" y="17"/>
                    <a:pt x="1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3" y="13"/>
                    <a:pt x="4" y="9"/>
                    <a:pt x="5" y="5"/>
                  </a:cubicBezTo>
                  <a:cubicBezTo>
                    <a:pt x="14" y="3"/>
                    <a:pt x="23" y="4"/>
                    <a:pt x="31" y="3"/>
                  </a:cubicBezTo>
                  <a:cubicBezTo>
                    <a:pt x="56" y="2"/>
                    <a:pt x="80" y="1"/>
                    <a:pt x="10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08DDE45B-416E-468A-B746-D917A73E1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" y="721"/>
              <a:ext cx="181" cy="26"/>
            </a:xfrm>
            <a:custGeom>
              <a:avLst/>
              <a:gdLst>
                <a:gd name="T0" fmla="*/ 73 w 103"/>
                <a:gd name="T1" fmla="*/ 0 h 15"/>
                <a:gd name="T2" fmla="*/ 92 w 103"/>
                <a:gd name="T3" fmla="*/ 7 h 15"/>
                <a:gd name="T4" fmla="*/ 103 w 103"/>
                <a:gd name="T5" fmla="*/ 11 h 15"/>
                <a:gd name="T6" fmla="*/ 46 w 103"/>
                <a:gd name="T7" fmla="*/ 14 h 15"/>
                <a:gd name="T8" fmla="*/ 13 w 103"/>
                <a:gd name="T9" fmla="*/ 15 h 15"/>
                <a:gd name="T10" fmla="*/ 2 w 103"/>
                <a:gd name="T11" fmla="*/ 5 h 15"/>
                <a:gd name="T12" fmla="*/ 1 w 103"/>
                <a:gd name="T13" fmla="*/ 3 h 15"/>
                <a:gd name="T14" fmla="*/ 68 w 103"/>
                <a:gd name="T15" fmla="*/ 0 h 15"/>
                <a:gd name="T16" fmla="*/ 73 w 103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5">
                  <a:moveTo>
                    <a:pt x="73" y="0"/>
                  </a:moveTo>
                  <a:cubicBezTo>
                    <a:pt x="79" y="3"/>
                    <a:pt x="85" y="4"/>
                    <a:pt x="92" y="7"/>
                  </a:cubicBezTo>
                  <a:cubicBezTo>
                    <a:pt x="95" y="8"/>
                    <a:pt x="99" y="9"/>
                    <a:pt x="103" y="11"/>
                  </a:cubicBezTo>
                  <a:cubicBezTo>
                    <a:pt x="84" y="13"/>
                    <a:pt x="65" y="13"/>
                    <a:pt x="46" y="14"/>
                  </a:cubicBezTo>
                  <a:cubicBezTo>
                    <a:pt x="35" y="14"/>
                    <a:pt x="24" y="15"/>
                    <a:pt x="13" y="15"/>
                  </a:cubicBezTo>
                  <a:cubicBezTo>
                    <a:pt x="9" y="12"/>
                    <a:pt x="6" y="8"/>
                    <a:pt x="2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24" y="2"/>
                    <a:pt x="46" y="1"/>
                    <a:pt x="68" y="0"/>
                  </a:cubicBezTo>
                  <a:cubicBezTo>
                    <a:pt x="70" y="0"/>
                    <a:pt x="71" y="0"/>
                    <a:pt x="73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8EFC171E-22E3-1580-8030-85A85D789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" y="394"/>
              <a:ext cx="62" cy="77"/>
            </a:xfrm>
            <a:custGeom>
              <a:avLst/>
              <a:gdLst>
                <a:gd name="T0" fmla="*/ 34 w 35"/>
                <a:gd name="T1" fmla="*/ 44 h 44"/>
                <a:gd name="T2" fmla="*/ 16 w 35"/>
                <a:gd name="T3" fmla="*/ 33 h 44"/>
                <a:gd name="T4" fmla="*/ 3 w 35"/>
                <a:gd name="T5" fmla="*/ 24 h 44"/>
                <a:gd name="T6" fmla="*/ 3 w 35"/>
                <a:gd name="T7" fmla="*/ 20 h 44"/>
                <a:gd name="T8" fmla="*/ 30 w 35"/>
                <a:gd name="T9" fmla="*/ 2 h 44"/>
                <a:gd name="T10" fmla="*/ 34 w 35"/>
                <a:gd name="T11" fmla="*/ 1 h 44"/>
                <a:gd name="T12" fmla="*/ 34 w 35"/>
                <a:gd name="T13" fmla="*/ 4 h 44"/>
                <a:gd name="T14" fmla="*/ 34 w 35"/>
                <a:gd name="T15" fmla="*/ 42 h 44"/>
                <a:gd name="T16" fmla="*/ 34 w 3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34" y="44"/>
                  </a:moveTo>
                  <a:cubicBezTo>
                    <a:pt x="27" y="41"/>
                    <a:pt x="22" y="36"/>
                    <a:pt x="16" y="33"/>
                  </a:cubicBezTo>
                  <a:cubicBezTo>
                    <a:pt x="11" y="30"/>
                    <a:pt x="7" y="27"/>
                    <a:pt x="3" y="24"/>
                  </a:cubicBezTo>
                  <a:cubicBezTo>
                    <a:pt x="1" y="23"/>
                    <a:pt x="0" y="22"/>
                    <a:pt x="3" y="20"/>
                  </a:cubicBezTo>
                  <a:cubicBezTo>
                    <a:pt x="12" y="14"/>
                    <a:pt x="21" y="8"/>
                    <a:pt x="30" y="2"/>
                  </a:cubicBezTo>
                  <a:cubicBezTo>
                    <a:pt x="31" y="1"/>
                    <a:pt x="32" y="0"/>
                    <a:pt x="34" y="1"/>
                  </a:cubicBezTo>
                  <a:cubicBezTo>
                    <a:pt x="35" y="1"/>
                    <a:pt x="34" y="3"/>
                    <a:pt x="34" y="4"/>
                  </a:cubicBezTo>
                  <a:cubicBezTo>
                    <a:pt x="33" y="16"/>
                    <a:pt x="33" y="29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24">
              <a:extLst>
                <a:ext uri="{FF2B5EF4-FFF2-40B4-BE49-F238E27FC236}">
                  <a16:creationId xmlns:a16="http://schemas.microsoft.com/office/drawing/2014/main" id="{02C56270-46A8-B6D0-CE62-6097A4E50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119"/>
              <a:ext cx="67" cy="72"/>
            </a:xfrm>
            <a:custGeom>
              <a:avLst/>
              <a:gdLst>
                <a:gd name="T0" fmla="*/ 2 w 38"/>
                <a:gd name="T1" fmla="*/ 41 h 41"/>
                <a:gd name="T2" fmla="*/ 1 w 38"/>
                <a:gd name="T3" fmla="*/ 26 h 41"/>
                <a:gd name="T4" fmla="*/ 1 w 38"/>
                <a:gd name="T5" fmla="*/ 5 h 41"/>
                <a:gd name="T6" fmla="*/ 3 w 38"/>
                <a:gd name="T7" fmla="*/ 2 h 41"/>
                <a:gd name="T8" fmla="*/ 36 w 38"/>
                <a:gd name="T9" fmla="*/ 14 h 41"/>
                <a:gd name="T10" fmla="*/ 36 w 38"/>
                <a:gd name="T11" fmla="*/ 17 h 41"/>
                <a:gd name="T12" fmla="*/ 3 w 38"/>
                <a:gd name="T13" fmla="*/ 41 h 41"/>
                <a:gd name="T14" fmla="*/ 2 w 38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2" y="41"/>
                  </a:moveTo>
                  <a:cubicBezTo>
                    <a:pt x="2" y="36"/>
                    <a:pt x="1" y="31"/>
                    <a:pt x="1" y="26"/>
                  </a:cubicBezTo>
                  <a:cubicBezTo>
                    <a:pt x="1" y="19"/>
                    <a:pt x="1" y="12"/>
                    <a:pt x="1" y="5"/>
                  </a:cubicBezTo>
                  <a:cubicBezTo>
                    <a:pt x="0" y="3"/>
                    <a:pt x="0" y="0"/>
                    <a:pt x="3" y="2"/>
                  </a:cubicBezTo>
                  <a:cubicBezTo>
                    <a:pt x="14" y="6"/>
                    <a:pt x="25" y="9"/>
                    <a:pt x="36" y="14"/>
                  </a:cubicBezTo>
                  <a:cubicBezTo>
                    <a:pt x="38" y="15"/>
                    <a:pt x="38" y="16"/>
                    <a:pt x="36" y="17"/>
                  </a:cubicBezTo>
                  <a:cubicBezTo>
                    <a:pt x="25" y="24"/>
                    <a:pt x="14" y="32"/>
                    <a:pt x="3" y="41"/>
                  </a:cubicBezTo>
                  <a:cubicBezTo>
                    <a:pt x="3" y="41"/>
                    <a:pt x="3" y="41"/>
                    <a:pt x="2" y="41"/>
                  </a:cubicBezTo>
                  <a:close/>
                </a:path>
              </a:pathLst>
            </a:custGeom>
            <a:solidFill>
              <a:srgbClr val="E3A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46A5DB46-7D2A-AE9B-D8E8-70C168F56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" y="47"/>
              <a:ext cx="79" cy="60"/>
            </a:xfrm>
            <a:custGeom>
              <a:avLst/>
              <a:gdLst>
                <a:gd name="T0" fmla="*/ 22 w 45"/>
                <a:gd name="T1" fmla="*/ 0 h 34"/>
                <a:gd name="T2" fmla="*/ 31 w 45"/>
                <a:gd name="T3" fmla="*/ 13 h 34"/>
                <a:gd name="T4" fmla="*/ 43 w 45"/>
                <a:gd name="T5" fmla="*/ 31 h 34"/>
                <a:gd name="T6" fmla="*/ 44 w 45"/>
                <a:gd name="T7" fmla="*/ 33 h 34"/>
                <a:gd name="T8" fmla="*/ 41 w 45"/>
                <a:gd name="T9" fmla="*/ 34 h 34"/>
                <a:gd name="T10" fmla="*/ 15 w 45"/>
                <a:gd name="T11" fmla="*/ 33 h 34"/>
                <a:gd name="T12" fmla="*/ 4 w 45"/>
                <a:gd name="T13" fmla="*/ 34 h 34"/>
                <a:gd name="T14" fmla="*/ 1 w 45"/>
                <a:gd name="T15" fmla="*/ 33 h 34"/>
                <a:gd name="T16" fmla="*/ 2 w 45"/>
                <a:gd name="T17" fmla="*/ 30 h 34"/>
                <a:gd name="T18" fmla="*/ 17 w 45"/>
                <a:gd name="T19" fmla="*/ 8 h 34"/>
                <a:gd name="T20" fmla="*/ 22 w 45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34">
                  <a:moveTo>
                    <a:pt x="22" y="0"/>
                  </a:moveTo>
                  <a:cubicBezTo>
                    <a:pt x="26" y="4"/>
                    <a:pt x="28" y="9"/>
                    <a:pt x="31" y="13"/>
                  </a:cubicBezTo>
                  <a:cubicBezTo>
                    <a:pt x="35" y="19"/>
                    <a:pt x="39" y="25"/>
                    <a:pt x="43" y="31"/>
                  </a:cubicBezTo>
                  <a:cubicBezTo>
                    <a:pt x="44" y="31"/>
                    <a:pt x="45" y="32"/>
                    <a:pt x="44" y="33"/>
                  </a:cubicBezTo>
                  <a:cubicBezTo>
                    <a:pt x="44" y="34"/>
                    <a:pt x="42" y="34"/>
                    <a:pt x="41" y="34"/>
                  </a:cubicBezTo>
                  <a:cubicBezTo>
                    <a:pt x="32" y="33"/>
                    <a:pt x="24" y="33"/>
                    <a:pt x="15" y="33"/>
                  </a:cubicBezTo>
                  <a:cubicBezTo>
                    <a:pt x="11" y="33"/>
                    <a:pt x="8" y="34"/>
                    <a:pt x="4" y="34"/>
                  </a:cubicBezTo>
                  <a:cubicBezTo>
                    <a:pt x="3" y="34"/>
                    <a:pt x="2" y="34"/>
                    <a:pt x="1" y="33"/>
                  </a:cubicBezTo>
                  <a:cubicBezTo>
                    <a:pt x="0" y="32"/>
                    <a:pt x="1" y="31"/>
                    <a:pt x="2" y="30"/>
                  </a:cubicBezTo>
                  <a:cubicBezTo>
                    <a:pt x="7" y="23"/>
                    <a:pt x="12" y="16"/>
                    <a:pt x="17" y="8"/>
                  </a:cubicBezTo>
                  <a:cubicBezTo>
                    <a:pt x="19" y="6"/>
                    <a:pt x="20" y="3"/>
                    <a:pt x="22" y="0"/>
                  </a:cubicBezTo>
                  <a:close/>
                </a:path>
              </a:pathLst>
            </a:custGeom>
            <a:solidFill>
              <a:srgbClr val="E8A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B6600820-3217-A6C5-79FB-007FED770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594"/>
              <a:ext cx="70" cy="65"/>
            </a:xfrm>
            <a:custGeom>
              <a:avLst/>
              <a:gdLst>
                <a:gd name="T0" fmla="*/ 32 w 40"/>
                <a:gd name="T1" fmla="*/ 36 h 37"/>
                <a:gd name="T2" fmla="*/ 5 w 40"/>
                <a:gd name="T3" fmla="*/ 36 h 37"/>
                <a:gd name="T4" fmla="*/ 0 w 40"/>
                <a:gd name="T5" fmla="*/ 35 h 37"/>
                <a:gd name="T6" fmla="*/ 2 w 40"/>
                <a:gd name="T7" fmla="*/ 31 h 37"/>
                <a:gd name="T8" fmla="*/ 23 w 40"/>
                <a:gd name="T9" fmla="*/ 2 h 37"/>
                <a:gd name="T10" fmla="*/ 25 w 40"/>
                <a:gd name="T11" fmla="*/ 0 h 37"/>
                <a:gd name="T12" fmla="*/ 27 w 40"/>
                <a:gd name="T13" fmla="*/ 2 h 37"/>
                <a:gd name="T14" fmla="*/ 39 w 40"/>
                <a:gd name="T15" fmla="*/ 34 h 37"/>
                <a:gd name="T16" fmla="*/ 36 w 40"/>
                <a:gd name="T17" fmla="*/ 37 h 37"/>
                <a:gd name="T18" fmla="*/ 32 w 40"/>
                <a:gd name="T19" fmla="*/ 37 h 37"/>
                <a:gd name="T20" fmla="*/ 32 w 40"/>
                <a:gd name="T2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7">
                  <a:moveTo>
                    <a:pt x="32" y="36"/>
                  </a:moveTo>
                  <a:cubicBezTo>
                    <a:pt x="23" y="36"/>
                    <a:pt x="14" y="36"/>
                    <a:pt x="5" y="36"/>
                  </a:cubicBezTo>
                  <a:cubicBezTo>
                    <a:pt x="3" y="36"/>
                    <a:pt x="1" y="36"/>
                    <a:pt x="0" y="35"/>
                  </a:cubicBezTo>
                  <a:cubicBezTo>
                    <a:pt x="0" y="33"/>
                    <a:pt x="2" y="32"/>
                    <a:pt x="2" y="31"/>
                  </a:cubicBezTo>
                  <a:cubicBezTo>
                    <a:pt x="10" y="22"/>
                    <a:pt x="18" y="13"/>
                    <a:pt x="23" y="2"/>
                  </a:cubicBezTo>
                  <a:cubicBezTo>
                    <a:pt x="24" y="1"/>
                    <a:pt x="24" y="0"/>
                    <a:pt x="25" y="0"/>
                  </a:cubicBezTo>
                  <a:cubicBezTo>
                    <a:pt x="27" y="0"/>
                    <a:pt x="27" y="1"/>
                    <a:pt x="27" y="2"/>
                  </a:cubicBezTo>
                  <a:cubicBezTo>
                    <a:pt x="31" y="13"/>
                    <a:pt x="35" y="23"/>
                    <a:pt x="39" y="34"/>
                  </a:cubicBezTo>
                  <a:cubicBezTo>
                    <a:pt x="40" y="36"/>
                    <a:pt x="39" y="37"/>
                    <a:pt x="36" y="37"/>
                  </a:cubicBezTo>
                  <a:cubicBezTo>
                    <a:pt x="35" y="37"/>
                    <a:pt x="34" y="37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C13866F6-4408-A329-F8CF-FE5410AE1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" y="119"/>
              <a:ext cx="65" cy="72"/>
            </a:xfrm>
            <a:custGeom>
              <a:avLst/>
              <a:gdLst>
                <a:gd name="T0" fmla="*/ 36 w 37"/>
                <a:gd name="T1" fmla="*/ 41 h 41"/>
                <a:gd name="T2" fmla="*/ 17 w 37"/>
                <a:gd name="T3" fmla="*/ 27 h 41"/>
                <a:gd name="T4" fmla="*/ 2 w 37"/>
                <a:gd name="T5" fmla="*/ 17 h 41"/>
                <a:gd name="T6" fmla="*/ 0 w 37"/>
                <a:gd name="T7" fmla="*/ 15 h 41"/>
                <a:gd name="T8" fmla="*/ 2 w 37"/>
                <a:gd name="T9" fmla="*/ 14 h 41"/>
                <a:gd name="T10" fmla="*/ 34 w 37"/>
                <a:gd name="T11" fmla="*/ 2 h 41"/>
                <a:gd name="T12" fmla="*/ 37 w 37"/>
                <a:gd name="T13" fmla="*/ 4 h 41"/>
                <a:gd name="T14" fmla="*/ 36 w 37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1">
                  <a:moveTo>
                    <a:pt x="36" y="41"/>
                  </a:moveTo>
                  <a:cubicBezTo>
                    <a:pt x="29" y="36"/>
                    <a:pt x="23" y="32"/>
                    <a:pt x="17" y="27"/>
                  </a:cubicBezTo>
                  <a:cubicBezTo>
                    <a:pt x="12" y="23"/>
                    <a:pt x="7" y="20"/>
                    <a:pt x="2" y="17"/>
                  </a:cubicBezTo>
                  <a:cubicBezTo>
                    <a:pt x="1" y="16"/>
                    <a:pt x="0" y="16"/>
                    <a:pt x="0" y="15"/>
                  </a:cubicBezTo>
                  <a:cubicBezTo>
                    <a:pt x="0" y="14"/>
                    <a:pt x="1" y="14"/>
                    <a:pt x="2" y="14"/>
                  </a:cubicBezTo>
                  <a:cubicBezTo>
                    <a:pt x="13" y="10"/>
                    <a:pt x="23" y="6"/>
                    <a:pt x="34" y="2"/>
                  </a:cubicBezTo>
                  <a:cubicBezTo>
                    <a:pt x="37" y="0"/>
                    <a:pt x="37" y="2"/>
                    <a:pt x="37" y="4"/>
                  </a:cubicBezTo>
                  <a:cubicBezTo>
                    <a:pt x="36" y="16"/>
                    <a:pt x="37" y="29"/>
                    <a:pt x="36" y="41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D0BEA349-8940-8ED1-7E98-82E0DB5F3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9" y="394"/>
              <a:ext cx="58" cy="77"/>
            </a:xfrm>
            <a:custGeom>
              <a:avLst/>
              <a:gdLst>
                <a:gd name="T0" fmla="*/ 1 w 33"/>
                <a:gd name="T1" fmla="*/ 42 h 44"/>
                <a:gd name="T2" fmla="*/ 1 w 33"/>
                <a:gd name="T3" fmla="*/ 3 h 44"/>
                <a:gd name="T4" fmla="*/ 1 w 33"/>
                <a:gd name="T5" fmla="*/ 1 h 44"/>
                <a:gd name="T6" fmla="*/ 4 w 33"/>
                <a:gd name="T7" fmla="*/ 2 h 44"/>
                <a:gd name="T8" fmla="*/ 27 w 33"/>
                <a:gd name="T9" fmla="*/ 17 h 44"/>
                <a:gd name="T10" fmla="*/ 33 w 33"/>
                <a:gd name="T11" fmla="*/ 22 h 44"/>
                <a:gd name="T12" fmla="*/ 27 w 33"/>
                <a:gd name="T13" fmla="*/ 27 h 44"/>
                <a:gd name="T14" fmla="*/ 4 w 33"/>
                <a:gd name="T15" fmla="*/ 43 h 44"/>
                <a:gd name="T16" fmla="*/ 1 w 33"/>
                <a:gd name="T17" fmla="*/ 44 h 44"/>
                <a:gd name="T18" fmla="*/ 1 w 33"/>
                <a:gd name="T1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4">
                  <a:moveTo>
                    <a:pt x="1" y="42"/>
                  </a:moveTo>
                  <a:cubicBezTo>
                    <a:pt x="2" y="29"/>
                    <a:pt x="2" y="16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12" y="7"/>
                    <a:pt x="19" y="12"/>
                    <a:pt x="27" y="17"/>
                  </a:cubicBezTo>
                  <a:cubicBezTo>
                    <a:pt x="29" y="18"/>
                    <a:pt x="33" y="20"/>
                    <a:pt x="33" y="22"/>
                  </a:cubicBezTo>
                  <a:cubicBezTo>
                    <a:pt x="33" y="25"/>
                    <a:pt x="29" y="26"/>
                    <a:pt x="27" y="27"/>
                  </a:cubicBezTo>
                  <a:cubicBezTo>
                    <a:pt x="19" y="33"/>
                    <a:pt x="11" y="38"/>
                    <a:pt x="4" y="43"/>
                  </a:cubicBezTo>
                  <a:cubicBezTo>
                    <a:pt x="3" y="43"/>
                    <a:pt x="2" y="44"/>
                    <a:pt x="1" y="44"/>
                  </a:cubicBezTo>
                  <a:cubicBezTo>
                    <a:pt x="0" y="43"/>
                    <a:pt x="1" y="42"/>
                    <a:pt x="1" y="42"/>
                  </a:cubicBezTo>
                  <a:close/>
                </a:path>
              </a:pathLst>
            </a:custGeom>
            <a:solidFill>
              <a:srgbClr val="EA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482C74E6-3909-43D2-34C1-08B823D2B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494"/>
              <a:ext cx="68" cy="77"/>
            </a:xfrm>
            <a:custGeom>
              <a:avLst/>
              <a:gdLst>
                <a:gd name="T0" fmla="*/ 25 w 39"/>
                <a:gd name="T1" fmla="*/ 0 h 44"/>
                <a:gd name="T2" fmla="*/ 38 w 39"/>
                <a:gd name="T3" fmla="*/ 40 h 44"/>
                <a:gd name="T4" fmla="*/ 36 w 39"/>
                <a:gd name="T5" fmla="*/ 43 h 44"/>
                <a:gd name="T6" fmla="*/ 3 w 39"/>
                <a:gd name="T7" fmla="*/ 34 h 44"/>
                <a:gd name="T8" fmla="*/ 2 w 39"/>
                <a:gd name="T9" fmla="*/ 31 h 44"/>
                <a:gd name="T10" fmla="*/ 25 w 39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4">
                  <a:moveTo>
                    <a:pt x="25" y="0"/>
                  </a:moveTo>
                  <a:cubicBezTo>
                    <a:pt x="29" y="15"/>
                    <a:pt x="33" y="28"/>
                    <a:pt x="38" y="40"/>
                  </a:cubicBezTo>
                  <a:cubicBezTo>
                    <a:pt x="39" y="43"/>
                    <a:pt x="38" y="44"/>
                    <a:pt x="36" y="43"/>
                  </a:cubicBezTo>
                  <a:cubicBezTo>
                    <a:pt x="25" y="40"/>
                    <a:pt x="14" y="37"/>
                    <a:pt x="3" y="34"/>
                  </a:cubicBezTo>
                  <a:cubicBezTo>
                    <a:pt x="1" y="33"/>
                    <a:pt x="0" y="33"/>
                    <a:pt x="2" y="31"/>
                  </a:cubicBezTo>
                  <a:cubicBezTo>
                    <a:pt x="9" y="21"/>
                    <a:pt x="17" y="11"/>
                    <a:pt x="25" y="0"/>
                  </a:cubicBezTo>
                  <a:close/>
                </a:path>
              </a:pathLst>
            </a:custGeom>
            <a:solidFill>
              <a:srgbClr val="E8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0510B138-14CA-D717-431B-E5728BF5F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594"/>
              <a:ext cx="70" cy="65"/>
            </a:xfrm>
            <a:custGeom>
              <a:avLst/>
              <a:gdLst>
                <a:gd name="T0" fmla="*/ 40 w 40"/>
                <a:gd name="T1" fmla="*/ 35 h 37"/>
                <a:gd name="T2" fmla="*/ 35 w 40"/>
                <a:gd name="T3" fmla="*/ 36 h 37"/>
                <a:gd name="T4" fmla="*/ 5 w 40"/>
                <a:gd name="T5" fmla="*/ 37 h 37"/>
                <a:gd name="T6" fmla="*/ 2 w 40"/>
                <a:gd name="T7" fmla="*/ 33 h 37"/>
                <a:gd name="T8" fmla="*/ 13 w 40"/>
                <a:gd name="T9" fmla="*/ 2 h 37"/>
                <a:gd name="T10" fmla="*/ 14 w 40"/>
                <a:gd name="T11" fmla="*/ 0 h 37"/>
                <a:gd name="T12" fmla="*/ 17 w 40"/>
                <a:gd name="T13" fmla="*/ 2 h 37"/>
                <a:gd name="T14" fmla="*/ 34 w 40"/>
                <a:gd name="T15" fmla="*/ 27 h 37"/>
                <a:gd name="T16" fmla="*/ 40 w 40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7">
                  <a:moveTo>
                    <a:pt x="40" y="35"/>
                  </a:moveTo>
                  <a:cubicBezTo>
                    <a:pt x="38" y="36"/>
                    <a:pt x="37" y="36"/>
                    <a:pt x="35" y="36"/>
                  </a:cubicBezTo>
                  <a:cubicBezTo>
                    <a:pt x="25" y="36"/>
                    <a:pt x="15" y="37"/>
                    <a:pt x="5" y="37"/>
                  </a:cubicBezTo>
                  <a:cubicBezTo>
                    <a:pt x="1" y="37"/>
                    <a:pt x="0" y="36"/>
                    <a:pt x="2" y="33"/>
                  </a:cubicBezTo>
                  <a:cubicBezTo>
                    <a:pt x="5" y="23"/>
                    <a:pt x="9" y="12"/>
                    <a:pt x="13" y="2"/>
                  </a:cubicBezTo>
                  <a:cubicBezTo>
                    <a:pt x="13" y="1"/>
                    <a:pt x="13" y="0"/>
                    <a:pt x="14" y="0"/>
                  </a:cubicBezTo>
                  <a:cubicBezTo>
                    <a:pt x="15" y="0"/>
                    <a:pt x="16" y="1"/>
                    <a:pt x="17" y="2"/>
                  </a:cubicBezTo>
                  <a:cubicBezTo>
                    <a:pt x="21" y="11"/>
                    <a:pt x="28" y="18"/>
                    <a:pt x="34" y="27"/>
                  </a:cubicBezTo>
                  <a:cubicBezTo>
                    <a:pt x="36" y="29"/>
                    <a:pt x="39" y="31"/>
                    <a:pt x="40" y="35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0DEF26DB-B75B-C340-6B24-FA3AACAC5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" y="293"/>
              <a:ext cx="70" cy="76"/>
            </a:xfrm>
            <a:custGeom>
              <a:avLst/>
              <a:gdLst>
                <a:gd name="T0" fmla="*/ 0 w 40"/>
                <a:gd name="T1" fmla="*/ 0 h 43"/>
                <a:gd name="T2" fmla="*/ 18 w 40"/>
                <a:gd name="T3" fmla="*/ 5 h 43"/>
                <a:gd name="T4" fmla="*/ 37 w 40"/>
                <a:gd name="T5" fmla="*/ 10 h 43"/>
                <a:gd name="T6" fmla="*/ 39 w 40"/>
                <a:gd name="T7" fmla="*/ 14 h 43"/>
                <a:gd name="T8" fmla="*/ 16 w 40"/>
                <a:gd name="T9" fmla="*/ 42 h 43"/>
                <a:gd name="T10" fmla="*/ 14 w 40"/>
                <a:gd name="T11" fmla="*/ 43 h 43"/>
                <a:gd name="T12" fmla="*/ 0 w 40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0" y="0"/>
                  </a:moveTo>
                  <a:cubicBezTo>
                    <a:pt x="7" y="2"/>
                    <a:pt x="13" y="3"/>
                    <a:pt x="18" y="5"/>
                  </a:cubicBezTo>
                  <a:cubicBezTo>
                    <a:pt x="25" y="7"/>
                    <a:pt x="31" y="8"/>
                    <a:pt x="37" y="10"/>
                  </a:cubicBezTo>
                  <a:cubicBezTo>
                    <a:pt x="39" y="11"/>
                    <a:pt x="40" y="11"/>
                    <a:pt x="39" y="14"/>
                  </a:cubicBezTo>
                  <a:cubicBezTo>
                    <a:pt x="31" y="23"/>
                    <a:pt x="23" y="33"/>
                    <a:pt x="16" y="42"/>
                  </a:cubicBezTo>
                  <a:cubicBezTo>
                    <a:pt x="15" y="43"/>
                    <a:pt x="15" y="43"/>
                    <a:pt x="14" y="43"/>
                  </a:cubicBezTo>
                  <a:cubicBezTo>
                    <a:pt x="11" y="28"/>
                    <a:pt x="7" y="15"/>
                    <a:pt x="0" y="0"/>
                  </a:cubicBezTo>
                  <a:close/>
                </a:path>
              </a:pathLst>
            </a:custGeom>
            <a:solidFill>
              <a:srgbClr val="E9A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32">
              <a:extLst>
                <a:ext uri="{FF2B5EF4-FFF2-40B4-BE49-F238E27FC236}">
                  <a16:creationId xmlns:a16="http://schemas.microsoft.com/office/drawing/2014/main" id="{43157488-FE9F-8FDA-93AE-E9F30332C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293"/>
              <a:ext cx="70" cy="76"/>
            </a:xfrm>
            <a:custGeom>
              <a:avLst/>
              <a:gdLst>
                <a:gd name="T0" fmla="*/ 25 w 40"/>
                <a:gd name="T1" fmla="*/ 43 h 43"/>
                <a:gd name="T2" fmla="*/ 2 w 40"/>
                <a:gd name="T3" fmla="*/ 14 h 43"/>
                <a:gd name="T4" fmla="*/ 3 w 40"/>
                <a:gd name="T5" fmla="*/ 10 h 43"/>
                <a:gd name="T6" fmla="*/ 36 w 40"/>
                <a:gd name="T7" fmla="*/ 1 h 43"/>
                <a:gd name="T8" fmla="*/ 38 w 40"/>
                <a:gd name="T9" fmla="*/ 3 h 43"/>
                <a:gd name="T10" fmla="*/ 26 w 40"/>
                <a:gd name="T11" fmla="*/ 42 h 43"/>
                <a:gd name="T12" fmla="*/ 25 w 40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25" y="43"/>
                  </a:moveTo>
                  <a:cubicBezTo>
                    <a:pt x="17" y="33"/>
                    <a:pt x="10" y="24"/>
                    <a:pt x="2" y="14"/>
                  </a:cubicBezTo>
                  <a:cubicBezTo>
                    <a:pt x="1" y="13"/>
                    <a:pt x="0" y="11"/>
                    <a:pt x="3" y="10"/>
                  </a:cubicBezTo>
                  <a:cubicBezTo>
                    <a:pt x="14" y="7"/>
                    <a:pt x="25" y="4"/>
                    <a:pt x="36" y="1"/>
                  </a:cubicBezTo>
                  <a:cubicBezTo>
                    <a:pt x="38" y="0"/>
                    <a:pt x="40" y="1"/>
                    <a:pt x="38" y="3"/>
                  </a:cubicBezTo>
                  <a:cubicBezTo>
                    <a:pt x="33" y="16"/>
                    <a:pt x="29" y="29"/>
                    <a:pt x="26" y="42"/>
                  </a:cubicBezTo>
                  <a:cubicBezTo>
                    <a:pt x="26" y="43"/>
                    <a:pt x="25" y="43"/>
                    <a:pt x="25" y="43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33">
              <a:extLst>
                <a:ext uri="{FF2B5EF4-FFF2-40B4-BE49-F238E27FC236}">
                  <a16:creationId xmlns:a16="http://schemas.microsoft.com/office/drawing/2014/main" id="{330047C9-6E2B-C7DD-B240-37A55D08F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" y="496"/>
              <a:ext cx="68" cy="75"/>
            </a:xfrm>
            <a:custGeom>
              <a:avLst/>
              <a:gdLst>
                <a:gd name="T0" fmla="*/ 14 w 39"/>
                <a:gd name="T1" fmla="*/ 0 h 43"/>
                <a:gd name="T2" fmla="*/ 27 w 39"/>
                <a:gd name="T3" fmla="*/ 17 h 43"/>
                <a:gd name="T4" fmla="*/ 37 w 39"/>
                <a:gd name="T5" fmla="*/ 29 h 43"/>
                <a:gd name="T6" fmla="*/ 36 w 39"/>
                <a:gd name="T7" fmla="*/ 33 h 43"/>
                <a:gd name="T8" fmla="*/ 4 w 39"/>
                <a:gd name="T9" fmla="*/ 42 h 43"/>
                <a:gd name="T10" fmla="*/ 1 w 39"/>
                <a:gd name="T11" fmla="*/ 42 h 43"/>
                <a:gd name="T12" fmla="*/ 1 w 39"/>
                <a:gd name="T13" fmla="*/ 39 h 43"/>
                <a:gd name="T14" fmla="*/ 14 w 39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3">
                  <a:moveTo>
                    <a:pt x="14" y="0"/>
                  </a:moveTo>
                  <a:cubicBezTo>
                    <a:pt x="19" y="6"/>
                    <a:pt x="23" y="11"/>
                    <a:pt x="27" y="17"/>
                  </a:cubicBezTo>
                  <a:cubicBezTo>
                    <a:pt x="31" y="21"/>
                    <a:pt x="34" y="25"/>
                    <a:pt x="37" y="29"/>
                  </a:cubicBezTo>
                  <a:cubicBezTo>
                    <a:pt x="39" y="31"/>
                    <a:pt x="39" y="32"/>
                    <a:pt x="36" y="33"/>
                  </a:cubicBezTo>
                  <a:cubicBezTo>
                    <a:pt x="25" y="36"/>
                    <a:pt x="15" y="39"/>
                    <a:pt x="4" y="42"/>
                  </a:cubicBezTo>
                  <a:cubicBezTo>
                    <a:pt x="3" y="42"/>
                    <a:pt x="1" y="43"/>
                    <a:pt x="1" y="42"/>
                  </a:cubicBezTo>
                  <a:cubicBezTo>
                    <a:pt x="0" y="41"/>
                    <a:pt x="1" y="40"/>
                    <a:pt x="1" y="39"/>
                  </a:cubicBezTo>
                  <a:cubicBezTo>
                    <a:pt x="7" y="27"/>
                    <a:pt x="10" y="14"/>
                    <a:pt x="14" y="0"/>
                  </a:cubicBezTo>
                  <a:close/>
                </a:path>
              </a:pathLst>
            </a:custGeom>
            <a:solidFill>
              <a:srgbClr val="EB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34">
              <a:extLst>
                <a:ext uri="{FF2B5EF4-FFF2-40B4-BE49-F238E27FC236}">
                  <a16:creationId xmlns:a16="http://schemas.microsoft.com/office/drawing/2014/main" id="{EA924BA5-35BC-E68D-AB45-F4219971F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66"/>
              <a:ext cx="73" cy="67"/>
            </a:xfrm>
            <a:custGeom>
              <a:avLst/>
              <a:gdLst>
                <a:gd name="T0" fmla="*/ 2 w 42"/>
                <a:gd name="T1" fmla="*/ 38 h 38"/>
                <a:gd name="T2" fmla="*/ 1 w 42"/>
                <a:gd name="T3" fmla="*/ 35 h 38"/>
                <a:gd name="T4" fmla="*/ 10 w 42"/>
                <a:gd name="T5" fmla="*/ 3 h 38"/>
                <a:gd name="T6" fmla="*/ 14 w 42"/>
                <a:gd name="T7" fmla="*/ 2 h 38"/>
                <a:gd name="T8" fmla="*/ 29 w 42"/>
                <a:gd name="T9" fmla="*/ 14 h 38"/>
                <a:gd name="T10" fmla="*/ 39 w 42"/>
                <a:gd name="T11" fmla="*/ 22 h 38"/>
                <a:gd name="T12" fmla="*/ 42 w 42"/>
                <a:gd name="T13" fmla="*/ 25 h 38"/>
                <a:gd name="T14" fmla="*/ 38 w 42"/>
                <a:gd name="T15" fmla="*/ 26 h 38"/>
                <a:gd name="T16" fmla="*/ 17 w 42"/>
                <a:gd name="T17" fmla="*/ 32 h 38"/>
                <a:gd name="T18" fmla="*/ 5 w 42"/>
                <a:gd name="T19" fmla="*/ 37 h 38"/>
                <a:gd name="T20" fmla="*/ 2 w 42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38">
                  <a:moveTo>
                    <a:pt x="2" y="38"/>
                  </a:moveTo>
                  <a:cubicBezTo>
                    <a:pt x="0" y="38"/>
                    <a:pt x="0" y="37"/>
                    <a:pt x="1" y="35"/>
                  </a:cubicBezTo>
                  <a:cubicBezTo>
                    <a:pt x="4" y="24"/>
                    <a:pt x="7" y="14"/>
                    <a:pt x="10" y="3"/>
                  </a:cubicBezTo>
                  <a:cubicBezTo>
                    <a:pt x="10" y="0"/>
                    <a:pt x="12" y="1"/>
                    <a:pt x="14" y="2"/>
                  </a:cubicBezTo>
                  <a:cubicBezTo>
                    <a:pt x="19" y="6"/>
                    <a:pt x="24" y="10"/>
                    <a:pt x="29" y="14"/>
                  </a:cubicBezTo>
                  <a:cubicBezTo>
                    <a:pt x="33" y="17"/>
                    <a:pt x="36" y="19"/>
                    <a:pt x="39" y="22"/>
                  </a:cubicBezTo>
                  <a:cubicBezTo>
                    <a:pt x="40" y="23"/>
                    <a:pt x="42" y="23"/>
                    <a:pt x="42" y="25"/>
                  </a:cubicBezTo>
                  <a:cubicBezTo>
                    <a:pt x="41" y="26"/>
                    <a:pt x="40" y="26"/>
                    <a:pt x="38" y="26"/>
                  </a:cubicBezTo>
                  <a:cubicBezTo>
                    <a:pt x="31" y="28"/>
                    <a:pt x="24" y="30"/>
                    <a:pt x="17" y="32"/>
                  </a:cubicBezTo>
                  <a:cubicBezTo>
                    <a:pt x="13" y="34"/>
                    <a:pt x="9" y="35"/>
                    <a:pt x="5" y="37"/>
                  </a:cubicBezTo>
                  <a:cubicBezTo>
                    <a:pt x="4" y="37"/>
                    <a:pt x="3" y="38"/>
                    <a:pt x="2" y="38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35">
              <a:extLst>
                <a:ext uri="{FF2B5EF4-FFF2-40B4-BE49-F238E27FC236}">
                  <a16:creationId xmlns:a16="http://schemas.microsoft.com/office/drawing/2014/main" id="{B0C74FBC-8AA6-CB04-F650-8FB002794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" y="66"/>
              <a:ext cx="73" cy="69"/>
            </a:xfrm>
            <a:custGeom>
              <a:avLst/>
              <a:gdLst>
                <a:gd name="T0" fmla="*/ 42 w 42"/>
                <a:gd name="T1" fmla="*/ 36 h 39"/>
                <a:gd name="T2" fmla="*/ 39 w 42"/>
                <a:gd name="T3" fmla="*/ 38 h 39"/>
                <a:gd name="T4" fmla="*/ 27 w 42"/>
                <a:gd name="T5" fmla="*/ 33 h 39"/>
                <a:gd name="T6" fmla="*/ 4 w 42"/>
                <a:gd name="T7" fmla="*/ 27 h 39"/>
                <a:gd name="T8" fmla="*/ 0 w 42"/>
                <a:gd name="T9" fmla="*/ 25 h 39"/>
                <a:gd name="T10" fmla="*/ 3 w 42"/>
                <a:gd name="T11" fmla="*/ 22 h 39"/>
                <a:gd name="T12" fmla="*/ 27 w 42"/>
                <a:gd name="T13" fmla="*/ 3 h 39"/>
                <a:gd name="T14" fmla="*/ 33 w 42"/>
                <a:gd name="T15" fmla="*/ 5 h 39"/>
                <a:gd name="T16" fmla="*/ 40 w 42"/>
                <a:gd name="T17" fmla="*/ 31 h 39"/>
                <a:gd name="T18" fmla="*/ 42 w 42"/>
                <a:gd name="T1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9">
                  <a:moveTo>
                    <a:pt x="42" y="36"/>
                  </a:moveTo>
                  <a:cubicBezTo>
                    <a:pt x="42" y="39"/>
                    <a:pt x="40" y="38"/>
                    <a:pt x="39" y="38"/>
                  </a:cubicBezTo>
                  <a:cubicBezTo>
                    <a:pt x="35" y="36"/>
                    <a:pt x="31" y="35"/>
                    <a:pt x="27" y="33"/>
                  </a:cubicBezTo>
                  <a:cubicBezTo>
                    <a:pt x="20" y="30"/>
                    <a:pt x="12" y="28"/>
                    <a:pt x="4" y="27"/>
                  </a:cubicBezTo>
                  <a:cubicBezTo>
                    <a:pt x="3" y="26"/>
                    <a:pt x="1" y="26"/>
                    <a:pt x="0" y="25"/>
                  </a:cubicBezTo>
                  <a:cubicBezTo>
                    <a:pt x="0" y="23"/>
                    <a:pt x="2" y="23"/>
                    <a:pt x="3" y="22"/>
                  </a:cubicBezTo>
                  <a:cubicBezTo>
                    <a:pt x="11" y="15"/>
                    <a:pt x="19" y="9"/>
                    <a:pt x="27" y="3"/>
                  </a:cubicBezTo>
                  <a:cubicBezTo>
                    <a:pt x="31" y="0"/>
                    <a:pt x="31" y="0"/>
                    <a:pt x="33" y="5"/>
                  </a:cubicBezTo>
                  <a:cubicBezTo>
                    <a:pt x="35" y="13"/>
                    <a:pt x="38" y="22"/>
                    <a:pt x="40" y="31"/>
                  </a:cubicBezTo>
                  <a:cubicBezTo>
                    <a:pt x="41" y="33"/>
                    <a:pt x="41" y="34"/>
                    <a:pt x="4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36">
              <a:extLst>
                <a:ext uri="{FF2B5EF4-FFF2-40B4-BE49-F238E27FC236}">
                  <a16:creationId xmlns:a16="http://schemas.microsoft.com/office/drawing/2014/main" id="{AB39C115-353A-3E5A-5E3D-7E1E55B09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205"/>
              <a:ext cx="72" cy="65"/>
            </a:xfrm>
            <a:custGeom>
              <a:avLst/>
              <a:gdLst>
                <a:gd name="T0" fmla="*/ 41 w 41"/>
                <a:gd name="T1" fmla="*/ 2 h 37"/>
                <a:gd name="T2" fmla="*/ 26 w 41"/>
                <a:gd name="T3" fmla="*/ 21 h 37"/>
                <a:gd name="T4" fmla="*/ 17 w 41"/>
                <a:gd name="T5" fmla="*/ 34 h 37"/>
                <a:gd name="T6" fmla="*/ 15 w 41"/>
                <a:gd name="T7" fmla="*/ 37 h 37"/>
                <a:gd name="T8" fmla="*/ 13 w 41"/>
                <a:gd name="T9" fmla="*/ 34 h 37"/>
                <a:gd name="T10" fmla="*/ 1 w 41"/>
                <a:gd name="T11" fmla="*/ 3 h 37"/>
                <a:gd name="T12" fmla="*/ 3 w 41"/>
                <a:gd name="T13" fmla="*/ 0 h 37"/>
                <a:gd name="T14" fmla="*/ 41 w 41"/>
                <a:gd name="T1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41" y="2"/>
                  </a:moveTo>
                  <a:cubicBezTo>
                    <a:pt x="35" y="9"/>
                    <a:pt x="30" y="15"/>
                    <a:pt x="26" y="21"/>
                  </a:cubicBezTo>
                  <a:cubicBezTo>
                    <a:pt x="23" y="26"/>
                    <a:pt x="20" y="30"/>
                    <a:pt x="17" y="34"/>
                  </a:cubicBezTo>
                  <a:cubicBezTo>
                    <a:pt x="16" y="35"/>
                    <a:pt x="16" y="37"/>
                    <a:pt x="15" y="37"/>
                  </a:cubicBezTo>
                  <a:cubicBezTo>
                    <a:pt x="13" y="37"/>
                    <a:pt x="13" y="35"/>
                    <a:pt x="13" y="34"/>
                  </a:cubicBezTo>
                  <a:cubicBezTo>
                    <a:pt x="9" y="24"/>
                    <a:pt x="5" y="14"/>
                    <a:pt x="1" y="3"/>
                  </a:cubicBezTo>
                  <a:cubicBezTo>
                    <a:pt x="1" y="1"/>
                    <a:pt x="0" y="0"/>
                    <a:pt x="3" y="0"/>
                  </a:cubicBezTo>
                  <a:cubicBezTo>
                    <a:pt x="15" y="1"/>
                    <a:pt x="28" y="0"/>
                    <a:pt x="41" y="2"/>
                  </a:cubicBezTo>
                  <a:close/>
                </a:path>
              </a:pathLst>
            </a:custGeom>
            <a:solidFill>
              <a:srgbClr val="E3A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37">
              <a:extLst>
                <a:ext uri="{FF2B5EF4-FFF2-40B4-BE49-F238E27FC236}">
                  <a16:creationId xmlns:a16="http://schemas.microsoft.com/office/drawing/2014/main" id="{4721ED6A-8337-CB7A-AC18-EDB770FB3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" y="725"/>
              <a:ext cx="120" cy="26"/>
            </a:xfrm>
            <a:custGeom>
              <a:avLst/>
              <a:gdLst>
                <a:gd name="T0" fmla="*/ 12 w 68"/>
                <a:gd name="T1" fmla="*/ 3 h 15"/>
                <a:gd name="T2" fmla="*/ 14 w 68"/>
                <a:gd name="T3" fmla="*/ 2 h 15"/>
                <a:gd name="T4" fmla="*/ 53 w 68"/>
                <a:gd name="T5" fmla="*/ 1 h 15"/>
                <a:gd name="T6" fmla="*/ 60 w 68"/>
                <a:gd name="T7" fmla="*/ 3 h 15"/>
                <a:gd name="T8" fmla="*/ 66 w 68"/>
                <a:gd name="T9" fmla="*/ 9 h 15"/>
                <a:gd name="T10" fmla="*/ 68 w 68"/>
                <a:gd name="T11" fmla="*/ 12 h 15"/>
                <a:gd name="T12" fmla="*/ 65 w 68"/>
                <a:gd name="T13" fmla="*/ 13 h 15"/>
                <a:gd name="T14" fmla="*/ 63 w 68"/>
                <a:gd name="T15" fmla="*/ 14 h 15"/>
                <a:gd name="T16" fmla="*/ 0 w 68"/>
                <a:gd name="T17" fmla="*/ 15 h 15"/>
                <a:gd name="T18" fmla="*/ 12 w 68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5">
                  <a:moveTo>
                    <a:pt x="12" y="3"/>
                  </a:moveTo>
                  <a:cubicBezTo>
                    <a:pt x="13" y="3"/>
                    <a:pt x="13" y="2"/>
                    <a:pt x="14" y="2"/>
                  </a:cubicBezTo>
                  <a:cubicBezTo>
                    <a:pt x="27" y="2"/>
                    <a:pt x="40" y="2"/>
                    <a:pt x="53" y="1"/>
                  </a:cubicBezTo>
                  <a:cubicBezTo>
                    <a:pt x="56" y="0"/>
                    <a:pt x="58" y="1"/>
                    <a:pt x="60" y="3"/>
                  </a:cubicBezTo>
                  <a:cubicBezTo>
                    <a:pt x="62" y="5"/>
                    <a:pt x="64" y="7"/>
                    <a:pt x="66" y="9"/>
                  </a:cubicBezTo>
                  <a:cubicBezTo>
                    <a:pt x="67" y="10"/>
                    <a:pt x="68" y="11"/>
                    <a:pt x="68" y="12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4" y="13"/>
                    <a:pt x="64" y="13"/>
                    <a:pt x="63" y="14"/>
                  </a:cubicBezTo>
                  <a:cubicBezTo>
                    <a:pt x="42" y="14"/>
                    <a:pt x="21" y="15"/>
                    <a:pt x="0" y="15"/>
                  </a:cubicBezTo>
                  <a:cubicBezTo>
                    <a:pt x="2" y="10"/>
                    <a:pt x="7" y="6"/>
                    <a:pt x="12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38">
              <a:extLst>
                <a:ext uri="{FF2B5EF4-FFF2-40B4-BE49-F238E27FC236}">
                  <a16:creationId xmlns:a16="http://schemas.microsoft.com/office/drawing/2014/main" id="{7CC4A71A-33EE-9F30-2A5A-A8EF9068C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207"/>
              <a:ext cx="61" cy="65"/>
            </a:xfrm>
            <a:custGeom>
              <a:avLst/>
              <a:gdLst>
                <a:gd name="T0" fmla="*/ 34 w 35"/>
                <a:gd name="T1" fmla="*/ 14 h 37"/>
                <a:gd name="T2" fmla="*/ 26 w 35"/>
                <a:gd name="T3" fmla="*/ 37 h 37"/>
                <a:gd name="T4" fmla="*/ 23 w 35"/>
                <a:gd name="T5" fmla="*/ 34 h 37"/>
                <a:gd name="T6" fmla="*/ 3 w 35"/>
                <a:gd name="T7" fmla="*/ 6 h 37"/>
                <a:gd name="T8" fmla="*/ 1 w 35"/>
                <a:gd name="T9" fmla="*/ 2 h 37"/>
                <a:gd name="T10" fmla="*/ 4 w 35"/>
                <a:gd name="T11" fmla="*/ 1 h 37"/>
                <a:gd name="T12" fmla="*/ 18 w 35"/>
                <a:gd name="T13" fmla="*/ 0 h 37"/>
                <a:gd name="T14" fmla="*/ 22 w 35"/>
                <a:gd name="T15" fmla="*/ 3 h 37"/>
                <a:gd name="T16" fmla="*/ 32 w 35"/>
                <a:gd name="T17" fmla="*/ 11 h 37"/>
                <a:gd name="T18" fmla="*/ 34 w 35"/>
                <a:gd name="T1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7">
                  <a:moveTo>
                    <a:pt x="34" y="14"/>
                  </a:moveTo>
                  <a:cubicBezTo>
                    <a:pt x="32" y="22"/>
                    <a:pt x="29" y="29"/>
                    <a:pt x="26" y="37"/>
                  </a:cubicBezTo>
                  <a:cubicBezTo>
                    <a:pt x="25" y="36"/>
                    <a:pt x="24" y="35"/>
                    <a:pt x="23" y="34"/>
                  </a:cubicBezTo>
                  <a:cubicBezTo>
                    <a:pt x="17" y="24"/>
                    <a:pt x="11" y="14"/>
                    <a:pt x="3" y="6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9" y="0"/>
                    <a:pt x="13" y="0"/>
                    <a:pt x="18" y="0"/>
                  </a:cubicBezTo>
                  <a:cubicBezTo>
                    <a:pt x="20" y="0"/>
                    <a:pt x="21" y="1"/>
                    <a:pt x="22" y="3"/>
                  </a:cubicBezTo>
                  <a:cubicBezTo>
                    <a:pt x="24" y="7"/>
                    <a:pt x="27" y="10"/>
                    <a:pt x="32" y="11"/>
                  </a:cubicBezTo>
                  <a:cubicBezTo>
                    <a:pt x="34" y="11"/>
                    <a:pt x="35" y="12"/>
                    <a:pt x="34" y="14"/>
                  </a:cubicBezTo>
                  <a:close/>
                </a:path>
              </a:pathLst>
            </a:custGeom>
            <a:solidFill>
              <a:srgbClr val="E7A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39">
              <a:extLst>
                <a:ext uri="{FF2B5EF4-FFF2-40B4-BE49-F238E27FC236}">
                  <a16:creationId xmlns:a16="http://schemas.microsoft.com/office/drawing/2014/main" id="{E642E520-7230-B8BF-07ED-0AFB139D1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" y="799"/>
              <a:ext cx="95" cy="24"/>
            </a:xfrm>
            <a:custGeom>
              <a:avLst/>
              <a:gdLst>
                <a:gd name="T0" fmla="*/ 7 w 54"/>
                <a:gd name="T1" fmla="*/ 1 h 14"/>
                <a:gd name="T2" fmla="*/ 54 w 54"/>
                <a:gd name="T3" fmla="*/ 0 h 14"/>
                <a:gd name="T4" fmla="*/ 51 w 54"/>
                <a:gd name="T5" fmla="*/ 4 h 14"/>
                <a:gd name="T6" fmla="*/ 42 w 54"/>
                <a:gd name="T7" fmla="*/ 13 h 14"/>
                <a:gd name="T8" fmla="*/ 7 w 54"/>
                <a:gd name="T9" fmla="*/ 13 h 14"/>
                <a:gd name="T10" fmla="*/ 1 w 54"/>
                <a:gd name="T11" fmla="*/ 9 h 14"/>
                <a:gd name="T12" fmla="*/ 1 w 54"/>
                <a:gd name="T13" fmla="*/ 3 h 14"/>
                <a:gd name="T14" fmla="*/ 5 w 54"/>
                <a:gd name="T15" fmla="*/ 2 h 14"/>
                <a:gd name="T16" fmla="*/ 7 w 54"/>
                <a:gd name="T1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4">
                  <a:moveTo>
                    <a:pt x="7" y="1"/>
                  </a:moveTo>
                  <a:cubicBezTo>
                    <a:pt x="23" y="1"/>
                    <a:pt x="38" y="1"/>
                    <a:pt x="54" y="0"/>
                  </a:cubicBezTo>
                  <a:cubicBezTo>
                    <a:pt x="54" y="2"/>
                    <a:pt x="52" y="3"/>
                    <a:pt x="51" y="4"/>
                  </a:cubicBezTo>
                  <a:cubicBezTo>
                    <a:pt x="48" y="7"/>
                    <a:pt x="46" y="11"/>
                    <a:pt x="42" y="13"/>
                  </a:cubicBezTo>
                  <a:cubicBezTo>
                    <a:pt x="30" y="13"/>
                    <a:pt x="19" y="14"/>
                    <a:pt x="7" y="13"/>
                  </a:cubicBezTo>
                  <a:cubicBezTo>
                    <a:pt x="5" y="12"/>
                    <a:pt x="3" y="11"/>
                    <a:pt x="1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1" y="1"/>
                    <a:pt x="3" y="2"/>
                    <a:pt x="5" y="2"/>
                  </a:cubicBezTo>
                  <a:cubicBezTo>
                    <a:pt x="6" y="2"/>
                    <a:pt x="7" y="2"/>
                    <a:pt x="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40">
              <a:extLst>
                <a:ext uri="{FF2B5EF4-FFF2-40B4-BE49-F238E27FC236}">
                  <a16:creationId xmlns:a16="http://schemas.microsoft.com/office/drawing/2014/main" id="{89853026-0E6D-1C29-B5AB-7A376AFDA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0" y="763"/>
              <a:ext cx="88" cy="25"/>
            </a:xfrm>
            <a:custGeom>
              <a:avLst/>
              <a:gdLst>
                <a:gd name="T0" fmla="*/ 48 w 50"/>
                <a:gd name="T1" fmla="*/ 12 h 14"/>
                <a:gd name="T2" fmla="*/ 0 w 50"/>
                <a:gd name="T3" fmla="*/ 14 h 14"/>
                <a:gd name="T4" fmla="*/ 3 w 50"/>
                <a:gd name="T5" fmla="*/ 12 h 14"/>
                <a:gd name="T6" fmla="*/ 7 w 50"/>
                <a:gd name="T7" fmla="*/ 12 h 14"/>
                <a:gd name="T8" fmla="*/ 14 w 50"/>
                <a:gd name="T9" fmla="*/ 4 h 14"/>
                <a:gd name="T10" fmla="*/ 11 w 50"/>
                <a:gd name="T11" fmla="*/ 3 h 14"/>
                <a:gd name="T12" fmla="*/ 6 w 50"/>
                <a:gd name="T13" fmla="*/ 1 h 14"/>
                <a:gd name="T14" fmla="*/ 19 w 50"/>
                <a:gd name="T15" fmla="*/ 1 h 14"/>
                <a:gd name="T16" fmla="*/ 47 w 50"/>
                <a:gd name="T17" fmla="*/ 0 h 14"/>
                <a:gd name="T18" fmla="*/ 48 w 50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4">
                  <a:moveTo>
                    <a:pt x="48" y="12"/>
                  </a:moveTo>
                  <a:cubicBezTo>
                    <a:pt x="32" y="13"/>
                    <a:pt x="16" y="13"/>
                    <a:pt x="0" y="14"/>
                  </a:cubicBezTo>
                  <a:cubicBezTo>
                    <a:pt x="0" y="12"/>
                    <a:pt x="1" y="12"/>
                    <a:pt x="3" y="12"/>
                  </a:cubicBezTo>
                  <a:cubicBezTo>
                    <a:pt x="4" y="12"/>
                    <a:pt x="6" y="12"/>
                    <a:pt x="7" y="12"/>
                  </a:cubicBezTo>
                  <a:cubicBezTo>
                    <a:pt x="14" y="12"/>
                    <a:pt x="15" y="10"/>
                    <a:pt x="14" y="4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8" y="3"/>
                    <a:pt x="6" y="1"/>
                  </a:cubicBezTo>
                  <a:cubicBezTo>
                    <a:pt x="11" y="0"/>
                    <a:pt x="15" y="1"/>
                    <a:pt x="19" y="1"/>
                  </a:cubicBezTo>
                  <a:cubicBezTo>
                    <a:pt x="28" y="0"/>
                    <a:pt x="38" y="0"/>
                    <a:pt x="47" y="0"/>
                  </a:cubicBezTo>
                  <a:cubicBezTo>
                    <a:pt x="49" y="4"/>
                    <a:pt x="50" y="8"/>
                    <a:pt x="48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41">
              <a:extLst>
                <a:ext uri="{FF2B5EF4-FFF2-40B4-BE49-F238E27FC236}">
                  <a16:creationId xmlns:a16="http://schemas.microsoft.com/office/drawing/2014/main" id="{15063E24-787E-91AE-92AB-6428C4927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" y="686"/>
              <a:ext cx="88" cy="24"/>
            </a:xfrm>
            <a:custGeom>
              <a:avLst/>
              <a:gdLst>
                <a:gd name="T0" fmla="*/ 49 w 50"/>
                <a:gd name="T1" fmla="*/ 4 h 14"/>
                <a:gd name="T2" fmla="*/ 49 w 50"/>
                <a:gd name="T3" fmla="*/ 5 h 14"/>
                <a:gd name="T4" fmla="*/ 50 w 50"/>
                <a:gd name="T5" fmla="*/ 5 h 14"/>
                <a:gd name="T6" fmla="*/ 48 w 50"/>
                <a:gd name="T7" fmla="*/ 14 h 14"/>
                <a:gd name="T8" fmla="*/ 19 w 50"/>
                <a:gd name="T9" fmla="*/ 12 h 14"/>
                <a:gd name="T10" fmla="*/ 5 w 50"/>
                <a:gd name="T11" fmla="*/ 4 h 14"/>
                <a:gd name="T12" fmla="*/ 0 w 50"/>
                <a:gd name="T13" fmla="*/ 0 h 14"/>
                <a:gd name="T14" fmla="*/ 40 w 50"/>
                <a:gd name="T15" fmla="*/ 4 h 14"/>
                <a:gd name="T16" fmla="*/ 49 w 50"/>
                <a:gd name="T1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">
                  <a:moveTo>
                    <a:pt x="49" y="4"/>
                  </a:moveTo>
                  <a:cubicBezTo>
                    <a:pt x="49" y="4"/>
                    <a:pt x="49" y="4"/>
                    <a:pt x="49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8" y="8"/>
                    <a:pt x="48" y="11"/>
                    <a:pt x="48" y="14"/>
                  </a:cubicBezTo>
                  <a:cubicBezTo>
                    <a:pt x="38" y="14"/>
                    <a:pt x="28" y="13"/>
                    <a:pt x="19" y="12"/>
                  </a:cubicBezTo>
                  <a:cubicBezTo>
                    <a:pt x="14" y="11"/>
                    <a:pt x="10" y="7"/>
                    <a:pt x="5" y="4"/>
                  </a:cubicBezTo>
                  <a:cubicBezTo>
                    <a:pt x="3" y="3"/>
                    <a:pt x="2" y="2"/>
                    <a:pt x="0" y="0"/>
                  </a:cubicBezTo>
                  <a:cubicBezTo>
                    <a:pt x="13" y="1"/>
                    <a:pt x="26" y="3"/>
                    <a:pt x="40" y="4"/>
                  </a:cubicBezTo>
                  <a:cubicBezTo>
                    <a:pt x="42" y="5"/>
                    <a:pt x="46" y="4"/>
                    <a:pt x="49" y="4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42">
              <a:extLst>
                <a:ext uri="{FF2B5EF4-FFF2-40B4-BE49-F238E27FC236}">
                  <a16:creationId xmlns:a16="http://schemas.microsoft.com/office/drawing/2014/main" id="{F3850ED0-DED1-80E7-EA33-529B1019F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" y="760"/>
              <a:ext cx="60" cy="24"/>
            </a:xfrm>
            <a:custGeom>
              <a:avLst/>
              <a:gdLst>
                <a:gd name="T0" fmla="*/ 1 w 34"/>
                <a:gd name="T1" fmla="*/ 14 h 14"/>
                <a:gd name="T2" fmla="*/ 0 w 34"/>
                <a:gd name="T3" fmla="*/ 2 h 14"/>
                <a:gd name="T4" fmla="*/ 32 w 34"/>
                <a:gd name="T5" fmla="*/ 1 h 14"/>
                <a:gd name="T6" fmla="*/ 24 w 34"/>
                <a:gd name="T7" fmla="*/ 13 h 14"/>
                <a:gd name="T8" fmla="*/ 10 w 34"/>
                <a:gd name="T9" fmla="*/ 14 h 14"/>
                <a:gd name="T10" fmla="*/ 1 w 34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">
                  <a:moveTo>
                    <a:pt x="1" y="14"/>
                  </a:moveTo>
                  <a:cubicBezTo>
                    <a:pt x="1" y="10"/>
                    <a:pt x="0" y="6"/>
                    <a:pt x="0" y="2"/>
                  </a:cubicBezTo>
                  <a:cubicBezTo>
                    <a:pt x="10" y="2"/>
                    <a:pt x="21" y="0"/>
                    <a:pt x="32" y="1"/>
                  </a:cubicBezTo>
                  <a:cubicBezTo>
                    <a:pt x="34" y="6"/>
                    <a:pt x="30" y="12"/>
                    <a:pt x="24" y="13"/>
                  </a:cubicBezTo>
                  <a:cubicBezTo>
                    <a:pt x="20" y="14"/>
                    <a:pt x="15" y="13"/>
                    <a:pt x="10" y="14"/>
                  </a:cubicBezTo>
                  <a:cubicBezTo>
                    <a:pt x="7" y="14"/>
                    <a:pt x="4" y="14"/>
                    <a:pt x="1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43">
              <a:extLst>
                <a:ext uri="{FF2B5EF4-FFF2-40B4-BE49-F238E27FC236}">
                  <a16:creationId xmlns:a16="http://schemas.microsoft.com/office/drawing/2014/main" id="{3C7A3D8F-E194-BB9D-58C5-162C18DD7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797"/>
              <a:ext cx="56" cy="24"/>
            </a:xfrm>
            <a:custGeom>
              <a:avLst/>
              <a:gdLst>
                <a:gd name="T0" fmla="*/ 0 w 32"/>
                <a:gd name="T1" fmla="*/ 14 h 14"/>
                <a:gd name="T2" fmla="*/ 12 w 32"/>
                <a:gd name="T3" fmla="*/ 1 h 14"/>
                <a:gd name="T4" fmla="*/ 32 w 32"/>
                <a:gd name="T5" fmla="*/ 0 h 14"/>
                <a:gd name="T6" fmla="*/ 21 w 32"/>
                <a:gd name="T7" fmla="*/ 12 h 14"/>
                <a:gd name="T8" fmla="*/ 25 w 32"/>
                <a:gd name="T9" fmla="*/ 13 h 14"/>
                <a:gd name="T10" fmla="*/ 0 w 3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cubicBezTo>
                    <a:pt x="4" y="9"/>
                    <a:pt x="8" y="5"/>
                    <a:pt x="12" y="1"/>
                  </a:cubicBezTo>
                  <a:cubicBezTo>
                    <a:pt x="18" y="1"/>
                    <a:pt x="25" y="0"/>
                    <a:pt x="32" y="0"/>
                  </a:cubicBezTo>
                  <a:cubicBezTo>
                    <a:pt x="28" y="4"/>
                    <a:pt x="25" y="8"/>
                    <a:pt x="21" y="12"/>
                  </a:cubicBezTo>
                  <a:cubicBezTo>
                    <a:pt x="22" y="13"/>
                    <a:pt x="24" y="13"/>
                    <a:pt x="25" y="13"/>
                  </a:cubicBezTo>
                  <a:cubicBezTo>
                    <a:pt x="17" y="14"/>
                    <a:pt x="8" y="14"/>
                    <a:pt x="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44">
              <a:extLst>
                <a:ext uri="{FF2B5EF4-FFF2-40B4-BE49-F238E27FC236}">
                  <a16:creationId xmlns:a16="http://schemas.microsoft.com/office/drawing/2014/main" id="{E3A4559A-1D06-036A-4A5B-2C315BD06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" y="719"/>
              <a:ext cx="61" cy="28"/>
            </a:xfrm>
            <a:custGeom>
              <a:avLst/>
              <a:gdLst>
                <a:gd name="T0" fmla="*/ 25 w 35"/>
                <a:gd name="T1" fmla="*/ 3 h 16"/>
                <a:gd name="T2" fmla="*/ 27 w 35"/>
                <a:gd name="T3" fmla="*/ 8 h 16"/>
                <a:gd name="T4" fmla="*/ 32 w 35"/>
                <a:gd name="T5" fmla="*/ 11 h 16"/>
                <a:gd name="T6" fmla="*/ 34 w 35"/>
                <a:gd name="T7" fmla="*/ 14 h 16"/>
                <a:gd name="T8" fmla="*/ 31 w 35"/>
                <a:gd name="T9" fmla="*/ 16 h 16"/>
                <a:gd name="T10" fmla="*/ 25 w 35"/>
                <a:gd name="T11" fmla="*/ 14 h 16"/>
                <a:gd name="T12" fmla="*/ 19 w 35"/>
                <a:gd name="T13" fmla="*/ 16 h 16"/>
                <a:gd name="T14" fmla="*/ 1 w 35"/>
                <a:gd name="T15" fmla="*/ 9 h 16"/>
                <a:gd name="T16" fmla="*/ 4 w 35"/>
                <a:gd name="T17" fmla="*/ 4 h 16"/>
                <a:gd name="T18" fmla="*/ 7 w 35"/>
                <a:gd name="T19" fmla="*/ 1 h 16"/>
                <a:gd name="T20" fmla="*/ 25 w 35"/>
                <a:gd name="T2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6">
                  <a:moveTo>
                    <a:pt x="25" y="3"/>
                  </a:moveTo>
                  <a:cubicBezTo>
                    <a:pt x="23" y="6"/>
                    <a:pt x="23" y="8"/>
                    <a:pt x="27" y="8"/>
                  </a:cubicBezTo>
                  <a:cubicBezTo>
                    <a:pt x="29" y="9"/>
                    <a:pt x="30" y="10"/>
                    <a:pt x="32" y="11"/>
                  </a:cubicBezTo>
                  <a:cubicBezTo>
                    <a:pt x="33" y="12"/>
                    <a:pt x="35" y="12"/>
                    <a:pt x="34" y="14"/>
                  </a:cubicBezTo>
                  <a:cubicBezTo>
                    <a:pt x="33" y="15"/>
                    <a:pt x="32" y="16"/>
                    <a:pt x="31" y="16"/>
                  </a:cubicBezTo>
                  <a:cubicBezTo>
                    <a:pt x="29" y="16"/>
                    <a:pt x="27" y="15"/>
                    <a:pt x="25" y="14"/>
                  </a:cubicBezTo>
                  <a:cubicBezTo>
                    <a:pt x="23" y="12"/>
                    <a:pt x="20" y="11"/>
                    <a:pt x="19" y="16"/>
                  </a:cubicBezTo>
                  <a:cubicBezTo>
                    <a:pt x="13" y="14"/>
                    <a:pt x="7" y="11"/>
                    <a:pt x="1" y="9"/>
                  </a:cubicBezTo>
                  <a:cubicBezTo>
                    <a:pt x="0" y="6"/>
                    <a:pt x="3" y="6"/>
                    <a:pt x="4" y="4"/>
                  </a:cubicBezTo>
                  <a:cubicBezTo>
                    <a:pt x="5" y="3"/>
                    <a:pt x="7" y="2"/>
                    <a:pt x="7" y="1"/>
                  </a:cubicBezTo>
                  <a:cubicBezTo>
                    <a:pt x="14" y="0"/>
                    <a:pt x="20" y="1"/>
                    <a:pt x="25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45">
              <a:extLst>
                <a:ext uri="{FF2B5EF4-FFF2-40B4-BE49-F238E27FC236}">
                  <a16:creationId xmlns:a16="http://schemas.microsoft.com/office/drawing/2014/main" id="{8DA0F50E-A324-C6EF-1BE8-E4F561F3F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" y="765"/>
              <a:ext cx="42" cy="23"/>
            </a:xfrm>
            <a:custGeom>
              <a:avLst/>
              <a:gdLst>
                <a:gd name="T0" fmla="*/ 14 w 24"/>
                <a:gd name="T1" fmla="*/ 0 h 13"/>
                <a:gd name="T2" fmla="*/ 23 w 24"/>
                <a:gd name="T3" fmla="*/ 1 h 13"/>
                <a:gd name="T4" fmla="*/ 23 w 24"/>
                <a:gd name="T5" fmla="*/ 9 h 13"/>
                <a:gd name="T6" fmla="*/ 20 w 24"/>
                <a:gd name="T7" fmla="*/ 12 h 13"/>
                <a:gd name="T8" fmla="*/ 8 w 24"/>
                <a:gd name="T9" fmla="*/ 13 h 13"/>
                <a:gd name="T10" fmla="*/ 7 w 24"/>
                <a:gd name="T11" fmla="*/ 13 h 13"/>
                <a:gd name="T12" fmla="*/ 3 w 24"/>
                <a:gd name="T13" fmla="*/ 1 h 13"/>
                <a:gd name="T14" fmla="*/ 14 w 2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3">
                  <a:moveTo>
                    <a:pt x="14" y="0"/>
                  </a:moveTo>
                  <a:cubicBezTo>
                    <a:pt x="17" y="1"/>
                    <a:pt x="21" y="0"/>
                    <a:pt x="23" y="1"/>
                  </a:cubicBezTo>
                  <a:cubicBezTo>
                    <a:pt x="24" y="2"/>
                    <a:pt x="22" y="6"/>
                    <a:pt x="23" y="9"/>
                  </a:cubicBezTo>
                  <a:cubicBezTo>
                    <a:pt x="24" y="12"/>
                    <a:pt x="22" y="12"/>
                    <a:pt x="20" y="12"/>
                  </a:cubicBezTo>
                  <a:cubicBezTo>
                    <a:pt x="16" y="12"/>
                    <a:pt x="12" y="11"/>
                    <a:pt x="8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" y="9"/>
                    <a:pt x="0" y="5"/>
                    <a:pt x="3" y="1"/>
                  </a:cubicBezTo>
                  <a:cubicBezTo>
                    <a:pt x="7" y="1"/>
                    <a:pt x="11" y="0"/>
                    <a:pt x="14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46">
              <a:extLst>
                <a:ext uri="{FF2B5EF4-FFF2-40B4-BE49-F238E27FC236}">
                  <a16:creationId xmlns:a16="http://schemas.microsoft.com/office/drawing/2014/main" id="{A6806621-4714-4A1B-9272-392A2A3B2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" y="835"/>
              <a:ext cx="50" cy="22"/>
            </a:xfrm>
            <a:custGeom>
              <a:avLst/>
              <a:gdLst>
                <a:gd name="T0" fmla="*/ 19 w 28"/>
                <a:gd name="T1" fmla="*/ 12 h 12"/>
                <a:gd name="T2" fmla="*/ 12 w 28"/>
                <a:gd name="T3" fmla="*/ 12 h 12"/>
                <a:gd name="T4" fmla="*/ 1 w 28"/>
                <a:gd name="T5" fmla="*/ 2 h 12"/>
                <a:gd name="T6" fmla="*/ 1 w 28"/>
                <a:gd name="T7" fmla="*/ 0 h 12"/>
                <a:gd name="T8" fmla="*/ 24 w 28"/>
                <a:gd name="T9" fmla="*/ 0 h 12"/>
                <a:gd name="T10" fmla="*/ 19 w 28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2">
                  <a:moveTo>
                    <a:pt x="19" y="12"/>
                  </a:moveTo>
                  <a:cubicBezTo>
                    <a:pt x="17" y="12"/>
                    <a:pt x="14" y="12"/>
                    <a:pt x="12" y="12"/>
                  </a:cubicBezTo>
                  <a:cubicBezTo>
                    <a:pt x="7" y="10"/>
                    <a:pt x="4" y="6"/>
                    <a:pt x="1" y="2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9" y="0"/>
                    <a:pt x="17" y="0"/>
                    <a:pt x="24" y="0"/>
                  </a:cubicBezTo>
                  <a:cubicBezTo>
                    <a:pt x="28" y="6"/>
                    <a:pt x="26" y="10"/>
                    <a:pt x="19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47">
              <a:extLst>
                <a:ext uri="{FF2B5EF4-FFF2-40B4-BE49-F238E27FC236}">
                  <a16:creationId xmlns:a16="http://schemas.microsoft.com/office/drawing/2014/main" id="{ED390DA5-6FBB-F9CC-1EB5-AA2704EDA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205"/>
              <a:ext cx="63" cy="27"/>
            </a:xfrm>
            <a:custGeom>
              <a:avLst/>
              <a:gdLst>
                <a:gd name="T0" fmla="*/ 30 w 36"/>
                <a:gd name="T1" fmla="*/ 15 h 15"/>
                <a:gd name="T2" fmla="*/ 29 w 36"/>
                <a:gd name="T3" fmla="*/ 13 h 15"/>
                <a:gd name="T4" fmla="*/ 16 w 36"/>
                <a:gd name="T5" fmla="*/ 4 h 15"/>
                <a:gd name="T6" fmla="*/ 12 w 36"/>
                <a:gd name="T7" fmla="*/ 2 h 15"/>
                <a:gd name="T8" fmla="*/ 0 w 36"/>
                <a:gd name="T9" fmla="*/ 2 h 15"/>
                <a:gd name="T10" fmla="*/ 14 w 36"/>
                <a:gd name="T11" fmla="*/ 1 h 15"/>
                <a:gd name="T12" fmla="*/ 32 w 36"/>
                <a:gd name="T13" fmla="*/ 0 h 15"/>
                <a:gd name="T14" fmla="*/ 35 w 36"/>
                <a:gd name="T15" fmla="*/ 4 h 15"/>
                <a:gd name="T16" fmla="*/ 30 w 36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5">
                  <a:moveTo>
                    <a:pt x="30" y="15"/>
                  </a:moveTo>
                  <a:cubicBezTo>
                    <a:pt x="30" y="14"/>
                    <a:pt x="30" y="13"/>
                    <a:pt x="29" y="13"/>
                  </a:cubicBezTo>
                  <a:cubicBezTo>
                    <a:pt x="22" y="13"/>
                    <a:pt x="19" y="9"/>
                    <a:pt x="16" y="4"/>
                  </a:cubicBezTo>
                  <a:cubicBezTo>
                    <a:pt x="15" y="2"/>
                    <a:pt x="14" y="2"/>
                    <a:pt x="12" y="2"/>
                  </a:cubicBezTo>
                  <a:cubicBezTo>
                    <a:pt x="8" y="2"/>
                    <a:pt x="4" y="2"/>
                    <a:pt x="0" y="2"/>
                  </a:cubicBezTo>
                  <a:cubicBezTo>
                    <a:pt x="4" y="0"/>
                    <a:pt x="9" y="1"/>
                    <a:pt x="14" y="1"/>
                  </a:cubicBezTo>
                  <a:cubicBezTo>
                    <a:pt x="20" y="1"/>
                    <a:pt x="26" y="1"/>
                    <a:pt x="32" y="0"/>
                  </a:cubicBezTo>
                  <a:cubicBezTo>
                    <a:pt x="35" y="0"/>
                    <a:pt x="36" y="1"/>
                    <a:pt x="35" y="4"/>
                  </a:cubicBezTo>
                  <a:cubicBezTo>
                    <a:pt x="33" y="8"/>
                    <a:pt x="32" y="11"/>
                    <a:pt x="30" y="15"/>
                  </a:cubicBezTo>
                  <a:close/>
                </a:path>
              </a:pathLst>
            </a:custGeom>
            <a:solidFill>
              <a:srgbClr val="EEC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48">
              <a:extLst>
                <a:ext uri="{FF2B5EF4-FFF2-40B4-BE49-F238E27FC236}">
                  <a16:creationId xmlns:a16="http://schemas.microsoft.com/office/drawing/2014/main" id="{9125440D-C4D2-C64E-B663-3A44645F7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" y="755"/>
              <a:ext cx="37" cy="42"/>
            </a:xfrm>
            <a:custGeom>
              <a:avLst/>
              <a:gdLst>
                <a:gd name="T0" fmla="*/ 21 w 21"/>
                <a:gd name="T1" fmla="*/ 6 h 24"/>
                <a:gd name="T2" fmla="*/ 20 w 21"/>
                <a:gd name="T3" fmla="*/ 7 h 24"/>
                <a:gd name="T4" fmla="*/ 10 w 21"/>
                <a:gd name="T5" fmla="*/ 22 h 24"/>
                <a:gd name="T6" fmla="*/ 8 w 21"/>
                <a:gd name="T7" fmla="*/ 22 h 24"/>
                <a:gd name="T8" fmla="*/ 7 w 21"/>
                <a:gd name="T9" fmla="*/ 19 h 24"/>
                <a:gd name="T10" fmla="*/ 13 w 21"/>
                <a:gd name="T11" fmla="*/ 13 h 24"/>
                <a:gd name="T12" fmla="*/ 13 w 21"/>
                <a:gd name="T13" fmla="*/ 8 h 24"/>
                <a:gd name="T14" fmla="*/ 8 w 21"/>
                <a:gd name="T15" fmla="*/ 8 h 24"/>
                <a:gd name="T16" fmla="*/ 4 w 21"/>
                <a:gd name="T17" fmla="*/ 11 h 24"/>
                <a:gd name="T18" fmla="*/ 1 w 21"/>
                <a:gd name="T19" fmla="*/ 12 h 24"/>
                <a:gd name="T20" fmla="*/ 1 w 21"/>
                <a:gd name="T21" fmla="*/ 8 h 24"/>
                <a:gd name="T22" fmla="*/ 5 w 21"/>
                <a:gd name="T23" fmla="*/ 0 h 24"/>
                <a:gd name="T24" fmla="*/ 21 w 21"/>
                <a:gd name="T2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4">
                  <a:moveTo>
                    <a:pt x="21" y="6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15"/>
                    <a:pt x="13" y="17"/>
                    <a:pt x="10" y="22"/>
                  </a:cubicBezTo>
                  <a:cubicBezTo>
                    <a:pt x="9" y="24"/>
                    <a:pt x="8" y="23"/>
                    <a:pt x="8" y="22"/>
                  </a:cubicBezTo>
                  <a:cubicBezTo>
                    <a:pt x="6" y="21"/>
                    <a:pt x="6" y="20"/>
                    <a:pt x="7" y="19"/>
                  </a:cubicBezTo>
                  <a:cubicBezTo>
                    <a:pt x="9" y="17"/>
                    <a:pt x="11" y="15"/>
                    <a:pt x="13" y="13"/>
                  </a:cubicBezTo>
                  <a:cubicBezTo>
                    <a:pt x="14" y="12"/>
                    <a:pt x="15" y="10"/>
                    <a:pt x="13" y="8"/>
                  </a:cubicBezTo>
                  <a:cubicBezTo>
                    <a:pt x="12" y="6"/>
                    <a:pt x="10" y="7"/>
                    <a:pt x="8" y="8"/>
                  </a:cubicBezTo>
                  <a:cubicBezTo>
                    <a:pt x="7" y="9"/>
                    <a:pt x="6" y="10"/>
                    <a:pt x="4" y="11"/>
                  </a:cubicBezTo>
                  <a:cubicBezTo>
                    <a:pt x="3" y="11"/>
                    <a:pt x="3" y="13"/>
                    <a:pt x="1" y="12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4" y="5"/>
                    <a:pt x="6" y="3"/>
                    <a:pt x="5" y="0"/>
                  </a:cubicBezTo>
                  <a:cubicBezTo>
                    <a:pt x="11" y="1"/>
                    <a:pt x="16" y="4"/>
                    <a:pt x="21" y="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49">
              <a:extLst>
                <a:ext uri="{FF2B5EF4-FFF2-40B4-BE49-F238E27FC236}">
                  <a16:creationId xmlns:a16="http://schemas.microsoft.com/office/drawing/2014/main" id="{7EE2B7AC-5284-E2DF-7AF0-704560952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" y="723"/>
              <a:ext cx="54" cy="24"/>
            </a:xfrm>
            <a:custGeom>
              <a:avLst/>
              <a:gdLst>
                <a:gd name="T0" fmla="*/ 21 w 31"/>
                <a:gd name="T1" fmla="*/ 2 h 14"/>
                <a:gd name="T2" fmla="*/ 24 w 31"/>
                <a:gd name="T3" fmla="*/ 6 h 14"/>
                <a:gd name="T4" fmla="*/ 29 w 31"/>
                <a:gd name="T5" fmla="*/ 9 h 14"/>
                <a:gd name="T6" fmla="*/ 30 w 31"/>
                <a:gd name="T7" fmla="*/ 13 h 14"/>
                <a:gd name="T8" fmla="*/ 0 w 31"/>
                <a:gd name="T9" fmla="*/ 0 h 14"/>
                <a:gd name="T10" fmla="*/ 10 w 31"/>
                <a:gd name="T11" fmla="*/ 1 h 14"/>
                <a:gd name="T12" fmla="*/ 21 w 31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21" y="2"/>
                  </a:moveTo>
                  <a:cubicBezTo>
                    <a:pt x="21" y="4"/>
                    <a:pt x="21" y="6"/>
                    <a:pt x="24" y="6"/>
                  </a:cubicBezTo>
                  <a:cubicBezTo>
                    <a:pt x="26" y="7"/>
                    <a:pt x="27" y="8"/>
                    <a:pt x="29" y="9"/>
                  </a:cubicBezTo>
                  <a:cubicBezTo>
                    <a:pt x="31" y="10"/>
                    <a:pt x="31" y="11"/>
                    <a:pt x="30" y="13"/>
                  </a:cubicBezTo>
                  <a:cubicBezTo>
                    <a:pt x="18" y="14"/>
                    <a:pt x="9" y="6"/>
                    <a:pt x="0" y="0"/>
                  </a:cubicBezTo>
                  <a:cubicBezTo>
                    <a:pt x="3" y="0"/>
                    <a:pt x="7" y="1"/>
                    <a:pt x="10" y="1"/>
                  </a:cubicBezTo>
                  <a:cubicBezTo>
                    <a:pt x="14" y="1"/>
                    <a:pt x="18" y="2"/>
                    <a:pt x="21" y="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50">
              <a:extLst>
                <a:ext uri="{FF2B5EF4-FFF2-40B4-BE49-F238E27FC236}">
                  <a16:creationId xmlns:a16="http://schemas.microsoft.com/office/drawing/2014/main" id="{9F7C08BF-CEB5-35C2-3B17-CB962D5E7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" y="719"/>
              <a:ext cx="57" cy="16"/>
            </a:xfrm>
            <a:custGeom>
              <a:avLst/>
              <a:gdLst>
                <a:gd name="T0" fmla="*/ 30 w 32"/>
                <a:gd name="T1" fmla="*/ 1 h 9"/>
                <a:gd name="T2" fmla="*/ 28 w 32"/>
                <a:gd name="T3" fmla="*/ 5 h 9"/>
                <a:gd name="T4" fmla="*/ 24 w 32"/>
                <a:gd name="T5" fmla="*/ 9 h 9"/>
                <a:gd name="T6" fmla="*/ 0 w 32"/>
                <a:gd name="T7" fmla="*/ 2 h 9"/>
                <a:gd name="T8" fmla="*/ 3 w 32"/>
                <a:gd name="T9" fmla="*/ 1 h 9"/>
                <a:gd name="T10" fmla="*/ 30 w 32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9">
                  <a:moveTo>
                    <a:pt x="30" y="1"/>
                  </a:moveTo>
                  <a:cubicBezTo>
                    <a:pt x="32" y="3"/>
                    <a:pt x="29" y="3"/>
                    <a:pt x="28" y="5"/>
                  </a:cubicBezTo>
                  <a:cubicBezTo>
                    <a:pt x="27" y="6"/>
                    <a:pt x="25" y="7"/>
                    <a:pt x="24" y="9"/>
                  </a:cubicBezTo>
                  <a:cubicBezTo>
                    <a:pt x="16" y="7"/>
                    <a:pt x="8" y="3"/>
                    <a:pt x="0" y="2"/>
                  </a:cubicBezTo>
                  <a:cubicBezTo>
                    <a:pt x="0" y="0"/>
                    <a:pt x="2" y="1"/>
                    <a:pt x="3" y="1"/>
                  </a:cubicBezTo>
                  <a:cubicBezTo>
                    <a:pt x="12" y="1"/>
                    <a:pt x="21" y="1"/>
                    <a:pt x="30" y="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51">
              <a:extLst>
                <a:ext uri="{FF2B5EF4-FFF2-40B4-BE49-F238E27FC236}">
                  <a16:creationId xmlns:a16="http://schemas.microsoft.com/office/drawing/2014/main" id="{4C9EA040-0D02-5BFE-130A-CE98DA031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" y="693"/>
              <a:ext cx="42" cy="21"/>
            </a:xfrm>
            <a:custGeom>
              <a:avLst/>
              <a:gdLst>
                <a:gd name="T0" fmla="*/ 4 w 24"/>
                <a:gd name="T1" fmla="*/ 10 h 12"/>
                <a:gd name="T2" fmla="*/ 5 w 24"/>
                <a:gd name="T3" fmla="*/ 1 h 12"/>
                <a:gd name="T4" fmla="*/ 17 w 24"/>
                <a:gd name="T5" fmla="*/ 1 h 12"/>
                <a:gd name="T6" fmla="*/ 12 w 24"/>
                <a:gd name="T7" fmla="*/ 2 h 12"/>
                <a:gd name="T8" fmla="*/ 8 w 24"/>
                <a:gd name="T9" fmla="*/ 5 h 12"/>
                <a:gd name="T10" fmla="*/ 10 w 24"/>
                <a:gd name="T11" fmla="*/ 9 h 12"/>
                <a:gd name="T12" fmla="*/ 14 w 24"/>
                <a:gd name="T13" fmla="*/ 7 h 12"/>
                <a:gd name="T14" fmla="*/ 19 w 24"/>
                <a:gd name="T15" fmla="*/ 3 h 12"/>
                <a:gd name="T16" fmla="*/ 22 w 24"/>
                <a:gd name="T17" fmla="*/ 4 h 12"/>
                <a:gd name="T18" fmla="*/ 22 w 24"/>
                <a:gd name="T19" fmla="*/ 7 h 12"/>
                <a:gd name="T20" fmla="*/ 19 w 24"/>
                <a:gd name="T21" fmla="*/ 10 h 12"/>
                <a:gd name="T22" fmla="*/ 24 w 24"/>
                <a:gd name="T23" fmla="*/ 12 h 12"/>
                <a:gd name="T24" fmla="*/ 4 w 24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2">
                  <a:moveTo>
                    <a:pt x="4" y="10"/>
                  </a:moveTo>
                  <a:cubicBezTo>
                    <a:pt x="0" y="6"/>
                    <a:pt x="3" y="4"/>
                    <a:pt x="5" y="1"/>
                  </a:cubicBezTo>
                  <a:cubicBezTo>
                    <a:pt x="9" y="1"/>
                    <a:pt x="13" y="0"/>
                    <a:pt x="17" y="1"/>
                  </a:cubicBezTo>
                  <a:cubicBezTo>
                    <a:pt x="15" y="1"/>
                    <a:pt x="14" y="1"/>
                    <a:pt x="12" y="2"/>
                  </a:cubicBezTo>
                  <a:cubicBezTo>
                    <a:pt x="10" y="2"/>
                    <a:pt x="9" y="4"/>
                    <a:pt x="8" y="5"/>
                  </a:cubicBezTo>
                  <a:cubicBezTo>
                    <a:pt x="8" y="7"/>
                    <a:pt x="9" y="8"/>
                    <a:pt x="10" y="9"/>
                  </a:cubicBezTo>
                  <a:cubicBezTo>
                    <a:pt x="12" y="10"/>
                    <a:pt x="13" y="8"/>
                    <a:pt x="14" y="7"/>
                  </a:cubicBezTo>
                  <a:cubicBezTo>
                    <a:pt x="16" y="6"/>
                    <a:pt x="17" y="5"/>
                    <a:pt x="19" y="3"/>
                  </a:cubicBezTo>
                  <a:cubicBezTo>
                    <a:pt x="20" y="2"/>
                    <a:pt x="21" y="3"/>
                    <a:pt x="22" y="4"/>
                  </a:cubicBezTo>
                  <a:cubicBezTo>
                    <a:pt x="23" y="5"/>
                    <a:pt x="23" y="5"/>
                    <a:pt x="22" y="7"/>
                  </a:cubicBezTo>
                  <a:cubicBezTo>
                    <a:pt x="21" y="8"/>
                    <a:pt x="20" y="9"/>
                    <a:pt x="19" y="10"/>
                  </a:cubicBezTo>
                  <a:cubicBezTo>
                    <a:pt x="20" y="12"/>
                    <a:pt x="23" y="10"/>
                    <a:pt x="24" y="12"/>
                  </a:cubicBezTo>
                  <a:cubicBezTo>
                    <a:pt x="17" y="12"/>
                    <a:pt x="10" y="11"/>
                    <a:pt x="4" y="10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52">
              <a:extLst>
                <a:ext uri="{FF2B5EF4-FFF2-40B4-BE49-F238E27FC236}">
                  <a16:creationId xmlns:a16="http://schemas.microsoft.com/office/drawing/2014/main" id="{A63E0BA8-15B1-8F49-BDB0-625C8CCD2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" y="834"/>
              <a:ext cx="35" cy="24"/>
            </a:xfrm>
            <a:custGeom>
              <a:avLst/>
              <a:gdLst>
                <a:gd name="T0" fmla="*/ 0 w 20"/>
                <a:gd name="T1" fmla="*/ 13 h 14"/>
                <a:gd name="T2" fmla="*/ 5 w 20"/>
                <a:gd name="T3" fmla="*/ 1 h 14"/>
                <a:gd name="T4" fmla="*/ 20 w 20"/>
                <a:gd name="T5" fmla="*/ 0 h 14"/>
                <a:gd name="T6" fmla="*/ 8 w 20"/>
                <a:gd name="T7" fmla="*/ 11 h 14"/>
                <a:gd name="T8" fmla="*/ 9 w 20"/>
                <a:gd name="T9" fmla="*/ 12 h 14"/>
                <a:gd name="T10" fmla="*/ 17 w 20"/>
                <a:gd name="T11" fmla="*/ 12 h 14"/>
                <a:gd name="T12" fmla="*/ 0 w 20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0" y="13"/>
                  </a:moveTo>
                  <a:cubicBezTo>
                    <a:pt x="6" y="11"/>
                    <a:pt x="7" y="6"/>
                    <a:pt x="5" y="1"/>
                  </a:cubicBezTo>
                  <a:cubicBezTo>
                    <a:pt x="10" y="0"/>
                    <a:pt x="15" y="0"/>
                    <a:pt x="20" y="0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8" y="11"/>
                    <a:pt x="8" y="11"/>
                    <a:pt x="9" y="12"/>
                  </a:cubicBezTo>
                  <a:cubicBezTo>
                    <a:pt x="11" y="12"/>
                    <a:pt x="14" y="12"/>
                    <a:pt x="17" y="12"/>
                  </a:cubicBezTo>
                  <a:cubicBezTo>
                    <a:pt x="11" y="14"/>
                    <a:pt x="6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53">
              <a:extLst>
                <a:ext uri="{FF2B5EF4-FFF2-40B4-BE49-F238E27FC236}">
                  <a16:creationId xmlns:a16="http://schemas.microsoft.com/office/drawing/2014/main" id="{C8AEE999-3571-BCC3-B702-798CAC78F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" y="834"/>
              <a:ext cx="56" cy="23"/>
            </a:xfrm>
            <a:custGeom>
              <a:avLst/>
              <a:gdLst>
                <a:gd name="T0" fmla="*/ 21 w 32"/>
                <a:gd name="T1" fmla="*/ 1 h 13"/>
                <a:gd name="T2" fmla="*/ 22 w 32"/>
                <a:gd name="T3" fmla="*/ 3 h 13"/>
                <a:gd name="T4" fmla="*/ 32 w 32"/>
                <a:gd name="T5" fmla="*/ 13 h 13"/>
                <a:gd name="T6" fmla="*/ 26 w 32"/>
                <a:gd name="T7" fmla="*/ 13 h 13"/>
                <a:gd name="T8" fmla="*/ 15 w 32"/>
                <a:gd name="T9" fmla="*/ 2 h 13"/>
                <a:gd name="T10" fmla="*/ 10 w 32"/>
                <a:gd name="T11" fmla="*/ 2 h 13"/>
                <a:gd name="T12" fmla="*/ 0 w 32"/>
                <a:gd name="T13" fmla="*/ 1 h 13"/>
                <a:gd name="T14" fmla="*/ 21 w 32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3">
                  <a:moveTo>
                    <a:pt x="21" y="1"/>
                  </a:moveTo>
                  <a:cubicBezTo>
                    <a:pt x="20" y="2"/>
                    <a:pt x="21" y="3"/>
                    <a:pt x="22" y="3"/>
                  </a:cubicBezTo>
                  <a:cubicBezTo>
                    <a:pt x="26" y="6"/>
                    <a:pt x="28" y="10"/>
                    <a:pt x="32" y="13"/>
                  </a:cubicBezTo>
                  <a:cubicBezTo>
                    <a:pt x="30" y="13"/>
                    <a:pt x="28" y="13"/>
                    <a:pt x="26" y="13"/>
                  </a:cubicBezTo>
                  <a:cubicBezTo>
                    <a:pt x="23" y="9"/>
                    <a:pt x="18" y="6"/>
                    <a:pt x="15" y="2"/>
                  </a:cubicBezTo>
                  <a:cubicBezTo>
                    <a:pt x="14" y="1"/>
                    <a:pt x="12" y="2"/>
                    <a:pt x="10" y="2"/>
                  </a:cubicBezTo>
                  <a:cubicBezTo>
                    <a:pt x="7" y="2"/>
                    <a:pt x="4" y="2"/>
                    <a:pt x="0" y="1"/>
                  </a:cubicBezTo>
                  <a:cubicBezTo>
                    <a:pt x="7" y="0"/>
                    <a:pt x="14" y="1"/>
                    <a:pt x="21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54">
              <a:extLst>
                <a:ext uri="{FF2B5EF4-FFF2-40B4-BE49-F238E27FC236}">
                  <a16:creationId xmlns:a16="http://schemas.microsoft.com/office/drawing/2014/main" id="{A682D95C-A1DD-642D-92F6-741C9C18E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62"/>
              <a:ext cx="47" cy="22"/>
            </a:xfrm>
            <a:custGeom>
              <a:avLst/>
              <a:gdLst>
                <a:gd name="T0" fmla="*/ 0 w 27"/>
                <a:gd name="T1" fmla="*/ 13 h 13"/>
                <a:gd name="T2" fmla="*/ 11 w 27"/>
                <a:gd name="T3" fmla="*/ 11 h 13"/>
                <a:gd name="T4" fmla="*/ 22 w 27"/>
                <a:gd name="T5" fmla="*/ 0 h 13"/>
                <a:gd name="T6" fmla="*/ 26 w 27"/>
                <a:gd name="T7" fmla="*/ 0 h 13"/>
                <a:gd name="T8" fmla="*/ 21 w 27"/>
                <a:gd name="T9" fmla="*/ 12 h 13"/>
                <a:gd name="T10" fmla="*/ 0 w 27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3">
                  <a:moveTo>
                    <a:pt x="0" y="13"/>
                  </a:moveTo>
                  <a:cubicBezTo>
                    <a:pt x="3" y="10"/>
                    <a:pt x="7" y="11"/>
                    <a:pt x="11" y="11"/>
                  </a:cubicBezTo>
                  <a:cubicBezTo>
                    <a:pt x="17" y="11"/>
                    <a:pt x="22" y="7"/>
                    <a:pt x="22" y="0"/>
                  </a:cubicBezTo>
                  <a:cubicBezTo>
                    <a:pt x="23" y="0"/>
                    <a:pt x="25" y="0"/>
                    <a:pt x="26" y="0"/>
                  </a:cubicBezTo>
                  <a:cubicBezTo>
                    <a:pt x="27" y="5"/>
                    <a:pt x="24" y="9"/>
                    <a:pt x="21" y="12"/>
                  </a:cubicBezTo>
                  <a:cubicBezTo>
                    <a:pt x="14" y="13"/>
                    <a:pt x="7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55">
              <a:extLst>
                <a:ext uri="{FF2B5EF4-FFF2-40B4-BE49-F238E27FC236}">
                  <a16:creationId xmlns:a16="http://schemas.microsoft.com/office/drawing/2014/main" id="{C3061516-32E1-5463-E5E9-2D57ACBBB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725"/>
              <a:ext cx="37" cy="24"/>
            </a:xfrm>
            <a:custGeom>
              <a:avLst/>
              <a:gdLst>
                <a:gd name="T0" fmla="*/ 10 w 21"/>
                <a:gd name="T1" fmla="*/ 14 h 14"/>
                <a:gd name="T2" fmla="*/ 15 w 21"/>
                <a:gd name="T3" fmla="*/ 12 h 14"/>
                <a:gd name="T4" fmla="*/ 0 w 21"/>
                <a:gd name="T5" fmla="*/ 1 h 14"/>
                <a:gd name="T6" fmla="*/ 2 w 21"/>
                <a:gd name="T7" fmla="*/ 0 h 14"/>
                <a:gd name="T8" fmla="*/ 9 w 21"/>
                <a:gd name="T9" fmla="*/ 1 h 14"/>
                <a:gd name="T10" fmla="*/ 18 w 21"/>
                <a:gd name="T11" fmla="*/ 9 h 14"/>
                <a:gd name="T12" fmla="*/ 21 w 21"/>
                <a:gd name="T13" fmla="*/ 13 h 14"/>
                <a:gd name="T14" fmla="*/ 10 w 2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4">
                  <a:moveTo>
                    <a:pt x="10" y="14"/>
                  </a:moveTo>
                  <a:cubicBezTo>
                    <a:pt x="12" y="13"/>
                    <a:pt x="13" y="13"/>
                    <a:pt x="15" y="12"/>
                  </a:cubicBezTo>
                  <a:cubicBezTo>
                    <a:pt x="9" y="9"/>
                    <a:pt x="7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5" y="0"/>
                    <a:pt x="7" y="0"/>
                    <a:pt x="9" y="1"/>
                  </a:cubicBezTo>
                  <a:cubicBezTo>
                    <a:pt x="11" y="4"/>
                    <a:pt x="15" y="6"/>
                    <a:pt x="18" y="9"/>
                  </a:cubicBezTo>
                  <a:cubicBezTo>
                    <a:pt x="19" y="10"/>
                    <a:pt x="20" y="12"/>
                    <a:pt x="21" y="13"/>
                  </a:cubicBezTo>
                  <a:cubicBezTo>
                    <a:pt x="17" y="13"/>
                    <a:pt x="14" y="14"/>
                    <a:pt x="1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56">
              <a:extLst>
                <a:ext uri="{FF2B5EF4-FFF2-40B4-BE49-F238E27FC236}">
                  <a16:creationId xmlns:a16="http://schemas.microsoft.com/office/drawing/2014/main" id="{0C508E44-0C6A-FEC0-6AB2-7EB694128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" y="800"/>
              <a:ext cx="26" cy="23"/>
            </a:xfrm>
            <a:custGeom>
              <a:avLst/>
              <a:gdLst>
                <a:gd name="T0" fmla="*/ 15 w 15"/>
                <a:gd name="T1" fmla="*/ 0 h 13"/>
                <a:gd name="T2" fmla="*/ 13 w 15"/>
                <a:gd name="T3" fmla="*/ 10 h 13"/>
                <a:gd name="T4" fmla="*/ 15 w 15"/>
                <a:gd name="T5" fmla="*/ 12 h 13"/>
                <a:gd name="T6" fmla="*/ 9 w 15"/>
                <a:gd name="T7" fmla="*/ 13 h 13"/>
                <a:gd name="T8" fmla="*/ 5 w 15"/>
                <a:gd name="T9" fmla="*/ 6 h 13"/>
                <a:gd name="T10" fmla="*/ 0 w 15"/>
                <a:gd name="T11" fmla="*/ 1 h 13"/>
                <a:gd name="T12" fmla="*/ 15 w 1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3">
                  <a:moveTo>
                    <a:pt x="15" y="0"/>
                  </a:moveTo>
                  <a:cubicBezTo>
                    <a:pt x="8" y="3"/>
                    <a:pt x="7" y="4"/>
                    <a:pt x="13" y="10"/>
                  </a:cubicBezTo>
                  <a:cubicBezTo>
                    <a:pt x="14" y="11"/>
                    <a:pt x="15" y="12"/>
                    <a:pt x="15" y="12"/>
                  </a:cubicBezTo>
                  <a:cubicBezTo>
                    <a:pt x="13" y="13"/>
                    <a:pt x="11" y="13"/>
                    <a:pt x="9" y="13"/>
                  </a:cubicBezTo>
                  <a:cubicBezTo>
                    <a:pt x="7" y="11"/>
                    <a:pt x="5" y="9"/>
                    <a:pt x="5" y="6"/>
                  </a:cubicBezTo>
                  <a:cubicBezTo>
                    <a:pt x="6" y="2"/>
                    <a:pt x="4" y="0"/>
                    <a:pt x="0" y="1"/>
                  </a:cubicBezTo>
                  <a:cubicBezTo>
                    <a:pt x="5" y="0"/>
                    <a:pt x="10" y="0"/>
                    <a:pt x="1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57">
              <a:extLst>
                <a:ext uri="{FF2B5EF4-FFF2-40B4-BE49-F238E27FC236}">
                  <a16:creationId xmlns:a16="http://schemas.microsoft.com/office/drawing/2014/main" id="{F790ABAE-CE9E-2F4C-4DBE-8BF3CD456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" y="728"/>
              <a:ext cx="30" cy="23"/>
            </a:xfrm>
            <a:custGeom>
              <a:avLst/>
              <a:gdLst>
                <a:gd name="T0" fmla="*/ 17 w 17"/>
                <a:gd name="T1" fmla="*/ 1 h 13"/>
                <a:gd name="T2" fmla="*/ 5 w 17"/>
                <a:gd name="T3" fmla="*/ 13 h 13"/>
                <a:gd name="T4" fmla="*/ 0 w 17"/>
                <a:gd name="T5" fmla="*/ 13 h 13"/>
                <a:gd name="T6" fmla="*/ 11 w 17"/>
                <a:gd name="T7" fmla="*/ 1 h 13"/>
                <a:gd name="T8" fmla="*/ 17 w 17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7" y="1"/>
                  </a:moveTo>
                  <a:cubicBezTo>
                    <a:pt x="13" y="5"/>
                    <a:pt x="9" y="9"/>
                    <a:pt x="5" y="13"/>
                  </a:cubicBezTo>
                  <a:cubicBezTo>
                    <a:pt x="3" y="13"/>
                    <a:pt x="2" y="13"/>
                    <a:pt x="0" y="13"/>
                  </a:cubicBezTo>
                  <a:cubicBezTo>
                    <a:pt x="3" y="9"/>
                    <a:pt x="8" y="6"/>
                    <a:pt x="11" y="1"/>
                  </a:cubicBezTo>
                  <a:cubicBezTo>
                    <a:pt x="13" y="1"/>
                    <a:pt x="15" y="0"/>
                    <a:pt x="1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58">
              <a:extLst>
                <a:ext uri="{FF2B5EF4-FFF2-40B4-BE49-F238E27FC236}">
                  <a16:creationId xmlns:a16="http://schemas.microsoft.com/office/drawing/2014/main" id="{3C9F613B-0F4A-7558-6A83-6F043D4C4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" y="765"/>
              <a:ext cx="40" cy="23"/>
            </a:xfrm>
            <a:custGeom>
              <a:avLst/>
              <a:gdLst>
                <a:gd name="T0" fmla="*/ 19 w 23"/>
                <a:gd name="T1" fmla="*/ 1 h 13"/>
                <a:gd name="T2" fmla="*/ 23 w 23"/>
                <a:gd name="T3" fmla="*/ 13 h 13"/>
                <a:gd name="T4" fmla="*/ 17 w 23"/>
                <a:gd name="T5" fmla="*/ 13 h 13"/>
                <a:gd name="T6" fmla="*/ 14 w 23"/>
                <a:gd name="T7" fmla="*/ 3 h 13"/>
                <a:gd name="T8" fmla="*/ 12 w 23"/>
                <a:gd name="T9" fmla="*/ 1 h 13"/>
                <a:gd name="T10" fmla="*/ 0 w 23"/>
                <a:gd name="T11" fmla="*/ 1 h 13"/>
                <a:gd name="T12" fmla="*/ 19 w 23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">
                  <a:moveTo>
                    <a:pt x="19" y="1"/>
                  </a:moveTo>
                  <a:cubicBezTo>
                    <a:pt x="17" y="6"/>
                    <a:pt x="21" y="9"/>
                    <a:pt x="23" y="13"/>
                  </a:cubicBezTo>
                  <a:cubicBezTo>
                    <a:pt x="21" y="13"/>
                    <a:pt x="19" y="13"/>
                    <a:pt x="17" y="13"/>
                  </a:cubicBezTo>
                  <a:cubicBezTo>
                    <a:pt x="16" y="10"/>
                    <a:pt x="14" y="7"/>
                    <a:pt x="14" y="3"/>
                  </a:cubicBezTo>
                  <a:cubicBezTo>
                    <a:pt x="15" y="1"/>
                    <a:pt x="13" y="1"/>
                    <a:pt x="12" y="1"/>
                  </a:cubicBezTo>
                  <a:cubicBezTo>
                    <a:pt x="8" y="1"/>
                    <a:pt x="4" y="1"/>
                    <a:pt x="0" y="1"/>
                  </a:cubicBezTo>
                  <a:cubicBezTo>
                    <a:pt x="6" y="0"/>
                    <a:pt x="13" y="0"/>
                    <a:pt x="19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59">
              <a:extLst>
                <a:ext uri="{FF2B5EF4-FFF2-40B4-BE49-F238E27FC236}">
                  <a16:creationId xmlns:a16="http://schemas.microsoft.com/office/drawing/2014/main" id="{63BB6749-5E93-7330-1406-70C530636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" y="747"/>
              <a:ext cx="23" cy="22"/>
            </a:xfrm>
            <a:custGeom>
              <a:avLst/>
              <a:gdLst>
                <a:gd name="T0" fmla="*/ 13 w 13"/>
                <a:gd name="T1" fmla="*/ 3 h 12"/>
                <a:gd name="T2" fmla="*/ 5 w 13"/>
                <a:gd name="T3" fmla="*/ 10 h 12"/>
                <a:gd name="T4" fmla="*/ 2 w 13"/>
                <a:gd name="T5" fmla="*/ 10 h 12"/>
                <a:gd name="T6" fmla="*/ 2 w 13"/>
                <a:gd name="T7" fmla="*/ 7 h 12"/>
                <a:gd name="T8" fmla="*/ 7 w 13"/>
                <a:gd name="T9" fmla="*/ 0 h 12"/>
                <a:gd name="T10" fmla="*/ 13 w 13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13" y="3"/>
                  </a:moveTo>
                  <a:cubicBezTo>
                    <a:pt x="10" y="5"/>
                    <a:pt x="8" y="7"/>
                    <a:pt x="5" y="10"/>
                  </a:cubicBezTo>
                  <a:cubicBezTo>
                    <a:pt x="4" y="11"/>
                    <a:pt x="3" y="12"/>
                    <a:pt x="2" y="10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5"/>
                    <a:pt x="6" y="3"/>
                    <a:pt x="7" y="0"/>
                  </a:cubicBezTo>
                  <a:cubicBezTo>
                    <a:pt x="9" y="1"/>
                    <a:pt x="11" y="2"/>
                    <a:pt x="13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60">
              <a:extLst>
                <a:ext uri="{FF2B5EF4-FFF2-40B4-BE49-F238E27FC236}">
                  <a16:creationId xmlns:a16="http://schemas.microsoft.com/office/drawing/2014/main" id="{6DEA10CC-2F04-7337-9A26-FDA0904D5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" y="691"/>
              <a:ext cx="16" cy="4"/>
            </a:xfrm>
            <a:custGeom>
              <a:avLst/>
              <a:gdLst>
                <a:gd name="T0" fmla="*/ 9 w 9"/>
                <a:gd name="T1" fmla="*/ 1 h 2"/>
                <a:gd name="T2" fmla="*/ 0 w 9"/>
                <a:gd name="T3" fmla="*/ 1 h 2"/>
                <a:gd name="T4" fmla="*/ 9 w 9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9" y="1"/>
                  </a:moveTo>
                  <a:cubicBezTo>
                    <a:pt x="6" y="2"/>
                    <a:pt x="2" y="2"/>
                    <a:pt x="0" y="1"/>
                  </a:cubicBezTo>
                  <a:cubicBezTo>
                    <a:pt x="3" y="0"/>
                    <a:pt x="6" y="1"/>
                    <a:pt x="9" y="1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61">
              <a:extLst>
                <a:ext uri="{FF2B5EF4-FFF2-40B4-BE49-F238E27FC236}">
                  <a16:creationId xmlns:a16="http://schemas.microsoft.com/office/drawing/2014/main" id="{33686636-8137-FF3A-6ED4-DB0C577A6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" y="682"/>
              <a:ext cx="656" cy="25"/>
            </a:xfrm>
            <a:custGeom>
              <a:avLst/>
              <a:gdLst>
                <a:gd name="T0" fmla="*/ 262 w 374"/>
                <a:gd name="T1" fmla="*/ 0 h 14"/>
                <a:gd name="T2" fmla="*/ 265 w 374"/>
                <a:gd name="T3" fmla="*/ 0 h 14"/>
                <a:gd name="T4" fmla="*/ 266 w 374"/>
                <a:gd name="T5" fmla="*/ 5 h 14"/>
                <a:gd name="T6" fmla="*/ 262 w 374"/>
                <a:gd name="T7" fmla="*/ 10 h 14"/>
                <a:gd name="T8" fmla="*/ 267 w 374"/>
                <a:gd name="T9" fmla="*/ 9 h 14"/>
                <a:gd name="T10" fmla="*/ 273 w 374"/>
                <a:gd name="T11" fmla="*/ 9 h 14"/>
                <a:gd name="T12" fmla="*/ 281 w 374"/>
                <a:gd name="T13" fmla="*/ 11 h 14"/>
                <a:gd name="T14" fmla="*/ 362 w 374"/>
                <a:gd name="T15" fmla="*/ 11 h 14"/>
                <a:gd name="T16" fmla="*/ 372 w 374"/>
                <a:gd name="T17" fmla="*/ 11 h 14"/>
                <a:gd name="T18" fmla="*/ 371 w 374"/>
                <a:gd name="T19" fmla="*/ 13 h 14"/>
                <a:gd name="T20" fmla="*/ 355 w 374"/>
                <a:gd name="T21" fmla="*/ 13 h 14"/>
                <a:gd name="T22" fmla="*/ 261 w 374"/>
                <a:gd name="T23" fmla="*/ 13 h 14"/>
                <a:gd name="T24" fmla="*/ 14 w 374"/>
                <a:gd name="T25" fmla="*/ 13 h 14"/>
                <a:gd name="T26" fmla="*/ 0 w 374"/>
                <a:gd name="T27" fmla="*/ 13 h 14"/>
                <a:gd name="T28" fmla="*/ 9 w 374"/>
                <a:gd name="T29" fmla="*/ 12 h 14"/>
                <a:gd name="T30" fmla="*/ 246 w 374"/>
                <a:gd name="T31" fmla="*/ 12 h 14"/>
                <a:gd name="T32" fmla="*/ 255 w 374"/>
                <a:gd name="T33" fmla="*/ 8 h 14"/>
                <a:gd name="T34" fmla="*/ 262 w 374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4" h="14">
                  <a:moveTo>
                    <a:pt x="262" y="0"/>
                  </a:moveTo>
                  <a:cubicBezTo>
                    <a:pt x="263" y="0"/>
                    <a:pt x="264" y="0"/>
                    <a:pt x="265" y="0"/>
                  </a:cubicBezTo>
                  <a:cubicBezTo>
                    <a:pt x="268" y="2"/>
                    <a:pt x="267" y="3"/>
                    <a:pt x="266" y="5"/>
                  </a:cubicBezTo>
                  <a:cubicBezTo>
                    <a:pt x="265" y="7"/>
                    <a:pt x="263" y="8"/>
                    <a:pt x="262" y="10"/>
                  </a:cubicBezTo>
                  <a:cubicBezTo>
                    <a:pt x="264" y="11"/>
                    <a:pt x="266" y="10"/>
                    <a:pt x="267" y="9"/>
                  </a:cubicBezTo>
                  <a:cubicBezTo>
                    <a:pt x="269" y="7"/>
                    <a:pt x="271" y="7"/>
                    <a:pt x="273" y="9"/>
                  </a:cubicBezTo>
                  <a:cubicBezTo>
                    <a:pt x="275" y="11"/>
                    <a:pt x="278" y="11"/>
                    <a:pt x="281" y="11"/>
                  </a:cubicBezTo>
                  <a:cubicBezTo>
                    <a:pt x="308" y="11"/>
                    <a:pt x="335" y="11"/>
                    <a:pt x="362" y="11"/>
                  </a:cubicBezTo>
                  <a:cubicBezTo>
                    <a:pt x="365" y="11"/>
                    <a:pt x="369" y="10"/>
                    <a:pt x="372" y="11"/>
                  </a:cubicBezTo>
                  <a:cubicBezTo>
                    <a:pt x="374" y="14"/>
                    <a:pt x="371" y="13"/>
                    <a:pt x="371" y="13"/>
                  </a:cubicBezTo>
                  <a:cubicBezTo>
                    <a:pt x="366" y="13"/>
                    <a:pt x="360" y="13"/>
                    <a:pt x="355" y="13"/>
                  </a:cubicBezTo>
                  <a:cubicBezTo>
                    <a:pt x="324" y="13"/>
                    <a:pt x="292" y="13"/>
                    <a:pt x="261" y="13"/>
                  </a:cubicBezTo>
                  <a:cubicBezTo>
                    <a:pt x="178" y="13"/>
                    <a:pt x="96" y="13"/>
                    <a:pt x="14" y="13"/>
                  </a:cubicBezTo>
                  <a:cubicBezTo>
                    <a:pt x="9" y="13"/>
                    <a:pt x="5" y="13"/>
                    <a:pt x="0" y="13"/>
                  </a:cubicBezTo>
                  <a:cubicBezTo>
                    <a:pt x="3" y="11"/>
                    <a:pt x="6" y="12"/>
                    <a:pt x="9" y="12"/>
                  </a:cubicBezTo>
                  <a:cubicBezTo>
                    <a:pt x="88" y="12"/>
                    <a:pt x="167" y="12"/>
                    <a:pt x="246" y="12"/>
                  </a:cubicBezTo>
                  <a:cubicBezTo>
                    <a:pt x="249" y="12"/>
                    <a:pt x="253" y="12"/>
                    <a:pt x="255" y="8"/>
                  </a:cubicBezTo>
                  <a:cubicBezTo>
                    <a:pt x="257" y="5"/>
                    <a:pt x="260" y="3"/>
                    <a:pt x="262" y="0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ACDC4CBF-AEFE-7EE4-10A9-727093A69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700"/>
              <a:ext cx="67" cy="14"/>
            </a:xfrm>
            <a:custGeom>
              <a:avLst/>
              <a:gdLst>
                <a:gd name="T0" fmla="*/ 38 w 38"/>
                <a:gd name="T1" fmla="*/ 6 h 8"/>
                <a:gd name="T2" fmla="*/ 30 w 38"/>
                <a:gd name="T3" fmla="*/ 6 h 8"/>
                <a:gd name="T4" fmla="*/ 0 w 38"/>
                <a:gd name="T5" fmla="*/ 7 h 8"/>
                <a:gd name="T6" fmla="*/ 16 w 38"/>
                <a:gd name="T7" fmla="*/ 4 h 8"/>
                <a:gd name="T8" fmla="*/ 22 w 38"/>
                <a:gd name="T9" fmla="*/ 5 h 8"/>
                <a:gd name="T10" fmla="*/ 38 w 38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">
                  <a:moveTo>
                    <a:pt x="38" y="6"/>
                  </a:moveTo>
                  <a:cubicBezTo>
                    <a:pt x="36" y="7"/>
                    <a:pt x="33" y="6"/>
                    <a:pt x="30" y="6"/>
                  </a:cubicBezTo>
                  <a:cubicBezTo>
                    <a:pt x="20" y="6"/>
                    <a:pt x="10" y="8"/>
                    <a:pt x="0" y="7"/>
                  </a:cubicBezTo>
                  <a:cubicBezTo>
                    <a:pt x="4" y="1"/>
                    <a:pt x="10" y="0"/>
                    <a:pt x="16" y="4"/>
                  </a:cubicBezTo>
                  <a:cubicBezTo>
                    <a:pt x="18" y="5"/>
                    <a:pt x="20" y="6"/>
                    <a:pt x="22" y="5"/>
                  </a:cubicBezTo>
                  <a:cubicBezTo>
                    <a:pt x="27" y="3"/>
                    <a:pt x="33" y="4"/>
                    <a:pt x="38" y="6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63">
              <a:extLst>
                <a:ext uri="{FF2B5EF4-FFF2-40B4-BE49-F238E27FC236}">
                  <a16:creationId xmlns:a16="http://schemas.microsoft.com/office/drawing/2014/main" id="{D1472667-2464-BE97-D49B-62C943FA4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797"/>
              <a:ext cx="38" cy="38"/>
            </a:xfrm>
            <a:custGeom>
              <a:avLst/>
              <a:gdLst>
                <a:gd name="T0" fmla="*/ 4 w 22"/>
                <a:gd name="T1" fmla="*/ 0 h 22"/>
                <a:gd name="T2" fmla="*/ 6 w 22"/>
                <a:gd name="T3" fmla="*/ 1 h 22"/>
                <a:gd name="T4" fmla="*/ 20 w 22"/>
                <a:gd name="T5" fmla="*/ 16 h 22"/>
                <a:gd name="T6" fmla="*/ 21 w 22"/>
                <a:gd name="T7" fmla="*/ 20 h 22"/>
                <a:gd name="T8" fmla="*/ 17 w 22"/>
                <a:gd name="T9" fmla="*/ 19 h 22"/>
                <a:gd name="T10" fmla="*/ 6 w 22"/>
                <a:gd name="T11" fmla="*/ 9 h 22"/>
                <a:gd name="T12" fmla="*/ 3 w 22"/>
                <a:gd name="T13" fmla="*/ 7 h 22"/>
                <a:gd name="T14" fmla="*/ 0 w 22"/>
                <a:gd name="T15" fmla="*/ 3 h 22"/>
                <a:gd name="T16" fmla="*/ 4 w 22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4" y="0"/>
                  </a:moveTo>
                  <a:cubicBezTo>
                    <a:pt x="5" y="0"/>
                    <a:pt x="5" y="0"/>
                    <a:pt x="6" y="1"/>
                  </a:cubicBezTo>
                  <a:cubicBezTo>
                    <a:pt x="11" y="6"/>
                    <a:pt x="15" y="11"/>
                    <a:pt x="20" y="16"/>
                  </a:cubicBezTo>
                  <a:cubicBezTo>
                    <a:pt x="22" y="17"/>
                    <a:pt x="22" y="18"/>
                    <a:pt x="21" y="20"/>
                  </a:cubicBezTo>
                  <a:cubicBezTo>
                    <a:pt x="19" y="22"/>
                    <a:pt x="18" y="20"/>
                    <a:pt x="17" y="19"/>
                  </a:cubicBezTo>
                  <a:cubicBezTo>
                    <a:pt x="13" y="16"/>
                    <a:pt x="10" y="12"/>
                    <a:pt x="6" y="9"/>
                  </a:cubicBezTo>
                  <a:cubicBezTo>
                    <a:pt x="5" y="8"/>
                    <a:pt x="5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64">
              <a:extLst>
                <a:ext uri="{FF2B5EF4-FFF2-40B4-BE49-F238E27FC236}">
                  <a16:creationId xmlns:a16="http://schemas.microsoft.com/office/drawing/2014/main" id="{D0B65F34-1F85-3A1B-067C-F23A4380B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" y="679"/>
              <a:ext cx="201" cy="26"/>
            </a:xfrm>
            <a:custGeom>
              <a:avLst/>
              <a:gdLst>
                <a:gd name="T0" fmla="*/ 114 w 114"/>
                <a:gd name="T1" fmla="*/ 13 h 15"/>
                <a:gd name="T2" fmla="*/ 109 w 114"/>
                <a:gd name="T3" fmla="*/ 14 h 15"/>
                <a:gd name="T4" fmla="*/ 20 w 114"/>
                <a:gd name="T5" fmla="*/ 14 h 15"/>
                <a:gd name="T6" fmla="*/ 19 w 114"/>
                <a:gd name="T7" fmla="*/ 14 h 15"/>
                <a:gd name="T8" fmla="*/ 5 w 114"/>
                <a:gd name="T9" fmla="*/ 14 h 15"/>
                <a:gd name="T10" fmla="*/ 1 w 114"/>
                <a:gd name="T11" fmla="*/ 13 h 15"/>
                <a:gd name="T12" fmla="*/ 3 w 114"/>
                <a:gd name="T13" fmla="*/ 10 h 15"/>
                <a:gd name="T14" fmla="*/ 7 w 114"/>
                <a:gd name="T15" fmla="*/ 2 h 15"/>
                <a:gd name="T16" fmla="*/ 78 w 114"/>
                <a:gd name="T17" fmla="*/ 2 h 15"/>
                <a:gd name="T18" fmla="*/ 83 w 114"/>
                <a:gd name="T19" fmla="*/ 2 h 15"/>
                <a:gd name="T20" fmla="*/ 114 w 114"/>
                <a:gd name="T2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5">
                  <a:moveTo>
                    <a:pt x="114" y="13"/>
                  </a:moveTo>
                  <a:cubicBezTo>
                    <a:pt x="113" y="14"/>
                    <a:pt x="111" y="14"/>
                    <a:pt x="109" y="14"/>
                  </a:cubicBezTo>
                  <a:cubicBezTo>
                    <a:pt x="79" y="14"/>
                    <a:pt x="50" y="14"/>
                    <a:pt x="20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4" y="11"/>
                    <a:pt x="10" y="12"/>
                    <a:pt x="5" y="14"/>
                  </a:cubicBezTo>
                  <a:cubicBezTo>
                    <a:pt x="4" y="14"/>
                    <a:pt x="1" y="15"/>
                    <a:pt x="1" y="13"/>
                  </a:cubicBezTo>
                  <a:cubicBezTo>
                    <a:pt x="0" y="12"/>
                    <a:pt x="3" y="11"/>
                    <a:pt x="3" y="10"/>
                  </a:cubicBezTo>
                  <a:cubicBezTo>
                    <a:pt x="5" y="8"/>
                    <a:pt x="9" y="7"/>
                    <a:pt x="7" y="2"/>
                  </a:cubicBezTo>
                  <a:cubicBezTo>
                    <a:pt x="31" y="2"/>
                    <a:pt x="54" y="2"/>
                    <a:pt x="78" y="2"/>
                  </a:cubicBezTo>
                  <a:cubicBezTo>
                    <a:pt x="80" y="2"/>
                    <a:pt x="81" y="3"/>
                    <a:pt x="83" y="2"/>
                  </a:cubicBezTo>
                  <a:cubicBezTo>
                    <a:pt x="95" y="0"/>
                    <a:pt x="105" y="6"/>
                    <a:pt x="114" y="13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65">
              <a:extLst>
                <a:ext uri="{FF2B5EF4-FFF2-40B4-BE49-F238E27FC236}">
                  <a16:creationId xmlns:a16="http://schemas.microsoft.com/office/drawing/2014/main" id="{4A2D844F-D642-C72C-2EC7-40D6E9278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" y="723"/>
              <a:ext cx="16" cy="17"/>
            </a:xfrm>
            <a:custGeom>
              <a:avLst/>
              <a:gdLst>
                <a:gd name="T0" fmla="*/ 9 w 9"/>
                <a:gd name="T1" fmla="*/ 4 h 10"/>
                <a:gd name="T2" fmla="*/ 4 w 9"/>
                <a:gd name="T3" fmla="*/ 10 h 10"/>
                <a:gd name="T4" fmla="*/ 0 w 9"/>
                <a:gd name="T5" fmla="*/ 6 h 10"/>
                <a:gd name="T6" fmla="*/ 5 w 9"/>
                <a:gd name="T7" fmla="*/ 0 h 10"/>
                <a:gd name="T8" fmla="*/ 9 w 9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cubicBezTo>
                    <a:pt x="8" y="7"/>
                    <a:pt x="6" y="9"/>
                    <a:pt x="4" y="10"/>
                  </a:cubicBez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7" y="0"/>
                    <a:pt x="8" y="2"/>
                    <a:pt x="9" y="4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66">
              <a:extLst>
                <a:ext uri="{FF2B5EF4-FFF2-40B4-BE49-F238E27FC236}">
                  <a16:creationId xmlns:a16="http://schemas.microsoft.com/office/drawing/2014/main" id="{361458E4-7A1E-85E6-194A-13EC488DD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" y="682"/>
              <a:ext cx="154" cy="21"/>
            </a:xfrm>
            <a:custGeom>
              <a:avLst/>
              <a:gdLst>
                <a:gd name="T0" fmla="*/ 0 w 88"/>
                <a:gd name="T1" fmla="*/ 7 h 12"/>
                <a:gd name="T2" fmla="*/ 21 w 88"/>
                <a:gd name="T3" fmla="*/ 1 h 12"/>
                <a:gd name="T4" fmla="*/ 72 w 88"/>
                <a:gd name="T5" fmla="*/ 1 h 12"/>
                <a:gd name="T6" fmla="*/ 85 w 88"/>
                <a:gd name="T7" fmla="*/ 6 h 12"/>
                <a:gd name="T8" fmla="*/ 87 w 88"/>
                <a:gd name="T9" fmla="*/ 9 h 12"/>
                <a:gd name="T10" fmla="*/ 84 w 88"/>
                <a:gd name="T11" fmla="*/ 9 h 12"/>
                <a:gd name="T12" fmla="*/ 80 w 88"/>
                <a:gd name="T13" fmla="*/ 8 h 12"/>
                <a:gd name="T14" fmla="*/ 82 w 88"/>
                <a:gd name="T15" fmla="*/ 6 h 12"/>
                <a:gd name="T16" fmla="*/ 77 w 88"/>
                <a:gd name="T17" fmla="*/ 9 h 12"/>
                <a:gd name="T18" fmla="*/ 74 w 88"/>
                <a:gd name="T19" fmla="*/ 11 h 12"/>
                <a:gd name="T20" fmla="*/ 71 w 88"/>
                <a:gd name="T21" fmla="*/ 11 h 12"/>
                <a:gd name="T22" fmla="*/ 16 w 88"/>
                <a:gd name="T23" fmla="*/ 11 h 12"/>
                <a:gd name="T24" fmla="*/ 7 w 88"/>
                <a:gd name="T25" fmla="*/ 11 h 12"/>
                <a:gd name="T26" fmla="*/ 0 w 88"/>
                <a:gd name="T2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">
                  <a:moveTo>
                    <a:pt x="0" y="7"/>
                  </a:moveTo>
                  <a:cubicBezTo>
                    <a:pt x="6" y="0"/>
                    <a:pt x="14" y="1"/>
                    <a:pt x="21" y="1"/>
                  </a:cubicBezTo>
                  <a:cubicBezTo>
                    <a:pt x="38" y="1"/>
                    <a:pt x="55" y="1"/>
                    <a:pt x="72" y="1"/>
                  </a:cubicBezTo>
                  <a:cubicBezTo>
                    <a:pt x="77" y="1"/>
                    <a:pt x="81" y="4"/>
                    <a:pt x="85" y="6"/>
                  </a:cubicBezTo>
                  <a:cubicBezTo>
                    <a:pt x="86" y="7"/>
                    <a:pt x="88" y="7"/>
                    <a:pt x="87" y="9"/>
                  </a:cubicBezTo>
                  <a:cubicBezTo>
                    <a:pt x="86" y="10"/>
                    <a:pt x="85" y="9"/>
                    <a:pt x="84" y="9"/>
                  </a:cubicBezTo>
                  <a:cubicBezTo>
                    <a:pt x="83" y="9"/>
                    <a:pt x="81" y="8"/>
                    <a:pt x="80" y="8"/>
                  </a:cubicBezTo>
                  <a:cubicBezTo>
                    <a:pt x="80" y="6"/>
                    <a:pt x="82" y="7"/>
                    <a:pt x="82" y="6"/>
                  </a:cubicBezTo>
                  <a:cubicBezTo>
                    <a:pt x="79" y="6"/>
                    <a:pt x="77" y="5"/>
                    <a:pt x="77" y="9"/>
                  </a:cubicBezTo>
                  <a:cubicBezTo>
                    <a:pt x="77" y="10"/>
                    <a:pt x="75" y="11"/>
                    <a:pt x="74" y="11"/>
                  </a:cubicBezTo>
                  <a:cubicBezTo>
                    <a:pt x="73" y="11"/>
                    <a:pt x="72" y="11"/>
                    <a:pt x="71" y="11"/>
                  </a:cubicBezTo>
                  <a:cubicBezTo>
                    <a:pt x="52" y="10"/>
                    <a:pt x="34" y="12"/>
                    <a:pt x="16" y="11"/>
                  </a:cubicBezTo>
                  <a:cubicBezTo>
                    <a:pt x="13" y="11"/>
                    <a:pt x="10" y="11"/>
                    <a:pt x="7" y="11"/>
                  </a:cubicBezTo>
                  <a:cubicBezTo>
                    <a:pt x="3" y="11"/>
                    <a:pt x="4" y="6"/>
                    <a:pt x="0" y="7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92778971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A5DD4B3-E1BF-D408-8370-866B22ACE947}"/>
              </a:ext>
            </a:extLst>
          </p:cNvPr>
          <p:cNvGrpSpPr/>
          <p:nvPr/>
        </p:nvGrpSpPr>
        <p:grpSpPr>
          <a:xfrm>
            <a:off x="1" y="5989320"/>
            <a:ext cx="12192000" cy="868680"/>
            <a:chOff x="32671" y="5827976"/>
            <a:chExt cx="12159329" cy="1030024"/>
          </a:xfrm>
        </p:grpSpPr>
        <p:sp>
          <p:nvSpPr>
            <p:cNvPr id="3" name="Freeform 59">
              <a:extLst>
                <a:ext uri="{FF2B5EF4-FFF2-40B4-BE49-F238E27FC236}">
                  <a16:creationId xmlns:a16="http://schemas.microsoft.com/office/drawing/2014/main" id="{2F786E5A-86A8-81B3-A500-C614239C4A1A}"/>
                </a:ext>
              </a:extLst>
            </p:cNvPr>
            <p:cNvSpPr/>
            <p:nvPr userDrawn="1"/>
          </p:nvSpPr>
          <p:spPr bwMode="auto">
            <a:xfrm>
              <a:off x="32671" y="5827976"/>
              <a:ext cx="7840514" cy="1030024"/>
            </a:xfrm>
            <a:custGeom>
              <a:avLst/>
              <a:gdLst>
                <a:gd name="T0" fmla="*/ 0 w 2470"/>
                <a:gd name="T1" fmla="*/ 22 h 343"/>
                <a:gd name="T2" fmla="*/ 268 w 2470"/>
                <a:gd name="T3" fmla="*/ 30 h 343"/>
                <a:gd name="T4" fmla="*/ 473 w 2470"/>
                <a:gd name="T5" fmla="*/ 41 h 343"/>
                <a:gd name="T6" fmla="*/ 466 w 2470"/>
                <a:gd name="T7" fmla="*/ 24 h 343"/>
                <a:gd name="T8" fmla="*/ 466 w 2470"/>
                <a:gd name="T9" fmla="*/ 0 h 343"/>
                <a:gd name="T10" fmla="*/ 484 w 2470"/>
                <a:gd name="T11" fmla="*/ 19 h 343"/>
                <a:gd name="T12" fmla="*/ 493 w 2470"/>
                <a:gd name="T13" fmla="*/ 37 h 343"/>
                <a:gd name="T14" fmla="*/ 509 w 2470"/>
                <a:gd name="T15" fmla="*/ 20 h 343"/>
                <a:gd name="T16" fmla="*/ 530 w 2470"/>
                <a:gd name="T17" fmla="*/ 7 h 343"/>
                <a:gd name="T18" fmla="*/ 531 w 2470"/>
                <a:gd name="T19" fmla="*/ 21 h 343"/>
                <a:gd name="T20" fmla="*/ 518 w 2470"/>
                <a:gd name="T21" fmla="*/ 40 h 343"/>
                <a:gd name="T22" fmla="*/ 890 w 2470"/>
                <a:gd name="T23" fmla="*/ 63 h 343"/>
                <a:gd name="T24" fmla="*/ 1354 w 2470"/>
                <a:gd name="T25" fmla="*/ 101 h 343"/>
                <a:gd name="T26" fmla="*/ 1354 w 2470"/>
                <a:gd name="T27" fmla="*/ 82 h 343"/>
                <a:gd name="T28" fmla="*/ 1361 w 2470"/>
                <a:gd name="T29" fmla="*/ 65 h 343"/>
                <a:gd name="T30" fmla="*/ 1368 w 2470"/>
                <a:gd name="T31" fmla="*/ 79 h 343"/>
                <a:gd name="T32" fmla="*/ 1372 w 2470"/>
                <a:gd name="T33" fmla="*/ 95 h 343"/>
                <a:gd name="T34" fmla="*/ 1410 w 2470"/>
                <a:gd name="T35" fmla="*/ 78 h 343"/>
                <a:gd name="T36" fmla="*/ 1455 w 2470"/>
                <a:gd name="T37" fmla="*/ 68 h 343"/>
                <a:gd name="T38" fmla="*/ 1428 w 2470"/>
                <a:gd name="T39" fmla="*/ 91 h 343"/>
                <a:gd name="T40" fmla="*/ 1401 w 2470"/>
                <a:gd name="T41" fmla="*/ 106 h 343"/>
                <a:gd name="T42" fmla="*/ 1430 w 2470"/>
                <a:gd name="T43" fmla="*/ 110 h 343"/>
                <a:gd name="T44" fmla="*/ 1459 w 2470"/>
                <a:gd name="T45" fmla="*/ 113 h 343"/>
                <a:gd name="T46" fmla="*/ 1457 w 2470"/>
                <a:gd name="T47" fmla="*/ 104 h 343"/>
                <a:gd name="T48" fmla="*/ 1466 w 2470"/>
                <a:gd name="T49" fmla="*/ 93 h 343"/>
                <a:gd name="T50" fmla="*/ 1473 w 2470"/>
                <a:gd name="T51" fmla="*/ 105 h 343"/>
                <a:gd name="T52" fmla="*/ 1477 w 2470"/>
                <a:gd name="T53" fmla="*/ 116 h 343"/>
                <a:gd name="T54" fmla="*/ 1488 w 2470"/>
                <a:gd name="T55" fmla="*/ 117 h 343"/>
                <a:gd name="T56" fmla="*/ 1510 w 2470"/>
                <a:gd name="T57" fmla="*/ 99 h 343"/>
                <a:gd name="T58" fmla="*/ 1549 w 2470"/>
                <a:gd name="T59" fmla="*/ 78 h 343"/>
                <a:gd name="T60" fmla="*/ 1531 w 2470"/>
                <a:gd name="T61" fmla="*/ 103 h 343"/>
                <a:gd name="T62" fmla="*/ 1515 w 2470"/>
                <a:gd name="T63" fmla="*/ 120 h 343"/>
                <a:gd name="T64" fmla="*/ 1559 w 2470"/>
                <a:gd name="T65" fmla="*/ 126 h 343"/>
                <a:gd name="T66" fmla="*/ 1579 w 2470"/>
                <a:gd name="T67" fmla="*/ 112 h 343"/>
                <a:gd name="T68" fmla="*/ 1601 w 2470"/>
                <a:gd name="T69" fmla="*/ 103 h 343"/>
                <a:gd name="T70" fmla="*/ 1592 w 2470"/>
                <a:gd name="T71" fmla="*/ 116 h 343"/>
                <a:gd name="T72" fmla="*/ 1580 w 2470"/>
                <a:gd name="T73" fmla="*/ 128 h 343"/>
                <a:gd name="T74" fmla="*/ 1761 w 2470"/>
                <a:gd name="T75" fmla="*/ 157 h 343"/>
                <a:gd name="T76" fmla="*/ 1951 w 2470"/>
                <a:gd name="T77" fmla="*/ 192 h 343"/>
                <a:gd name="T78" fmla="*/ 2207 w 2470"/>
                <a:gd name="T79" fmla="*/ 254 h 343"/>
                <a:gd name="T80" fmla="*/ 2470 w 2470"/>
                <a:gd name="T81" fmla="*/ 343 h 343"/>
                <a:gd name="T82" fmla="*/ 2433 w 2470"/>
                <a:gd name="T83" fmla="*/ 343 h 343"/>
                <a:gd name="T84" fmla="*/ 0 w 2470"/>
                <a:gd name="T85" fmla="*/ 343 h 343"/>
                <a:gd name="T86" fmla="*/ 0 w 2470"/>
                <a:gd name="T87" fmla="*/ 2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70" h="343">
                  <a:moveTo>
                    <a:pt x="0" y="22"/>
                  </a:moveTo>
                  <a:cubicBezTo>
                    <a:pt x="86" y="23"/>
                    <a:pt x="175" y="26"/>
                    <a:pt x="268" y="30"/>
                  </a:cubicBezTo>
                  <a:cubicBezTo>
                    <a:pt x="338" y="33"/>
                    <a:pt x="407" y="37"/>
                    <a:pt x="473" y="41"/>
                  </a:cubicBezTo>
                  <a:cubicBezTo>
                    <a:pt x="470" y="37"/>
                    <a:pt x="468" y="31"/>
                    <a:pt x="466" y="24"/>
                  </a:cubicBezTo>
                  <a:cubicBezTo>
                    <a:pt x="464" y="15"/>
                    <a:pt x="465" y="6"/>
                    <a:pt x="466" y="0"/>
                  </a:cubicBezTo>
                  <a:cubicBezTo>
                    <a:pt x="472" y="5"/>
                    <a:pt x="478" y="11"/>
                    <a:pt x="484" y="19"/>
                  </a:cubicBezTo>
                  <a:cubicBezTo>
                    <a:pt x="488" y="25"/>
                    <a:pt x="491" y="32"/>
                    <a:pt x="493" y="37"/>
                  </a:cubicBezTo>
                  <a:cubicBezTo>
                    <a:pt x="496" y="32"/>
                    <a:pt x="501" y="26"/>
                    <a:pt x="509" y="20"/>
                  </a:cubicBezTo>
                  <a:cubicBezTo>
                    <a:pt x="516" y="14"/>
                    <a:pt x="524" y="10"/>
                    <a:pt x="530" y="7"/>
                  </a:cubicBezTo>
                  <a:cubicBezTo>
                    <a:pt x="531" y="10"/>
                    <a:pt x="532" y="15"/>
                    <a:pt x="531" y="21"/>
                  </a:cubicBezTo>
                  <a:cubicBezTo>
                    <a:pt x="529" y="31"/>
                    <a:pt x="522" y="37"/>
                    <a:pt x="518" y="40"/>
                  </a:cubicBezTo>
                  <a:cubicBezTo>
                    <a:pt x="639" y="46"/>
                    <a:pt x="763" y="54"/>
                    <a:pt x="890" y="63"/>
                  </a:cubicBezTo>
                  <a:cubicBezTo>
                    <a:pt x="1049" y="74"/>
                    <a:pt x="1204" y="87"/>
                    <a:pt x="1354" y="101"/>
                  </a:cubicBezTo>
                  <a:cubicBezTo>
                    <a:pt x="1353" y="96"/>
                    <a:pt x="1352" y="90"/>
                    <a:pt x="1354" y="82"/>
                  </a:cubicBezTo>
                  <a:cubicBezTo>
                    <a:pt x="1356" y="75"/>
                    <a:pt x="1359" y="70"/>
                    <a:pt x="1361" y="65"/>
                  </a:cubicBezTo>
                  <a:cubicBezTo>
                    <a:pt x="1363" y="69"/>
                    <a:pt x="1366" y="74"/>
                    <a:pt x="1368" y="79"/>
                  </a:cubicBezTo>
                  <a:cubicBezTo>
                    <a:pt x="1370" y="84"/>
                    <a:pt x="1371" y="90"/>
                    <a:pt x="1372" y="95"/>
                  </a:cubicBezTo>
                  <a:cubicBezTo>
                    <a:pt x="1381" y="90"/>
                    <a:pt x="1393" y="83"/>
                    <a:pt x="1410" y="78"/>
                  </a:cubicBezTo>
                  <a:cubicBezTo>
                    <a:pt x="1427" y="72"/>
                    <a:pt x="1444" y="69"/>
                    <a:pt x="1455" y="68"/>
                  </a:cubicBezTo>
                  <a:cubicBezTo>
                    <a:pt x="1449" y="75"/>
                    <a:pt x="1441" y="83"/>
                    <a:pt x="1428" y="91"/>
                  </a:cubicBezTo>
                  <a:cubicBezTo>
                    <a:pt x="1419" y="98"/>
                    <a:pt x="1409" y="103"/>
                    <a:pt x="1401" y="106"/>
                  </a:cubicBezTo>
                  <a:cubicBezTo>
                    <a:pt x="1410" y="107"/>
                    <a:pt x="1420" y="108"/>
                    <a:pt x="1430" y="110"/>
                  </a:cubicBezTo>
                  <a:cubicBezTo>
                    <a:pt x="1440" y="111"/>
                    <a:pt x="1449" y="112"/>
                    <a:pt x="1459" y="113"/>
                  </a:cubicBezTo>
                  <a:cubicBezTo>
                    <a:pt x="1458" y="111"/>
                    <a:pt x="1456" y="108"/>
                    <a:pt x="1457" y="104"/>
                  </a:cubicBezTo>
                  <a:cubicBezTo>
                    <a:pt x="1459" y="98"/>
                    <a:pt x="1464" y="94"/>
                    <a:pt x="1466" y="93"/>
                  </a:cubicBezTo>
                  <a:cubicBezTo>
                    <a:pt x="1468" y="96"/>
                    <a:pt x="1471" y="100"/>
                    <a:pt x="1473" y="105"/>
                  </a:cubicBezTo>
                  <a:cubicBezTo>
                    <a:pt x="1475" y="109"/>
                    <a:pt x="1476" y="112"/>
                    <a:pt x="1477" y="116"/>
                  </a:cubicBezTo>
                  <a:cubicBezTo>
                    <a:pt x="1481" y="116"/>
                    <a:pt x="1485" y="116"/>
                    <a:pt x="1488" y="117"/>
                  </a:cubicBezTo>
                  <a:cubicBezTo>
                    <a:pt x="1494" y="111"/>
                    <a:pt x="1501" y="105"/>
                    <a:pt x="1510" y="99"/>
                  </a:cubicBezTo>
                  <a:cubicBezTo>
                    <a:pt x="1524" y="89"/>
                    <a:pt x="1538" y="82"/>
                    <a:pt x="1549" y="78"/>
                  </a:cubicBezTo>
                  <a:cubicBezTo>
                    <a:pt x="1544" y="85"/>
                    <a:pt x="1538" y="94"/>
                    <a:pt x="1531" y="103"/>
                  </a:cubicBezTo>
                  <a:cubicBezTo>
                    <a:pt x="1525" y="109"/>
                    <a:pt x="1520" y="115"/>
                    <a:pt x="1515" y="120"/>
                  </a:cubicBezTo>
                  <a:cubicBezTo>
                    <a:pt x="1529" y="122"/>
                    <a:pt x="1544" y="124"/>
                    <a:pt x="1559" y="126"/>
                  </a:cubicBezTo>
                  <a:cubicBezTo>
                    <a:pt x="1563" y="122"/>
                    <a:pt x="1570" y="117"/>
                    <a:pt x="1579" y="112"/>
                  </a:cubicBezTo>
                  <a:cubicBezTo>
                    <a:pt x="1587" y="108"/>
                    <a:pt x="1595" y="105"/>
                    <a:pt x="1601" y="103"/>
                  </a:cubicBezTo>
                  <a:cubicBezTo>
                    <a:pt x="1599" y="107"/>
                    <a:pt x="1596" y="112"/>
                    <a:pt x="1592" y="116"/>
                  </a:cubicBezTo>
                  <a:cubicBezTo>
                    <a:pt x="1588" y="121"/>
                    <a:pt x="1583" y="125"/>
                    <a:pt x="1580" y="128"/>
                  </a:cubicBezTo>
                  <a:cubicBezTo>
                    <a:pt x="1627" y="135"/>
                    <a:pt x="1689" y="144"/>
                    <a:pt x="1761" y="157"/>
                  </a:cubicBezTo>
                  <a:cubicBezTo>
                    <a:pt x="1810" y="165"/>
                    <a:pt x="1873" y="176"/>
                    <a:pt x="1951" y="192"/>
                  </a:cubicBezTo>
                  <a:cubicBezTo>
                    <a:pt x="2008" y="204"/>
                    <a:pt x="2097" y="222"/>
                    <a:pt x="2207" y="254"/>
                  </a:cubicBezTo>
                  <a:cubicBezTo>
                    <a:pt x="2278" y="274"/>
                    <a:pt x="2369" y="303"/>
                    <a:pt x="2470" y="343"/>
                  </a:cubicBezTo>
                  <a:cubicBezTo>
                    <a:pt x="2458" y="343"/>
                    <a:pt x="2446" y="343"/>
                    <a:pt x="2433" y="343"/>
                  </a:cubicBezTo>
                  <a:cubicBezTo>
                    <a:pt x="1622" y="343"/>
                    <a:pt x="811" y="343"/>
                    <a:pt x="0" y="343"/>
                  </a:cubicBezTo>
                  <a:cubicBezTo>
                    <a:pt x="0" y="236"/>
                    <a:pt x="0" y="129"/>
                    <a:pt x="0" y="22"/>
                  </a:cubicBezTo>
                  <a:close/>
                </a:path>
              </a:pathLst>
            </a:custGeom>
            <a:solidFill>
              <a:srgbClr val="9EC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Freeform 60">
              <a:extLst>
                <a:ext uri="{FF2B5EF4-FFF2-40B4-BE49-F238E27FC236}">
                  <a16:creationId xmlns:a16="http://schemas.microsoft.com/office/drawing/2014/main" id="{6A2380F0-8465-73DC-8F89-035F1755B0AB}"/>
                </a:ext>
              </a:extLst>
            </p:cNvPr>
            <p:cNvSpPr/>
            <p:nvPr userDrawn="1"/>
          </p:nvSpPr>
          <p:spPr bwMode="auto">
            <a:xfrm>
              <a:off x="6050264" y="5957498"/>
              <a:ext cx="6141736" cy="900498"/>
            </a:xfrm>
            <a:custGeom>
              <a:avLst/>
              <a:gdLst>
                <a:gd name="T0" fmla="*/ 0 w 1935"/>
                <a:gd name="T1" fmla="*/ 143 h 301"/>
                <a:gd name="T2" fmla="*/ 120 w 1935"/>
                <a:gd name="T3" fmla="*/ 120 h 301"/>
                <a:gd name="T4" fmla="*/ 349 w 1935"/>
                <a:gd name="T5" fmla="*/ 85 h 301"/>
                <a:gd name="T6" fmla="*/ 335 w 1935"/>
                <a:gd name="T7" fmla="*/ 65 h 301"/>
                <a:gd name="T8" fmla="*/ 331 w 1935"/>
                <a:gd name="T9" fmla="*/ 41 h 301"/>
                <a:gd name="T10" fmla="*/ 355 w 1935"/>
                <a:gd name="T11" fmla="*/ 59 h 301"/>
                <a:gd name="T12" fmla="*/ 367 w 1935"/>
                <a:gd name="T13" fmla="*/ 76 h 301"/>
                <a:gd name="T14" fmla="*/ 376 w 1935"/>
                <a:gd name="T15" fmla="*/ 54 h 301"/>
                <a:gd name="T16" fmla="*/ 391 w 1935"/>
                <a:gd name="T17" fmla="*/ 35 h 301"/>
                <a:gd name="T18" fmla="*/ 396 w 1935"/>
                <a:gd name="T19" fmla="*/ 61 h 301"/>
                <a:gd name="T20" fmla="*/ 387 w 1935"/>
                <a:gd name="T21" fmla="*/ 80 h 301"/>
                <a:gd name="T22" fmla="*/ 486 w 1935"/>
                <a:gd name="T23" fmla="*/ 67 h 301"/>
                <a:gd name="T24" fmla="*/ 588 w 1935"/>
                <a:gd name="T25" fmla="*/ 57 h 301"/>
                <a:gd name="T26" fmla="*/ 567 w 1935"/>
                <a:gd name="T27" fmla="*/ 43 h 301"/>
                <a:gd name="T28" fmla="*/ 553 w 1935"/>
                <a:gd name="T29" fmla="*/ 31 h 301"/>
                <a:gd name="T30" fmla="*/ 587 w 1935"/>
                <a:gd name="T31" fmla="*/ 40 h 301"/>
                <a:gd name="T32" fmla="*/ 610 w 1935"/>
                <a:gd name="T33" fmla="*/ 54 h 301"/>
                <a:gd name="T34" fmla="*/ 633 w 1935"/>
                <a:gd name="T35" fmla="*/ 52 h 301"/>
                <a:gd name="T36" fmla="*/ 616 w 1935"/>
                <a:gd name="T37" fmla="*/ 29 h 301"/>
                <a:gd name="T38" fmla="*/ 603 w 1935"/>
                <a:gd name="T39" fmla="*/ 0 h 301"/>
                <a:gd name="T40" fmla="*/ 635 w 1935"/>
                <a:gd name="T41" fmla="*/ 24 h 301"/>
                <a:gd name="T42" fmla="*/ 657 w 1935"/>
                <a:gd name="T43" fmla="*/ 50 h 301"/>
                <a:gd name="T44" fmla="*/ 942 w 1935"/>
                <a:gd name="T45" fmla="*/ 28 h 301"/>
                <a:gd name="T46" fmla="*/ 1125 w 1935"/>
                <a:gd name="T47" fmla="*/ 14 h 301"/>
                <a:gd name="T48" fmla="*/ 1306 w 1935"/>
                <a:gd name="T49" fmla="*/ 4 h 301"/>
                <a:gd name="T50" fmla="*/ 1935 w 1935"/>
                <a:gd name="T51" fmla="*/ 1 h 301"/>
                <a:gd name="T52" fmla="*/ 1935 w 1935"/>
                <a:gd name="T53" fmla="*/ 301 h 301"/>
                <a:gd name="T54" fmla="*/ 564 w 1935"/>
                <a:gd name="T55" fmla="*/ 301 h 301"/>
                <a:gd name="T56" fmla="*/ 374 w 1935"/>
                <a:gd name="T57" fmla="*/ 235 h 301"/>
                <a:gd name="T58" fmla="*/ 0 w 1935"/>
                <a:gd name="T59" fmla="*/ 14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35" h="301">
                  <a:moveTo>
                    <a:pt x="0" y="143"/>
                  </a:moveTo>
                  <a:cubicBezTo>
                    <a:pt x="39" y="134"/>
                    <a:pt x="77" y="128"/>
                    <a:pt x="120" y="120"/>
                  </a:cubicBezTo>
                  <a:cubicBezTo>
                    <a:pt x="200" y="106"/>
                    <a:pt x="277" y="94"/>
                    <a:pt x="349" y="85"/>
                  </a:cubicBezTo>
                  <a:cubicBezTo>
                    <a:pt x="345" y="80"/>
                    <a:pt x="339" y="74"/>
                    <a:pt x="335" y="65"/>
                  </a:cubicBezTo>
                  <a:cubicBezTo>
                    <a:pt x="331" y="55"/>
                    <a:pt x="330" y="47"/>
                    <a:pt x="331" y="41"/>
                  </a:cubicBezTo>
                  <a:cubicBezTo>
                    <a:pt x="338" y="45"/>
                    <a:pt x="347" y="50"/>
                    <a:pt x="355" y="59"/>
                  </a:cubicBezTo>
                  <a:cubicBezTo>
                    <a:pt x="361" y="65"/>
                    <a:pt x="365" y="71"/>
                    <a:pt x="367" y="76"/>
                  </a:cubicBezTo>
                  <a:cubicBezTo>
                    <a:pt x="368" y="70"/>
                    <a:pt x="371" y="62"/>
                    <a:pt x="376" y="54"/>
                  </a:cubicBezTo>
                  <a:cubicBezTo>
                    <a:pt x="381" y="46"/>
                    <a:pt x="386" y="39"/>
                    <a:pt x="391" y="35"/>
                  </a:cubicBezTo>
                  <a:cubicBezTo>
                    <a:pt x="394" y="40"/>
                    <a:pt x="397" y="49"/>
                    <a:pt x="396" y="61"/>
                  </a:cubicBezTo>
                  <a:cubicBezTo>
                    <a:pt x="394" y="69"/>
                    <a:pt x="390" y="76"/>
                    <a:pt x="387" y="80"/>
                  </a:cubicBezTo>
                  <a:cubicBezTo>
                    <a:pt x="419" y="76"/>
                    <a:pt x="453" y="71"/>
                    <a:pt x="486" y="67"/>
                  </a:cubicBezTo>
                  <a:cubicBezTo>
                    <a:pt x="521" y="63"/>
                    <a:pt x="555" y="60"/>
                    <a:pt x="588" y="57"/>
                  </a:cubicBezTo>
                  <a:cubicBezTo>
                    <a:pt x="581" y="53"/>
                    <a:pt x="574" y="49"/>
                    <a:pt x="567" y="43"/>
                  </a:cubicBezTo>
                  <a:cubicBezTo>
                    <a:pt x="562" y="39"/>
                    <a:pt x="557" y="35"/>
                    <a:pt x="553" y="31"/>
                  </a:cubicBezTo>
                  <a:cubicBezTo>
                    <a:pt x="561" y="32"/>
                    <a:pt x="573" y="34"/>
                    <a:pt x="587" y="40"/>
                  </a:cubicBezTo>
                  <a:cubicBezTo>
                    <a:pt x="598" y="45"/>
                    <a:pt x="606" y="50"/>
                    <a:pt x="610" y="54"/>
                  </a:cubicBezTo>
                  <a:cubicBezTo>
                    <a:pt x="618" y="53"/>
                    <a:pt x="625" y="53"/>
                    <a:pt x="633" y="52"/>
                  </a:cubicBezTo>
                  <a:cubicBezTo>
                    <a:pt x="627" y="46"/>
                    <a:pt x="621" y="38"/>
                    <a:pt x="616" y="29"/>
                  </a:cubicBezTo>
                  <a:cubicBezTo>
                    <a:pt x="609" y="18"/>
                    <a:pt x="606" y="9"/>
                    <a:pt x="603" y="0"/>
                  </a:cubicBezTo>
                  <a:cubicBezTo>
                    <a:pt x="613" y="6"/>
                    <a:pt x="624" y="14"/>
                    <a:pt x="635" y="24"/>
                  </a:cubicBezTo>
                  <a:cubicBezTo>
                    <a:pt x="645" y="33"/>
                    <a:pt x="652" y="43"/>
                    <a:pt x="657" y="50"/>
                  </a:cubicBezTo>
                  <a:cubicBezTo>
                    <a:pt x="777" y="41"/>
                    <a:pt x="874" y="33"/>
                    <a:pt x="942" y="28"/>
                  </a:cubicBezTo>
                  <a:cubicBezTo>
                    <a:pt x="1012" y="22"/>
                    <a:pt x="1055" y="19"/>
                    <a:pt x="1125" y="14"/>
                  </a:cubicBezTo>
                  <a:cubicBezTo>
                    <a:pt x="1205" y="9"/>
                    <a:pt x="1279" y="5"/>
                    <a:pt x="1306" y="4"/>
                  </a:cubicBezTo>
                  <a:cubicBezTo>
                    <a:pt x="1334" y="3"/>
                    <a:pt x="1917" y="2"/>
                    <a:pt x="1935" y="1"/>
                  </a:cubicBezTo>
                  <a:cubicBezTo>
                    <a:pt x="1935" y="101"/>
                    <a:pt x="1935" y="201"/>
                    <a:pt x="1935" y="301"/>
                  </a:cubicBezTo>
                  <a:cubicBezTo>
                    <a:pt x="1615" y="300"/>
                    <a:pt x="884" y="301"/>
                    <a:pt x="564" y="301"/>
                  </a:cubicBezTo>
                  <a:cubicBezTo>
                    <a:pt x="541" y="286"/>
                    <a:pt x="406" y="245"/>
                    <a:pt x="374" y="235"/>
                  </a:cubicBezTo>
                  <a:cubicBezTo>
                    <a:pt x="229" y="185"/>
                    <a:pt x="97" y="160"/>
                    <a:pt x="0" y="143"/>
                  </a:cubicBezTo>
                  <a:close/>
                </a:path>
              </a:pathLst>
            </a:custGeom>
            <a:solidFill>
              <a:srgbClr val="8DB8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Oval 61">
              <a:extLst>
                <a:ext uri="{FF2B5EF4-FFF2-40B4-BE49-F238E27FC236}">
                  <a16:creationId xmlns:a16="http://schemas.microsoft.com/office/drawing/2014/main" id="{602F7E94-7797-ED85-AE4B-B5993F4399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100" y="6296729"/>
              <a:ext cx="1528900" cy="129526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Oval 62">
              <a:extLst>
                <a:ext uri="{FF2B5EF4-FFF2-40B4-BE49-F238E27FC236}">
                  <a16:creationId xmlns:a16="http://schemas.microsoft.com/office/drawing/2014/main" id="{335BF2F4-B572-D41E-AE19-4702A6DAF2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80838" y="6444756"/>
              <a:ext cx="1633441" cy="185034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Oval 63">
              <a:extLst>
                <a:ext uri="{FF2B5EF4-FFF2-40B4-BE49-F238E27FC236}">
                  <a16:creationId xmlns:a16="http://schemas.microsoft.com/office/drawing/2014/main" id="{1594B48D-C724-2F7D-EB7D-D6574C9CBB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8849" y="6494098"/>
              <a:ext cx="1457031" cy="135692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Oval 64">
              <a:extLst>
                <a:ext uri="{FF2B5EF4-FFF2-40B4-BE49-F238E27FC236}">
                  <a16:creationId xmlns:a16="http://schemas.microsoft.com/office/drawing/2014/main" id="{3C7A1A29-BF8E-B1BC-63FB-CE8138E797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06189" y="6358407"/>
              <a:ext cx="1620373" cy="17886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Oval 65">
              <a:extLst>
                <a:ext uri="{FF2B5EF4-FFF2-40B4-BE49-F238E27FC236}">
                  <a16:creationId xmlns:a16="http://schemas.microsoft.com/office/drawing/2014/main" id="{0282323E-E188-262C-75A5-46FDC231EA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27668" y="6469427"/>
              <a:ext cx="1457031" cy="148027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D09167B4-A0B7-BFDE-F7DD-319F62F7D163}"/>
                </a:ext>
              </a:extLst>
            </p:cNvPr>
            <p:cNvSpPr/>
            <p:nvPr userDrawn="1"/>
          </p:nvSpPr>
          <p:spPr bwMode="auto">
            <a:xfrm>
              <a:off x="1888259" y="6136366"/>
              <a:ext cx="130675" cy="141861"/>
            </a:xfrm>
            <a:custGeom>
              <a:avLst/>
              <a:gdLst>
                <a:gd name="T0" fmla="*/ 3 w 40"/>
                <a:gd name="T1" fmla="*/ 47 h 47"/>
                <a:gd name="T2" fmla="*/ 4 w 40"/>
                <a:gd name="T3" fmla="*/ 27 h 47"/>
                <a:gd name="T4" fmla="*/ 40 w 40"/>
                <a:gd name="T5" fmla="*/ 0 h 47"/>
                <a:gd name="T6" fmla="*/ 32 w 40"/>
                <a:gd name="T7" fmla="*/ 24 h 47"/>
                <a:gd name="T8" fmla="*/ 3 w 4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3" y="47"/>
                  </a:moveTo>
                  <a:cubicBezTo>
                    <a:pt x="2" y="43"/>
                    <a:pt x="0" y="35"/>
                    <a:pt x="4" y="27"/>
                  </a:cubicBezTo>
                  <a:cubicBezTo>
                    <a:pt x="12" y="9"/>
                    <a:pt x="36" y="1"/>
                    <a:pt x="40" y="0"/>
                  </a:cubicBezTo>
                  <a:cubicBezTo>
                    <a:pt x="40" y="5"/>
                    <a:pt x="39" y="14"/>
                    <a:pt x="32" y="24"/>
                  </a:cubicBezTo>
                  <a:cubicBezTo>
                    <a:pt x="23" y="36"/>
                    <a:pt x="10" y="44"/>
                    <a:pt x="3" y="47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36A6BF7C-751A-0CB3-D1B2-0B7865B15681}"/>
                </a:ext>
              </a:extLst>
            </p:cNvPr>
            <p:cNvSpPr/>
            <p:nvPr userDrawn="1"/>
          </p:nvSpPr>
          <p:spPr bwMode="auto">
            <a:xfrm>
              <a:off x="104540" y="6475593"/>
              <a:ext cx="163346" cy="185034"/>
            </a:xfrm>
            <a:custGeom>
              <a:avLst/>
              <a:gdLst>
                <a:gd name="T0" fmla="*/ 0 w 50"/>
                <a:gd name="T1" fmla="*/ 63 h 63"/>
                <a:gd name="T2" fmla="*/ 15 w 50"/>
                <a:gd name="T3" fmla="*/ 30 h 63"/>
                <a:gd name="T4" fmla="*/ 49 w 50"/>
                <a:gd name="T5" fmla="*/ 0 h 63"/>
                <a:gd name="T6" fmla="*/ 36 w 50"/>
                <a:gd name="T7" fmla="*/ 37 h 63"/>
                <a:gd name="T8" fmla="*/ 0 w 50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2">
                  <a:moveTo>
                    <a:pt x="0" y="63"/>
                  </a:moveTo>
                  <a:cubicBezTo>
                    <a:pt x="1" y="55"/>
                    <a:pt x="5" y="43"/>
                    <a:pt x="15" y="30"/>
                  </a:cubicBezTo>
                  <a:cubicBezTo>
                    <a:pt x="26" y="15"/>
                    <a:pt x="40" y="6"/>
                    <a:pt x="49" y="0"/>
                  </a:cubicBezTo>
                  <a:cubicBezTo>
                    <a:pt x="50" y="7"/>
                    <a:pt x="49" y="21"/>
                    <a:pt x="36" y="37"/>
                  </a:cubicBezTo>
                  <a:cubicBezTo>
                    <a:pt x="24" y="52"/>
                    <a:pt x="8" y="60"/>
                    <a:pt x="0" y="63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68">
              <a:extLst>
                <a:ext uri="{FF2B5EF4-FFF2-40B4-BE49-F238E27FC236}">
                  <a16:creationId xmlns:a16="http://schemas.microsoft.com/office/drawing/2014/main" id="{8CD7983E-9F92-FDAC-9D57-F09734165293}"/>
                </a:ext>
              </a:extLst>
            </p:cNvPr>
            <p:cNvSpPr/>
            <p:nvPr userDrawn="1"/>
          </p:nvSpPr>
          <p:spPr bwMode="auto">
            <a:xfrm>
              <a:off x="1960129" y="6469427"/>
              <a:ext cx="202549" cy="185034"/>
            </a:xfrm>
            <a:custGeom>
              <a:avLst/>
              <a:gdLst>
                <a:gd name="T0" fmla="*/ 0 w 65"/>
                <a:gd name="T1" fmla="*/ 0 h 63"/>
                <a:gd name="T2" fmla="*/ 28 w 65"/>
                <a:gd name="T3" fmla="*/ 39 h 63"/>
                <a:gd name="T4" fmla="*/ 52 w 65"/>
                <a:gd name="T5" fmla="*/ 63 h 63"/>
                <a:gd name="T6" fmla="*/ 62 w 65"/>
                <a:gd name="T7" fmla="*/ 40 h 63"/>
                <a:gd name="T8" fmla="*/ 42 w 65"/>
                <a:gd name="T9" fmla="*/ 19 h 63"/>
                <a:gd name="T10" fmla="*/ 0 w 65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2">
                  <a:moveTo>
                    <a:pt x="0" y="0"/>
                  </a:moveTo>
                  <a:cubicBezTo>
                    <a:pt x="7" y="12"/>
                    <a:pt x="16" y="25"/>
                    <a:pt x="28" y="39"/>
                  </a:cubicBezTo>
                  <a:cubicBezTo>
                    <a:pt x="36" y="48"/>
                    <a:pt x="44" y="56"/>
                    <a:pt x="52" y="63"/>
                  </a:cubicBezTo>
                  <a:cubicBezTo>
                    <a:pt x="55" y="60"/>
                    <a:pt x="65" y="51"/>
                    <a:pt x="62" y="40"/>
                  </a:cubicBezTo>
                  <a:cubicBezTo>
                    <a:pt x="61" y="31"/>
                    <a:pt x="53" y="26"/>
                    <a:pt x="42" y="19"/>
                  </a:cubicBezTo>
                  <a:cubicBezTo>
                    <a:pt x="34" y="14"/>
                    <a:pt x="21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69">
              <a:extLst>
                <a:ext uri="{FF2B5EF4-FFF2-40B4-BE49-F238E27FC236}">
                  <a16:creationId xmlns:a16="http://schemas.microsoft.com/office/drawing/2014/main" id="{61BB2578-9E39-CC33-763E-B8BDA46C3B28}"/>
                </a:ext>
              </a:extLst>
            </p:cNvPr>
            <p:cNvSpPr/>
            <p:nvPr userDrawn="1"/>
          </p:nvSpPr>
          <p:spPr bwMode="auto">
            <a:xfrm>
              <a:off x="2123475" y="6574277"/>
              <a:ext cx="320156" cy="154197"/>
            </a:xfrm>
            <a:custGeom>
              <a:avLst/>
              <a:gdLst>
                <a:gd name="T0" fmla="*/ 0 w 101"/>
                <a:gd name="T1" fmla="*/ 50 h 50"/>
                <a:gd name="T2" fmla="*/ 14 w 101"/>
                <a:gd name="T3" fmla="*/ 28 h 50"/>
                <a:gd name="T4" fmla="*/ 41 w 101"/>
                <a:gd name="T5" fmla="*/ 15 h 50"/>
                <a:gd name="T6" fmla="*/ 101 w 101"/>
                <a:gd name="T7" fmla="*/ 0 h 50"/>
                <a:gd name="T8" fmla="*/ 61 w 101"/>
                <a:gd name="T9" fmla="*/ 31 h 50"/>
                <a:gd name="T10" fmla="*/ 0 w 101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50">
                  <a:moveTo>
                    <a:pt x="0" y="50"/>
                  </a:moveTo>
                  <a:cubicBezTo>
                    <a:pt x="1" y="45"/>
                    <a:pt x="4" y="36"/>
                    <a:pt x="14" y="28"/>
                  </a:cubicBezTo>
                  <a:cubicBezTo>
                    <a:pt x="20" y="23"/>
                    <a:pt x="27" y="19"/>
                    <a:pt x="41" y="15"/>
                  </a:cubicBezTo>
                  <a:cubicBezTo>
                    <a:pt x="54" y="10"/>
                    <a:pt x="74" y="4"/>
                    <a:pt x="101" y="0"/>
                  </a:cubicBezTo>
                  <a:cubicBezTo>
                    <a:pt x="94" y="7"/>
                    <a:pt x="82" y="20"/>
                    <a:pt x="61" y="31"/>
                  </a:cubicBezTo>
                  <a:cubicBezTo>
                    <a:pt x="37" y="43"/>
                    <a:pt x="13" y="48"/>
                    <a:pt x="0" y="5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70">
              <a:extLst>
                <a:ext uri="{FF2B5EF4-FFF2-40B4-BE49-F238E27FC236}">
                  <a16:creationId xmlns:a16="http://schemas.microsoft.com/office/drawing/2014/main" id="{5A21536C-AE52-2F6A-E179-534C6E9B1787}"/>
                </a:ext>
              </a:extLst>
            </p:cNvPr>
            <p:cNvSpPr/>
            <p:nvPr userDrawn="1"/>
          </p:nvSpPr>
          <p:spPr bwMode="auto">
            <a:xfrm>
              <a:off x="4429891" y="6463257"/>
              <a:ext cx="78405" cy="154197"/>
            </a:xfrm>
            <a:custGeom>
              <a:avLst/>
              <a:gdLst>
                <a:gd name="T0" fmla="*/ 11 w 24"/>
                <a:gd name="T1" fmla="*/ 0 h 51"/>
                <a:gd name="T2" fmla="*/ 4 w 24"/>
                <a:gd name="T3" fmla="*/ 18 h 51"/>
                <a:gd name="T4" fmla="*/ 6 w 24"/>
                <a:gd name="T5" fmla="*/ 42 h 51"/>
                <a:gd name="T6" fmla="*/ 24 w 24"/>
                <a:gd name="T7" fmla="*/ 51 h 51"/>
                <a:gd name="T8" fmla="*/ 22 w 24"/>
                <a:gd name="T9" fmla="*/ 26 h 51"/>
                <a:gd name="T10" fmla="*/ 11 w 24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cubicBezTo>
                    <a:pt x="9" y="4"/>
                    <a:pt x="6" y="10"/>
                    <a:pt x="4" y="18"/>
                  </a:cubicBezTo>
                  <a:cubicBezTo>
                    <a:pt x="2" y="28"/>
                    <a:pt x="0" y="35"/>
                    <a:pt x="6" y="42"/>
                  </a:cubicBezTo>
                  <a:cubicBezTo>
                    <a:pt x="8" y="44"/>
                    <a:pt x="13" y="48"/>
                    <a:pt x="24" y="51"/>
                  </a:cubicBezTo>
                  <a:cubicBezTo>
                    <a:pt x="24" y="44"/>
                    <a:pt x="24" y="36"/>
                    <a:pt x="22" y="26"/>
                  </a:cubicBezTo>
                  <a:cubicBezTo>
                    <a:pt x="19" y="16"/>
                    <a:pt x="15" y="7"/>
                    <a:pt x="1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71">
              <a:extLst>
                <a:ext uri="{FF2B5EF4-FFF2-40B4-BE49-F238E27FC236}">
                  <a16:creationId xmlns:a16="http://schemas.microsoft.com/office/drawing/2014/main" id="{8D411857-CF4D-487F-1A44-E80F171CB1DE}"/>
                </a:ext>
              </a:extLst>
            </p:cNvPr>
            <p:cNvSpPr/>
            <p:nvPr userDrawn="1"/>
          </p:nvSpPr>
          <p:spPr bwMode="auto">
            <a:xfrm>
              <a:off x="4567102" y="6506434"/>
              <a:ext cx="169878" cy="135692"/>
            </a:xfrm>
            <a:custGeom>
              <a:avLst/>
              <a:gdLst>
                <a:gd name="T0" fmla="*/ 49 w 53"/>
                <a:gd name="T1" fmla="*/ 2 h 45"/>
                <a:gd name="T2" fmla="*/ 16 w 53"/>
                <a:gd name="T3" fmla="*/ 18 h 45"/>
                <a:gd name="T4" fmla="*/ 3 w 53"/>
                <a:gd name="T5" fmla="*/ 29 h 45"/>
                <a:gd name="T6" fmla="*/ 7 w 53"/>
                <a:gd name="T7" fmla="*/ 45 h 45"/>
                <a:gd name="T8" fmla="*/ 27 w 53"/>
                <a:gd name="T9" fmla="*/ 30 h 45"/>
                <a:gd name="T10" fmla="*/ 49 w 53"/>
                <a:gd name="T1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9" y="2"/>
                  </a:moveTo>
                  <a:cubicBezTo>
                    <a:pt x="46" y="0"/>
                    <a:pt x="27" y="11"/>
                    <a:pt x="16" y="18"/>
                  </a:cubicBezTo>
                  <a:cubicBezTo>
                    <a:pt x="7" y="23"/>
                    <a:pt x="4" y="25"/>
                    <a:pt x="3" y="29"/>
                  </a:cubicBezTo>
                  <a:cubicBezTo>
                    <a:pt x="0" y="36"/>
                    <a:pt x="5" y="42"/>
                    <a:pt x="7" y="45"/>
                  </a:cubicBezTo>
                  <a:cubicBezTo>
                    <a:pt x="12" y="41"/>
                    <a:pt x="19" y="36"/>
                    <a:pt x="27" y="30"/>
                  </a:cubicBezTo>
                  <a:cubicBezTo>
                    <a:pt x="36" y="21"/>
                    <a:pt x="53" y="5"/>
                    <a:pt x="49" y="2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A5CCA019-057B-9F07-F468-B646203B8551}"/>
                </a:ext>
              </a:extLst>
            </p:cNvPr>
            <p:cNvSpPr/>
            <p:nvPr userDrawn="1"/>
          </p:nvSpPr>
          <p:spPr bwMode="auto">
            <a:xfrm>
              <a:off x="6442289" y="6512599"/>
              <a:ext cx="156810" cy="123356"/>
            </a:xfrm>
            <a:custGeom>
              <a:avLst/>
              <a:gdLst>
                <a:gd name="T0" fmla="*/ 0 w 49"/>
                <a:gd name="T1" fmla="*/ 0 h 42"/>
                <a:gd name="T2" fmla="*/ 15 w 49"/>
                <a:gd name="T3" fmla="*/ 21 h 42"/>
                <a:gd name="T4" fmla="*/ 41 w 49"/>
                <a:gd name="T5" fmla="*/ 42 h 42"/>
                <a:gd name="T6" fmla="*/ 47 w 49"/>
                <a:gd name="T7" fmla="*/ 29 h 42"/>
                <a:gd name="T8" fmla="*/ 34 w 49"/>
                <a:gd name="T9" fmla="*/ 17 h 42"/>
                <a:gd name="T10" fmla="*/ 0 w 49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2">
                  <a:moveTo>
                    <a:pt x="0" y="0"/>
                  </a:moveTo>
                  <a:cubicBezTo>
                    <a:pt x="3" y="6"/>
                    <a:pt x="7" y="13"/>
                    <a:pt x="15" y="21"/>
                  </a:cubicBezTo>
                  <a:cubicBezTo>
                    <a:pt x="24" y="30"/>
                    <a:pt x="33" y="37"/>
                    <a:pt x="41" y="42"/>
                  </a:cubicBezTo>
                  <a:cubicBezTo>
                    <a:pt x="44" y="40"/>
                    <a:pt x="49" y="35"/>
                    <a:pt x="47" y="29"/>
                  </a:cubicBezTo>
                  <a:cubicBezTo>
                    <a:pt x="46" y="25"/>
                    <a:pt x="42" y="21"/>
                    <a:pt x="34" y="17"/>
                  </a:cubicBezTo>
                  <a:cubicBezTo>
                    <a:pt x="26" y="12"/>
                    <a:pt x="15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73">
              <a:extLst>
                <a:ext uri="{FF2B5EF4-FFF2-40B4-BE49-F238E27FC236}">
                  <a16:creationId xmlns:a16="http://schemas.microsoft.com/office/drawing/2014/main" id="{A5FCE757-1DE1-D7A4-2EFF-768690141E69}"/>
                </a:ext>
              </a:extLst>
            </p:cNvPr>
            <p:cNvSpPr/>
            <p:nvPr userDrawn="1"/>
          </p:nvSpPr>
          <p:spPr bwMode="auto">
            <a:xfrm>
              <a:off x="6657906" y="6463257"/>
              <a:ext cx="71873" cy="154197"/>
            </a:xfrm>
            <a:custGeom>
              <a:avLst/>
              <a:gdLst>
                <a:gd name="T0" fmla="*/ 14 w 23"/>
                <a:gd name="T1" fmla="*/ 0 h 51"/>
                <a:gd name="T2" fmla="*/ 5 w 23"/>
                <a:gd name="T3" fmla="*/ 22 h 51"/>
                <a:gd name="T4" fmla="*/ 0 w 23"/>
                <a:gd name="T5" fmla="*/ 51 h 51"/>
                <a:gd name="T6" fmla="*/ 19 w 23"/>
                <a:gd name="T7" fmla="*/ 42 h 51"/>
                <a:gd name="T8" fmla="*/ 22 w 23"/>
                <a:gd name="T9" fmla="*/ 27 h 51"/>
                <a:gd name="T10" fmla="*/ 14 w 23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51">
                  <a:moveTo>
                    <a:pt x="14" y="0"/>
                  </a:moveTo>
                  <a:cubicBezTo>
                    <a:pt x="11" y="7"/>
                    <a:pt x="7" y="14"/>
                    <a:pt x="5" y="22"/>
                  </a:cubicBezTo>
                  <a:cubicBezTo>
                    <a:pt x="1" y="33"/>
                    <a:pt x="0" y="43"/>
                    <a:pt x="0" y="51"/>
                  </a:cubicBezTo>
                  <a:cubicBezTo>
                    <a:pt x="4" y="50"/>
                    <a:pt x="13" y="48"/>
                    <a:pt x="19" y="42"/>
                  </a:cubicBezTo>
                  <a:cubicBezTo>
                    <a:pt x="21" y="39"/>
                    <a:pt x="23" y="36"/>
                    <a:pt x="22" y="27"/>
                  </a:cubicBezTo>
                  <a:cubicBezTo>
                    <a:pt x="21" y="20"/>
                    <a:pt x="20" y="11"/>
                    <a:pt x="14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4">
              <a:extLst>
                <a:ext uri="{FF2B5EF4-FFF2-40B4-BE49-F238E27FC236}">
                  <a16:creationId xmlns:a16="http://schemas.microsoft.com/office/drawing/2014/main" id="{AA77C078-46DA-B1AE-83AD-709F12EC408A}"/>
                </a:ext>
              </a:extLst>
            </p:cNvPr>
            <p:cNvSpPr/>
            <p:nvPr userDrawn="1"/>
          </p:nvSpPr>
          <p:spPr bwMode="auto">
            <a:xfrm>
              <a:off x="9153803" y="6136366"/>
              <a:ext cx="130675" cy="148027"/>
            </a:xfrm>
            <a:custGeom>
              <a:avLst/>
              <a:gdLst>
                <a:gd name="T0" fmla="*/ 1 w 40"/>
                <a:gd name="T1" fmla="*/ 0 h 50"/>
                <a:gd name="T2" fmla="*/ 1 w 40"/>
                <a:gd name="T3" fmla="*/ 13 h 50"/>
                <a:gd name="T4" fmla="*/ 13 w 40"/>
                <a:gd name="T5" fmla="*/ 31 h 50"/>
                <a:gd name="T6" fmla="*/ 35 w 40"/>
                <a:gd name="T7" fmla="*/ 50 h 50"/>
                <a:gd name="T8" fmla="*/ 37 w 40"/>
                <a:gd name="T9" fmla="*/ 30 h 50"/>
                <a:gd name="T10" fmla="*/ 23 w 40"/>
                <a:gd name="T11" fmla="*/ 14 h 50"/>
                <a:gd name="T12" fmla="*/ 1 w 40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0">
                  <a:moveTo>
                    <a:pt x="1" y="0"/>
                  </a:moveTo>
                  <a:cubicBezTo>
                    <a:pt x="0" y="3"/>
                    <a:pt x="0" y="7"/>
                    <a:pt x="1" y="13"/>
                  </a:cubicBezTo>
                  <a:cubicBezTo>
                    <a:pt x="3" y="21"/>
                    <a:pt x="8" y="26"/>
                    <a:pt x="13" y="31"/>
                  </a:cubicBezTo>
                  <a:cubicBezTo>
                    <a:pt x="17" y="36"/>
                    <a:pt x="24" y="43"/>
                    <a:pt x="35" y="50"/>
                  </a:cubicBezTo>
                  <a:cubicBezTo>
                    <a:pt x="37" y="45"/>
                    <a:pt x="40" y="38"/>
                    <a:pt x="37" y="30"/>
                  </a:cubicBezTo>
                  <a:cubicBezTo>
                    <a:pt x="35" y="23"/>
                    <a:pt x="30" y="19"/>
                    <a:pt x="23" y="14"/>
                  </a:cubicBezTo>
                  <a:cubicBezTo>
                    <a:pt x="18" y="10"/>
                    <a:pt x="11" y="5"/>
                    <a:pt x="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75">
              <a:extLst>
                <a:ext uri="{FF2B5EF4-FFF2-40B4-BE49-F238E27FC236}">
                  <a16:creationId xmlns:a16="http://schemas.microsoft.com/office/drawing/2014/main" id="{67D7B65C-D139-B23F-B7FE-55D99AF22A00}"/>
                </a:ext>
              </a:extLst>
            </p:cNvPr>
            <p:cNvSpPr/>
            <p:nvPr userDrawn="1"/>
          </p:nvSpPr>
          <p:spPr bwMode="auto">
            <a:xfrm>
              <a:off x="8755241" y="6512599"/>
              <a:ext cx="169878" cy="148027"/>
            </a:xfrm>
            <a:custGeom>
              <a:avLst/>
              <a:gdLst>
                <a:gd name="T0" fmla="*/ 53 w 53"/>
                <a:gd name="T1" fmla="*/ 0 h 51"/>
                <a:gd name="T2" fmla="*/ 30 w 53"/>
                <a:gd name="T3" fmla="*/ 8 h 51"/>
                <a:gd name="T4" fmla="*/ 8 w 53"/>
                <a:gd name="T5" fmla="*/ 20 h 51"/>
                <a:gd name="T6" fmla="*/ 0 w 53"/>
                <a:gd name="T7" fmla="*/ 36 h 51"/>
                <a:gd name="T8" fmla="*/ 8 w 53"/>
                <a:gd name="T9" fmla="*/ 51 h 51"/>
                <a:gd name="T10" fmla="*/ 29 w 53"/>
                <a:gd name="T11" fmla="*/ 30 h 51"/>
                <a:gd name="T12" fmla="*/ 53 w 53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1">
                  <a:moveTo>
                    <a:pt x="53" y="0"/>
                  </a:moveTo>
                  <a:cubicBezTo>
                    <a:pt x="46" y="2"/>
                    <a:pt x="38" y="5"/>
                    <a:pt x="30" y="8"/>
                  </a:cubicBezTo>
                  <a:cubicBezTo>
                    <a:pt x="18" y="13"/>
                    <a:pt x="12" y="16"/>
                    <a:pt x="8" y="20"/>
                  </a:cubicBezTo>
                  <a:cubicBezTo>
                    <a:pt x="6" y="22"/>
                    <a:pt x="0" y="28"/>
                    <a:pt x="0" y="36"/>
                  </a:cubicBezTo>
                  <a:cubicBezTo>
                    <a:pt x="0" y="43"/>
                    <a:pt x="6" y="49"/>
                    <a:pt x="8" y="51"/>
                  </a:cubicBezTo>
                  <a:cubicBezTo>
                    <a:pt x="15" y="45"/>
                    <a:pt x="22" y="38"/>
                    <a:pt x="29" y="30"/>
                  </a:cubicBezTo>
                  <a:cubicBezTo>
                    <a:pt x="39" y="20"/>
                    <a:pt x="46" y="9"/>
                    <a:pt x="53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76">
              <a:extLst>
                <a:ext uri="{FF2B5EF4-FFF2-40B4-BE49-F238E27FC236}">
                  <a16:creationId xmlns:a16="http://schemas.microsoft.com/office/drawing/2014/main" id="{66FCA52F-AFF9-FC0B-92FE-7E07BB4BC4AE}"/>
                </a:ext>
              </a:extLst>
            </p:cNvPr>
            <p:cNvSpPr/>
            <p:nvPr userDrawn="1"/>
          </p:nvSpPr>
          <p:spPr bwMode="auto">
            <a:xfrm>
              <a:off x="8533093" y="6592783"/>
              <a:ext cx="248283" cy="123356"/>
            </a:xfrm>
            <a:custGeom>
              <a:avLst/>
              <a:gdLst>
                <a:gd name="T0" fmla="*/ 0 w 77"/>
                <a:gd name="T1" fmla="*/ 0 h 41"/>
                <a:gd name="T2" fmla="*/ 30 w 77"/>
                <a:gd name="T3" fmla="*/ 26 h 41"/>
                <a:gd name="T4" fmla="*/ 77 w 77"/>
                <a:gd name="T5" fmla="*/ 41 h 41"/>
                <a:gd name="T6" fmla="*/ 71 w 77"/>
                <a:gd name="T7" fmla="*/ 27 h 41"/>
                <a:gd name="T8" fmla="*/ 35 w 77"/>
                <a:gd name="T9" fmla="*/ 9 h 41"/>
                <a:gd name="T10" fmla="*/ 0 w 77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41">
                  <a:moveTo>
                    <a:pt x="0" y="0"/>
                  </a:moveTo>
                  <a:cubicBezTo>
                    <a:pt x="4" y="6"/>
                    <a:pt x="13" y="17"/>
                    <a:pt x="30" y="26"/>
                  </a:cubicBezTo>
                  <a:cubicBezTo>
                    <a:pt x="49" y="36"/>
                    <a:pt x="68" y="40"/>
                    <a:pt x="77" y="41"/>
                  </a:cubicBezTo>
                  <a:cubicBezTo>
                    <a:pt x="77" y="38"/>
                    <a:pt x="76" y="32"/>
                    <a:pt x="71" y="27"/>
                  </a:cubicBezTo>
                  <a:cubicBezTo>
                    <a:pt x="63" y="18"/>
                    <a:pt x="51" y="14"/>
                    <a:pt x="35" y="9"/>
                  </a:cubicBezTo>
                  <a:cubicBezTo>
                    <a:pt x="27" y="6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Oval 77">
              <a:extLst>
                <a:ext uri="{FF2B5EF4-FFF2-40B4-BE49-F238E27FC236}">
                  <a16:creationId xmlns:a16="http://schemas.microsoft.com/office/drawing/2014/main" id="{3697E4E0-2D30-76ED-3C05-8069EE6F2B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19357" y="6198044"/>
              <a:ext cx="1620373" cy="17269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FB69AC92-9A57-970F-1A03-84B45DFBA295}"/>
              </a:ext>
            </a:extLst>
          </p:cNvPr>
          <p:cNvGrpSpPr/>
          <p:nvPr/>
        </p:nvGrpSpPr>
        <p:grpSpPr>
          <a:xfrm>
            <a:off x="0" y="0"/>
            <a:ext cx="2210545" cy="1625153"/>
            <a:chOff x="-11" y="0"/>
            <a:chExt cx="3222501" cy="1625153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CE41F87C-C066-6ED7-A3DD-DE4690E83F52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solidFill>
              <a:srgbClr val="272F1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C1EE3431-09D6-0CED-933B-28818426EBC7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97E4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618710DF-8845-90A1-BA72-F2755FB7E9B7}"/>
              </a:ext>
            </a:extLst>
          </p:cNvPr>
          <p:cNvGrpSpPr/>
          <p:nvPr/>
        </p:nvGrpSpPr>
        <p:grpSpPr>
          <a:xfrm rot="10800000">
            <a:off x="9981455" y="5235954"/>
            <a:ext cx="2210545" cy="1625153"/>
            <a:chOff x="-11" y="0"/>
            <a:chExt cx="3222501" cy="1625153"/>
          </a:xfrm>
        </p:grpSpPr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A36B089F-AC9B-1AD1-84E1-0E1D76A26B59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solidFill>
              <a:srgbClr val="272F1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7C6DB820-8982-33D3-6410-D276F47FC5C4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97E4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8F453210-01A5-2AF2-19B6-3AAF880F09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18613" y="74613"/>
            <a:ext cx="2830512" cy="1393825"/>
            <a:chOff x="5807" y="47"/>
            <a:chExt cx="1783" cy="878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A2794EB1-D318-7C96-205E-E6F41DB37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128"/>
              <a:ext cx="604" cy="551"/>
            </a:xfrm>
            <a:custGeom>
              <a:avLst/>
              <a:gdLst>
                <a:gd name="T0" fmla="*/ 62 w 344"/>
                <a:gd name="T1" fmla="*/ 304 h 313"/>
                <a:gd name="T2" fmla="*/ 34 w 344"/>
                <a:gd name="T3" fmla="*/ 273 h 313"/>
                <a:gd name="T4" fmla="*/ 5 w 344"/>
                <a:gd name="T5" fmla="*/ 205 h 313"/>
                <a:gd name="T6" fmla="*/ 9 w 344"/>
                <a:gd name="T7" fmla="*/ 125 h 313"/>
                <a:gd name="T8" fmla="*/ 37 w 344"/>
                <a:gd name="T9" fmla="*/ 69 h 313"/>
                <a:gd name="T10" fmla="*/ 115 w 344"/>
                <a:gd name="T11" fmla="*/ 13 h 313"/>
                <a:gd name="T12" fmla="*/ 204 w 344"/>
                <a:gd name="T13" fmla="*/ 6 h 313"/>
                <a:gd name="T14" fmla="*/ 248 w 344"/>
                <a:gd name="T15" fmla="*/ 20 h 313"/>
                <a:gd name="T16" fmla="*/ 269 w 344"/>
                <a:gd name="T17" fmla="*/ 32 h 313"/>
                <a:gd name="T18" fmla="*/ 297 w 344"/>
                <a:gd name="T19" fmla="*/ 55 h 313"/>
                <a:gd name="T20" fmla="*/ 319 w 344"/>
                <a:gd name="T21" fmla="*/ 83 h 313"/>
                <a:gd name="T22" fmla="*/ 329 w 344"/>
                <a:gd name="T23" fmla="*/ 102 h 313"/>
                <a:gd name="T24" fmla="*/ 335 w 344"/>
                <a:gd name="T25" fmla="*/ 119 h 313"/>
                <a:gd name="T26" fmla="*/ 340 w 344"/>
                <a:gd name="T27" fmla="*/ 135 h 313"/>
                <a:gd name="T28" fmla="*/ 344 w 344"/>
                <a:gd name="T29" fmla="*/ 169 h 313"/>
                <a:gd name="T30" fmla="*/ 339 w 344"/>
                <a:gd name="T31" fmla="*/ 215 h 313"/>
                <a:gd name="T32" fmla="*/ 328 w 344"/>
                <a:gd name="T33" fmla="*/ 246 h 313"/>
                <a:gd name="T34" fmla="*/ 320 w 344"/>
                <a:gd name="T35" fmla="*/ 260 h 313"/>
                <a:gd name="T36" fmla="*/ 300 w 344"/>
                <a:gd name="T37" fmla="*/ 288 h 313"/>
                <a:gd name="T38" fmla="*/ 276 w 344"/>
                <a:gd name="T39" fmla="*/ 310 h 313"/>
                <a:gd name="T40" fmla="*/ 268 w 344"/>
                <a:gd name="T41" fmla="*/ 313 h 313"/>
                <a:gd name="T42" fmla="*/ 229 w 344"/>
                <a:gd name="T43" fmla="*/ 310 h 313"/>
                <a:gd name="T44" fmla="*/ 78 w 344"/>
                <a:gd name="T45" fmla="*/ 310 h 313"/>
                <a:gd name="T46" fmla="*/ 62 w 344"/>
                <a:gd name="T47" fmla="*/ 30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313">
                  <a:moveTo>
                    <a:pt x="62" y="304"/>
                  </a:moveTo>
                  <a:cubicBezTo>
                    <a:pt x="52" y="294"/>
                    <a:pt x="42" y="284"/>
                    <a:pt x="34" y="273"/>
                  </a:cubicBezTo>
                  <a:cubicBezTo>
                    <a:pt x="20" y="252"/>
                    <a:pt x="10" y="230"/>
                    <a:pt x="5" y="205"/>
                  </a:cubicBezTo>
                  <a:cubicBezTo>
                    <a:pt x="0" y="178"/>
                    <a:pt x="1" y="151"/>
                    <a:pt x="9" y="125"/>
                  </a:cubicBezTo>
                  <a:cubicBezTo>
                    <a:pt x="15" y="105"/>
                    <a:pt x="24" y="86"/>
                    <a:pt x="37" y="69"/>
                  </a:cubicBezTo>
                  <a:cubicBezTo>
                    <a:pt x="58" y="43"/>
                    <a:pt x="83" y="24"/>
                    <a:pt x="115" y="13"/>
                  </a:cubicBezTo>
                  <a:cubicBezTo>
                    <a:pt x="144" y="2"/>
                    <a:pt x="174" y="0"/>
                    <a:pt x="204" y="6"/>
                  </a:cubicBezTo>
                  <a:cubicBezTo>
                    <a:pt x="219" y="9"/>
                    <a:pt x="234" y="13"/>
                    <a:pt x="248" y="20"/>
                  </a:cubicBezTo>
                  <a:cubicBezTo>
                    <a:pt x="256" y="22"/>
                    <a:pt x="262" y="27"/>
                    <a:pt x="269" y="32"/>
                  </a:cubicBezTo>
                  <a:cubicBezTo>
                    <a:pt x="279" y="38"/>
                    <a:pt x="289" y="46"/>
                    <a:pt x="297" y="55"/>
                  </a:cubicBezTo>
                  <a:cubicBezTo>
                    <a:pt x="305" y="64"/>
                    <a:pt x="313" y="73"/>
                    <a:pt x="319" y="83"/>
                  </a:cubicBezTo>
                  <a:cubicBezTo>
                    <a:pt x="322" y="90"/>
                    <a:pt x="326" y="95"/>
                    <a:pt x="329" y="102"/>
                  </a:cubicBezTo>
                  <a:cubicBezTo>
                    <a:pt x="331" y="107"/>
                    <a:pt x="333" y="113"/>
                    <a:pt x="335" y="119"/>
                  </a:cubicBezTo>
                  <a:cubicBezTo>
                    <a:pt x="336" y="124"/>
                    <a:pt x="339" y="129"/>
                    <a:pt x="340" y="135"/>
                  </a:cubicBezTo>
                  <a:cubicBezTo>
                    <a:pt x="341" y="146"/>
                    <a:pt x="344" y="157"/>
                    <a:pt x="344" y="169"/>
                  </a:cubicBezTo>
                  <a:cubicBezTo>
                    <a:pt x="344" y="185"/>
                    <a:pt x="342" y="200"/>
                    <a:pt x="339" y="215"/>
                  </a:cubicBezTo>
                  <a:cubicBezTo>
                    <a:pt x="337" y="226"/>
                    <a:pt x="333" y="236"/>
                    <a:pt x="328" y="246"/>
                  </a:cubicBezTo>
                  <a:cubicBezTo>
                    <a:pt x="325" y="251"/>
                    <a:pt x="323" y="256"/>
                    <a:pt x="320" y="260"/>
                  </a:cubicBezTo>
                  <a:cubicBezTo>
                    <a:pt x="314" y="270"/>
                    <a:pt x="308" y="280"/>
                    <a:pt x="300" y="288"/>
                  </a:cubicBezTo>
                  <a:cubicBezTo>
                    <a:pt x="292" y="296"/>
                    <a:pt x="284" y="304"/>
                    <a:pt x="276" y="310"/>
                  </a:cubicBezTo>
                  <a:cubicBezTo>
                    <a:pt x="273" y="312"/>
                    <a:pt x="271" y="313"/>
                    <a:pt x="268" y="313"/>
                  </a:cubicBezTo>
                  <a:cubicBezTo>
                    <a:pt x="255" y="311"/>
                    <a:pt x="242" y="310"/>
                    <a:pt x="229" y="310"/>
                  </a:cubicBezTo>
                  <a:cubicBezTo>
                    <a:pt x="179" y="310"/>
                    <a:pt x="128" y="310"/>
                    <a:pt x="78" y="310"/>
                  </a:cubicBezTo>
                  <a:cubicBezTo>
                    <a:pt x="71" y="310"/>
                    <a:pt x="66" y="309"/>
                    <a:pt x="62" y="30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F287E73B-AF91-8974-4E2C-C80930077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6" y="681"/>
              <a:ext cx="1155" cy="40"/>
            </a:xfrm>
            <a:custGeom>
              <a:avLst/>
              <a:gdLst>
                <a:gd name="T0" fmla="*/ 10 w 658"/>
                <a:gd name="T1" fmla="*/ 8 h 23"/>
                <a:gd name="T2" fmla="*/ 46 w 658"/>
                <a:gd name="T3" fmla="*/ 10 h 23"/>
                <a:gd name="T4" fmla="*/ 51 w 658"/>
                <a:gd name="T5" fmla="*/ 9 h 23"/>
                <a:gd name="T6" fmla="*/ 55 w 658"/>
                <a:gd name="T7" fmla="*/ 10 h 23"/>
                <a:gd name="T8" fmla="*/ 130 w 658"/>
                <a:gd name="T9" fmla="*/ 10 h 23"/>
                <a:gd name="T10" fmla="*/ 173 w 658"/>
                <a:gd name="T11" fmla="*/ 9 h 23"/>
                <a:gd name="T12" fmla="*/ 202 w 658"/>
                <a:gd name="T13" fmla="*/ 8 h 23"/>
                <a:gd name="T14" fmla="*/ 219 w 658"/>
                <a:gd name="T15" fmla="*/ 6 h 23"/>
                <a:gd name="T16" fmla="*/ 252 w 658"/>
                <a:gd name="T17" fmla="*/ 6 h 23"/>
                <a:gd name="T18" fmla="*/ 295 w 658"/>
                <a:gd name="T19" fmla="*/ 4 h 23"/>
                <a:gd name="T20" fmla="*/ 340 w 658"/>
                <a:gd name="T21" fmla="*/ 2 h 23"/>
                <a:gd name="T22" fmla="*/ 358 w 658"/>
                <a:gd name="T23" fmla="*/ 0 h 23"/>
                <a:gd name="T24" fmla="*/ 359 w 658"/>
                <a:gd name="T25" fmla="*/ 0 h 23"/>
                <a:gd name="T26" fmla="*/ 521 w 658"/>
                <a:gd name="T27" fmla="*/ 0 h 23"/>
                <a:gd name="T28" fmla="*/ 545 w 658"/>
                <a:gd name="T29" fmla="*/ 0 h 23"/>
                <a:gd name="T30" fmla="*/ 648 w 658"/>
                <a:gd name="T31" fmla="*/ 0 h 23"/>
                <a:gd name="T32" fmla="*/ 658 w 658"/>
                <a:gd name="T33" fmla="*/ 1 h 23"/>
                <a:gd name="T34" fmla="*/ 658 w 658"/>
                <a:gd name="T35" fmla="*/ 3 h 23"/>
                <a:gd name="T36" fmla="*/ 655 w 658"/>
                <a:gd name="T37" fmla="*/ 6 h 23"/>
                <a:gd name="T38" fmla="*/ 638 w 658"/>
                <a:gd name="T39" fmla="*/ 14 h 23"/>
                <a:gd name="T40" fmla="*/ 574 w 658"/>
                <a:gd name="T41" fmla="*/ 14 h 23"/>
                <a:gd name="T42" fmla="*/ 457 w 658"/>
                <a:gd name="T43" fmla="*/ 14 h 23"/>
                <a:gd name="T44" fmla="*/ 406 w 658"/>
                <a:gd name="T45" fmla="*/ 14 h 23"/>
                <a:gd name="T46" fmla="*/ 396 w 658"/>
                <a:gd name="T47" fmla="*/ 15 h 23"/>
                <a:gd name="T48" fmla="*/ 374 w 658"/>
                <a:gd name="T49" fmla="*/ 16 h 23"/>
                <a:gd name="T50" fmla="*/ 339 w 658"/>
                <a:gd name="T51" fmla="*/ 17 h 23"/>
                <a:gd name="T52" fmla="*/ 323 w 658"/>
                <a:gd name="T53" fmla="*/ 18 h 23"/>
                <a:gd name="T54" fmla="*/ 305 w 658"/>
                <a:gd name="T55" fmla="*/ 17 h 23"/>
                <a:gd name="T56" fmla="*/ 300 w 658"/>
                <a:gd name="T57" fmla="*/ 16 h 23"/>
                <a:gd name="T58" fmla="*/ 285 w 658"/>
                <a:gd name="T59" fmla="*/ 18 h 23"/>
                <a:gd name="T60" fmla="*/ 283 w 658"/>
                <a:gd name="T61" fmla="*/ 19 h 23"/>
                <a:gd name="T62" fmla="*/ 262 w 658"/>
                <a:gd name="T63" fmla="*/ 20 h 23"/>
                <a:gd name="T64" fmla="*/ 240 w 658"/>
                <a:gd name="T65" fmla="*/ 21 h 23"/>
                <a:gd name="T66" fmla="*/ 232 w 658"/>
                <a:gd name="T67" fmla="*/ 21 h 23"/>
                <a:gd name="T68" fmla="*/ 204 w 658"/>
                <a:gd name="T69" fmla="*/ 21 h 23"/>
                <a:gd name="T70" fmla="*/ 139 w 658"/>
                <a:gd name="T71" fmla="*/ 23 h 23"/>
                <a:gd name="T72" fmla="*/ 90 w 658"/>
                <a:gd name="T73" fmla="*/ 23 h 23"/>
                <a:gd name="T74" fmla="*/ 69 w 658"/>
                <a:gd name="T75" fmla="*/ 22 h 23"/>
                <a:gd name="T76" fmla="*/ 49 w 658"/>
                <a:gd name="T77" fmla="*/ 21 h 23"/>
                <a:gd name="T78" fmla="*/ 17 w 658"/>
                <a:gd name="T79" fmla="*/ 19 h 23"/>
                <a:gd name="T80" fmla="*/ 14 w 658"/>
                <a:gd name="T81" fmla="*/ 12 h 23"/>
                <a:gd name="T82" fmla="*/ 7 w 658"/>
                <a:gd name="T83" fmla="*/ 16 h 23"/>
                <a:gd name="T84" fmla="*/ 2 w 658"/>
                <a:gd name="T85" fmla="*/ 16 h 23"/>
                <a:gd name="T86" fmla="*/ 1 w 658"/>
                <a:gd name="T87" fmla="*/ 12 h 23"/>
                <a:gd name="T88" fmla="*/ 5 w 658"/>
                <a:gd name="T89" fmla="*/ 8 h 23"/>
                <a:gd name="T90" fmla="*/ 10 w 658"/>
                <a:gd name="T91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8" h="23">
                  <a:moveTo>
                    <a:pt x="10" y="8"/>
                  </a:moveTo>
                  <a:cubicBezTo>
                    <a:pt x="22" y="9"/>
                    <a:pt x="34" y="9"/>
                    <a:pt x="46" y="10"/>
                  </a:cubicBezTo>
                  <a:cubicBezTo>
                    <a:pt x="48" y="10"/>
                    <a:pt x="49" y="10"/>
                    <a:pt x="51" y="9"/>
                  </a:cubicBezTo>
                  <a:cubicBezTo>
                    <a:pt x="52" y="10"/>
                    <a:pt x="54" y="10"/>
                    <a:pt x="55" y="10"/>
                  </a:cubicBezTo>
                  <a:cubicBezTo>
                    <a:pt x="80" y="10"/>
                    <a:pt x="105" y="10"/>
                    <a:pt x="130" y="10"/>
                  </a:cubicBezTo>
                  <a:cubicBezTo>
                    <a:pt x="144" y="9"/>
                    <a:pt x="159" y="10"/>
                    <a:pt x="173" y="9"/>
                  </a:cubicBezTo>
                  <a:cubicBezTo>
                    <a:pt x="183" y="8"/>
                    <a:pt x="192" y="9"/>
                    <a:pt x="202" y="8"/>
                  </a:cubicBezTo>
                  <a:cubicBezTo>
                    <a:pt x="208" y="7"/>
                    <a:pt x="213" y="6"/>
                    <a:pt x="219" y="6"/>
                  </a:cubicBezTo>
                  <a:cubicBezTo>
                    <a:pt x="230" y="7"/>
                    <a:pt x="241" y="6"/>
                    <a:pt x="252" y="6"/>
                  </a:cubicBezTo>
                  <a:cubicBezTo>
                    <a:pt x="266" y="5"/>
                    <a:pt x="280" y="5"/>
                    <a:pt x="295" y="4"/>
                  </a:cubicBezTo>
                  <a:cubicBezTo>
                    <a:pt x="310" y="3"/>
                    <a:pt x="325" y="3"/>
                    <a:pt x="340" y="2"/>
                  </a:cubicBezTo>
                  <a:cubicBezTo>
                    <a:pt x="346" y="1"/>
                    <a:pt x="352" y="2"/>
                    <a:pt x="358" y="0"/>
                  </a:cubicBezTo>
                  <a:cubicBezTo>
                    <a:pt x="358" y="0"/>
                    <a:pt x="359" y="0"/>
                    <a:pt x="359" y="0"/>
                  </a:cubicBezTo>
                  <a:cubicBezTo>
                    <a:pt x="413" y="0"/>
                    <a:pt x="467" y="0"/>
                    <a:pt x="521" y="0"/>
                  </a:cubicBezTo>
                  <a:cubicBezTo>
                    <a:pt x="529" y="0"/>
                    <a:pt x="537" y="0"/>
                    <a:pt x="545" y="0"/>
                  </a:cubicBezTo>
                  <a:cubicBezTo>
                    <a:pt x="579" y="0"/>
                    <a:pt x="614" y="0"/>
                    <a:pt x="648" y="0"/>
                  </a:cubicBezTo>
                  <a:cubicBezTo>
                    <a:pt x="651" y="0"/>
                    <a:pt x="654" y="1"/>
                    <a:pt x="658" y="1"/>
                  </a:cubicBezTo>
                  <a:cubicBezTo>
                    <a:pt x="658" y="2"/>
                    <a:pt x="658" y="2"/>
                    <a:pt x="658" y="3"/>
                  </a:cubicBezTo>
                  <a:cubicBezTo>
                    <a:pt x="657" y="4"/>
                    <a:pt x="656" y="5"/>
                    <a:pt x="655" y="6"/>
                  </a:cubicBezTo>
                  <a:cubicBezTo>
                    <a:pt x="651" y="12"/>
                    <a:pt x="646" y="14"/>
                    <a:pt x="638" y="14"/>
                  </a:cubicBezTo>
                  <a:cubicBezTo>
                    <a:pt x="617" y="13"/>
                    <a:pt x="596" y="14"/>
                    <a:pt x="574" y="14"/>
                  </a:cubicBezTo>
                  <a:cubicBezTo>
                    <a:pt x="535" y="14"/>
                    <a:pt x="496" y="14"/>
                    <a:pt x="457" y="14"/>
                  </a:cubicBezTo>
                  <a:cubicBezTo>
                    <a:pt x="440" y="14"/>
                    <a:pt x="423" y="14"/>
                    <a:pt x="406" y="14"/>
                  </a:cubicBezTo>
                  <a:cubicBezTo>
                    <a:pt x="403" y="14"/>
                    <a:pt x="400" y="14"/>
                    <a:pt x="396" y="15"/>
                  </a:cubicBezTo>
                  <a:cubicBezTo>
                    <a:pt x="389" y="15"/>
                    <a:pt x="381" y="15"/>
                    <a:pt x="374" y="16"/>
                  </a:cubicBezTo>
                  <a:cubicBezTo>
                    <a:pt x="362" y="16"/>
                    <a:pt x="351" y="16"/>
                    <a:pt x="339" y="17"/>
                  </a:cubicBezTo>
                  <a:cubicBezTo>
                    <a:pt x="334" y="18"/>
                    <a:pt x="329" y="17"/>
                    <a:pt x="323" y="18"/>
                  </a:cubicBezTo>
                  <a:cubicBezTo>
                    <a:pt x="317" y="17"/>
                    <a:pt x="311" y="15"/>
                    <a:pt x="305" y="17"/>
                  </a:cubicBezTo>
                  <a:cubicBezTo>
                    <a:pt x="304" y="18"/>
                    <a:pt x="302" y="17"/>
                    <a:pt x="300" y="16"/>
                  </a:cubicBezTo>
                  <a:cubicBezTo>
                    <a:pt x="295" y="13"/>
                    <a:pt x="290" y="14"/>
                    <a:pt x="285" y="18"/>
                  </a:cubicBezTo>
                  <a:cubicBezTo>
                    <a:pt x="284" y="19"/>
                    <a:pt x="284" y="19"/>
                    <a:pt x="283" y="19"/>
                  </a:cubicBezTo>
                  <a:cubicBezTo>
                    <a:pt x="276" y="19"/>
                    <a:pt x="269" y="20"/>
                    <a:pt x="262" y="20"/>
                  </a:cubicBezTo>
                  <a:cubicBezTo>
                    <a:pt x="255" y="19"/>
                    <a:pt x="248" y="20"/>
                    <a:pt x="240" y="21"/>
                  </a:cubicBezTo>
                  <a:cubicBezTo>
                    <a:pt x="238" y="21"/>
                    <a:pt x="235" y="21"/>
                    <a:pt x="232" y="21"/>
                  </a:cubicBezTo>
                  <a:cubicBezTo>
                    <a:pt x="223" y="21"/>
                    <a:pt x="213" y="21"/>
                    <a:pt x="204" y="21"/>
                  </a:cubicBezTo>
                  <a:cubicBezTo>
                    <a:pt x="182" y="22"/>
                    <a:pt x="160" y="23"/>
                    <a:pt x="139" y="23"/>
                  </a:cubicBezTo>
                  <a:cubicBezTo>
                    <a:pt x="122" y="23"/>
                    <a:pt x="106" y="23"/>
                    <a:pt x="90" y="23"/>
                  </a:cubicBezTo>
                  <a:cubicBezTo>
                    <a:pt x="83" y="23"/>
                    <a:pt x="76" y="23"/>
                    <a:pt x="69" y="22"/>
                  </a:cubicBezTo>
                  <a:cubicBezTo>
                    <a:pt x="62" y="22"/>
                    <a:pt x="56" y="22"/>
                    <a:pt x="49" y="21"/>
                  </a:cubicBezTo>
                  <a:cubicBezTo>
                    <a:pt x="38" y="20"/>
                    <a:pt x="28" y="20"/>
                    <a:pt x="17" y="19"/>
                  </a:cubicBezTo>
                  <a:cubicBezTo>
                    <a:pt x="11" y="18"/>
                    <a:pt x="11" y="18"/>
                    <a:pt x="14" y="12"/>
                  </a:cubicBezTo>
                  <a:cubicBezTo>
                    <a:pt x="11" y="12"/>
                    <a:pt x="9" y="14"/>
                    <a:pt x="7" y="16"/>
                  </a:cubicBezTo>
                  <a:cubicBezTo>
                    <a:pt x="6" y="17"/>
                    <a:pt x="4" y="18"/>
                    <a:pt x="2" y="16"/>
                  </a:cubicBezTo>
                  <a:cubicBezTo>
                    <a:pt x="1" y="15"/>
                    <a:pt x="0" y="14"/>
                    <a:pt x="1" y="12"/>
                  </a:cubicBezTo>
                  <a:cubicBezTo>
                    <a:pt x="1" y="10"/>
                    <a:pt x="2" y="8"/>
                    <a:pt x="5" y="8"/>
                  </a:cubicBezTo>
                  <a:cubicBezTo>
                    <a:pt x="7" y="8"/>
                    <a:pt x="8" y="8"/>
                    <a:pt x="10" y="8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7D1CC81F-D953-97F0-0087-22B88DE7B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" y="855"/>
              <a:ext cx="759" cy="37"/>
            </a:xfrm>
            <a:custGeom>
              <a:avLst/>
              <a:gdLst>
                <a:gd name="T0" fmla="*/ 426 w 432"/>
                <a:gd name="T1" fmla="*/ 13 h 21"/>
                <a:gd name="T2" fmla="*/ 320 w 432"/>
                <a:gd name="T3" fmla="*/ 17 h 21"/>
                <a:gd name="T4" fmla="*/ 159 w 432"/>
                <a:gd name="T5" fmla="*/ 21 h 21"/>
                <a:gd name="T6" fmla="*/ 40 w 432"/>
                <a:gd name="T7" fmla="*/ 15 h 21"/>
                <a:gd name="T8" fmla="*/ 26 w 432"/>
                <a:gd name="T9" fmla="*/ 14 h 21"/>
                <a:gd name="T10" fmla="*/ 0 w 432"/>
                <a:gd name="T11" fmla="*/ 1 h 21"/>
                <a:gd name="T12" fmla="*/ 23 w 432"/>
                <a:gd name="T13" fmla="*/ 3 h 21"/>
                <a:gd name="T14" fmla="*/ 204 w 432"/>
                <a:gd name="T15" fmla="*/ 8 h 21"/>
                <a:gd name="T16" fmla="*/ 325 w 432"/>
                <a:gd name="T17" fmla="*/ 4 h 21"/>
                <a:gd name="T18" fmla="*/ 420 w 432"/>
                <a:gd name="T19" fmla="*/ 1 h 21"/>
                <a:gd name="T20" fmla="*/ 423 w 432"/>
                <a:gd name="T21" fmla="*/ 1 h 21"/>
                <a:gd name="T22" fmla="*/ 431 w 432"/>
                <a:gd name="T23" fmla="*/ 10 h 21"/>
                <a:gd name="T24" fmla="*/ 429 w 432"/>
                <a:gd name="T25" fmla="*/ 13 h 21"/>
                <a:gd name="T26" fmla="*/ 426 w 432"/>
                <a:gd name="T27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21">
                  <a:moveTo>
                    <a:pt x="426" y="13"/>
                  </a:moveTo>
                  <a:cubicBezTo>
                    <a:pt x="390" y="15"/>
                    <a:pt x="355" y="16"/>
                    <a:pt x="320" y="17"/>
                  </a:cubicBezTo>
                  <a:cubicBezTo>
                    <a:pt x="266" y="19"/>
                    <a:pt x="212" y="21"/>
                    <a:pt x="159" y="21"/>
                  </a:cubicBezTo>
                  <a:cubicBezTo>
                    <a:pt x="119" y="20"/>
                    <a:pt x="80" y="18"/>
                    <a:pt x="40" y="15"/>
                  </a:cubicBezTo>
                  <a:cubicBezTo>
                    <a:pt x="36" y="14"/>
                    <a:pt x="31" y="14"/>
                    <a:pt x="26" y="14"/>
                  </a:cubicBezTo>
                  <a:cubicBezTo>
                    <a:pt x="15" y="14"/>
                    <a:pt x="8" y="6"/>
                    <a:pt x="0" y="1"/>
                  </a:cubicBezTo>
                  <a:cubicBezTo>
                    <a:pt x="8" y="2"/>
                    <a:pt x="15" y="2"/>
                    <a:pt x="23" y="3"/>
                  </a:cubicBezTo>
                  <a:cubicBezTo>
                    <a:pt x="83" y="9"/>
                    <a:pt x="144" y="9"/>
                    <a:pt x="204" y="8"/>
                  </a:cubicBezTo>
                  <a:cubicBezTo>
                    <a:pt x="244" y="7"/>
                    <a:pt x="284" y="6"/>
                    <a:pt x="325" y="4"/>
                  </a:cubicBezTo>
                  <a:cubicBezTo>
                    <a:pt x="356" y="3"/>
                    <a:pt x="388" y="2"/>
                    <a:pt x="420" y="1"/>
                  </a:cubicBezTo>
                  <a:cubicBezTo>
                    <a:pt x="421" y="0"/>
                    <a:pt x="422" y="0"/>
                    <a:pt x="423" y="1"/>
                  </a:cubicBezTo>
                  <a:cubicBezTo>
                    <a:pt x="426" y="4"/>
                    <a:pt x="429" y="7"/>
                    <a:pt x="431" y="10"/>
                  </a:cubicBezTo>
                  <a:cubicBezTo>
                    <a:pt x="432" y="12"/>
                    <a:pt x="432" y="13"/>
                    <a:pt x="429" y="13"/>
                  </a:cubicBezTo>
                  <a:cubicBezTo>
                    <a:pt x="428" y="13"/>
                    <a:pt x="427" y="13"/>
                    <a:pt x="426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096AA154-17F4-3C72-7D65-FC3482731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" y="719"/>
              <a:ext cx="346" cy="194"/>
            </a:xfrm>
            <a:custGeom>
              <a:avLst/>
              <a:gdLst>
                <a:gd name="T0" fmla="*/ 128 w 197"/>
                <a:gd name="T1" fmla="*/ 90 h 110"/>
                <a:gd name="T2" fmla="*/ 129 w 197"/>
                <a:gd name="T3" fmla="*/ 84 h 110"/>
                <a:gd name="T4" fmla="*/ 122 w 197"/>
                <a:gd name="T5" fmla="*/ 78 h 110"/>
                <a:gd name="T6" fmla="*/ 108 w 197"/>
                <a:gd name="T7" fmla="*/ 71 h 110"/>
                <a:gd name="T8" fmla="*/ 111 w 197"/>
                <a:gd name="T9" fmla="*/ 69 h 110"/>
                <a:gd name="T10" fmla="*/ 102 w 197"/>
                <a:gd name="T11" fmla="*/ 58 h 110"/>
                <a:gd name="T12" fmla="*/ 91 w 197"/>
                <a:gd name="T13" fmla="*/ 51 h 110"/>
                <a:gd name="T14" fmla="*/ 86 w 197"/>
                <a:gd name="T15" fmla="*/ 51 h 110"/>
                <a:gd name="T16" fmla="*/ 91 w 197"/>
                <a:gd name="T17" fmla="*/ 49 h 110"/>
                <a:gd name="T18" fmla="*/ 78 w 197"/>
                <a:gd name="T19" fmla="*/ 39 h 110"/>
                <a:gd name="T20" fmla="*/ 68 w 197"/>
                <a:gd name="T21" fmla="*/ 32 h 110"/>
                <a:gd name="T22" fmla="*/ 64 w 197"/>
                <a:gd name="T23" fmla="*/ 32 h 110"/>
                <a:gd name="T24" fmla="*/ 66 w 197"/>
                <a:gd name="T25" fmla="*/ 31 h 110"/>
                <a:gd name="T26" fmla="*/ 46 w 197"/>
                <a:gd name="T27" fmla="*/ 19 h 110"/>
                <a:gd name="T28" fmla="*/ 30 w 197"/>
                <a:gd name="T29" fmla="*/ 12 h 110"/>
                <a:gd name="T30" fmla="*/ 3 w 197"/>
                <a:gd name="T31" fmla="*/ 4 h 110"/>
                <a:gd name="T32" fmla="*/ 0 w 197"/>
                <a:gd name="T33" fmla="*/ 1 h 110"/>
                <a:gd name="T34" fmla="*/ 39 w 197"/>
                <a:gd name="T35" fmla="*/ 1 h 110"/>
                <a:gd name="T36" fmla="*/ 48 w 197"/>
                <a:gd name="T37" fmla="*/ 3 h 110"/>
                <a:gd name="T38" fmla="*/ 96 w 197"/>
                <a:gd name="T39" fmla="*/ 22 h 110"/>
                <a:gd name="T40" fmla="*/ 151 w 197"/>
                <a:gd name="T41" fmla="*/ 62 h 110"/>
                <a:gd name="T42" fmla="*/ 195 w 197"/>
                <a:gd name="T43" fmla="*/ 105 h 110"/>
                <a:gd name="T44" fmla="*/ 197 w 197"/>
                <a:gd name="T45" fmla="*/ 109 h 110"/>
                <a:gd name="T46" fmla="*/ 178 w 197"/>
                <a:gd name="T47" fmla="*/ 109 h 110"/>
                <a:gd name="T48" fmla="*/ 149 w 197"/>
                <a:gd name="T49" fmla="*/ 110 h 110"/>
                <a:gd name="T50" fmla="*/ 144 w 197"/>
                <a:gd name="T51" fmla="*/ 102 h 110"/>
                <a:gd name="T52" fmla="*/ 140 w 197"/>
                <a:gd name="T53" fmla="*/ 98 h 110"/>
                <a:gd name="T54" fmla="*/ 128 w 197"/>
                <a:gd name="T55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7" h="110">
                  <a:moveTo>
                    <a:pt x="128" y="90"/>
                  </a:moveTo>
                  <a:cubicBezTo>
                    <a:pt x="134" y="89"/>
                    <a:pt x="134" y="89"/>
                    <a:pt x="129" y="84"/>
                  </a:cubicBezTo>
                  <a:cubicBezTo>
                    <a:pt x="127" y="82"/>
                    <a:pt x="126" y="79"/>
                    <a:pt x="122" y="78"/>
                  </a:cubicBezTo>
                  <a:cubicBezTo>
                    <a:pt x="119" y="72"/>
                    <a:pt x="115" y="70"/>
                    <a:pt x="108" y="71"/>
                  </a:cubicBezTo>
                  <a:cubicBezTo>
                    <a:pt x="108" y="69"/>
                    <a:pt x="111" y="70"/>
                    <a:pt x="111" y="69"/>
                  </a:cubicBezTo>
                  <a:cubicBezTo>
                    <a:pt x="109" y="64"/>
                    <a:pt x="105" y="62"/>
                    <a:pt x="102" y="58"/>
                  </a:cubicBezTo>
                  <a:cubicBezTo>
                    <a:pt x="99" y="54"/>
                    <a:pt x="96" y="50"/>
                    <a:pt x="91" y="51"/>
                  </a:cubicBezTo>
                  <a:cubicBezTo>
                    <a:pt x="89" y="51"/>
                    <a:pt x="88" y="51"/>
                    <a:pt x="86" y="51"/>
                  </a:cubicBezTo>
                  <a:cubicBezTo>
                    <a:pt x="87" y="48"/>
                    <a:pt x="89" y="50"/>
                    <a:pt x="91" y="49"/>
                  </a:cubicBezTo>
                  <a:cubicBezTo>
                    <a:pt x="87" y="46"/>
                    <a:pt x="83" y="41"/>
                    <a:pt x="78" y="39"/>
                  </a:cubicBezTo>
                  <a:cubicBezTo>
                    <a:pt x="76" y="35"/>
                    <a:pt x="72" y="33"/>
                    <a:pt x="68" y="32"/>
                  </a:cubicBezTo>
                  <a:cubicBezTo>
                    <a:pt x="66" y="32"/>
                    <a:pt x="65" y="32"/>
                    <a:pt x="64" y="32"/>
                  </a:cubicBezTo>
                  <a:cubicBezTo>
                    <a:pt x="64" y="29"/>
                    <a:pt x="66" y="30"/>
                    <a:pt x="66" y="31"/>
                  </a:cubicBezTo>
                  <a:cubicBezTo>
                    <a:pt x="60" y="27"/>
                    <a:pt x="52" y="24"/>
                    <a:pt x="46" y="19"/>
                  </a:cubicBezTo>
                  <a:cubicBezTo>
                    <a:pt x="41" y="16"/>
                    <a:pt x="35" y="14"/>
                    <a:pt x="30" y="12"/>
                  </a:cubicBezTo>
                  <a:cubicBezTo>
                    <a:pt x="21" y="11"/>
                    <a:pt x="12" y="6"/>
                    <a:pt x="3" y="4"/>
                  </a:cubicBezTo>
                  <a:cubicBezTo>
                    <a:pt x="1" y="3"/>
                    <a:pt x="0" y="3"/>
                    <a:pt x="0" y="1"/>
                  </a:cubicBezTo>
                  <a:cubicBezTo>
                    <a:pt x="13" y="1"/>
                    <a:pt x="26" y="0"/>
                    <a:pt x="39" y="1"/>
                  </a:cubicBezTo>
                  <a:cubicBezTo>
                    <a:pt x="42" y="1"/>
                    <a:pt x="45" y="2"/>
                    <a:pt x="48" y="3"/>
                  </a:cubicBezTo>
                  <a:cubicBezTo>
                    <a:pt x="65" y="9"/>
                    <a:pt x="81" y="15"/>
                    <a:pt x="96" y="22"/>
                  </a:cubicBezTo>
                  <a:cubicBezTo>
                    <a:pt x="117" y="32"/>
                    <a:pt x="135" y="46"/>
                    <a:pt x="151" y="62"/>
                  </a:cubicBezTo>
                  <a:cubicBezTo>
                    <a:pt x="166" y="76"/>
                    <a:pt x="181" y="90"/>
                    <a:pt x="195" y="105"/>
                  </a:cubicBezTo>
                  <a:cubicBezTo>
                    <a:pt x="196" y="107"/>
                    <a:pt x="197" y="107"/>
                    <a:pt x="197" y="109"/>
                  </a:cubicBezTo>
                  <a:cubicBezTo>
                    <a:pt x="191" y="109"/>
                    <a:pt x="184" y="109"/>
                    <a:pt x="178" y="109"/>
                  </a:cubicBezTo>
                  <a:cubicBezTo>
                    <a:pt x="168" y="110"/>
                    <a:pt x="159" y="110"/>
                    <a:pt x="149" y="110"/>
                  </a:cubicBezTo>
                  <a:cubicBezTo>
                    <a:pt x="149" y="106"/>
                    <a:pt x="146" y="104"/>
                    <a:pt x="144" y="102"/>
                  </a:cubicBezTo>
                  <a:cubicBezTo>
                    <a:pt x="143" y="100"/>
                    <a:pt x="141" y="99"/>
                    <a:pt x="140" y="98"/>
                  </a:cubicBezTo>
                  <a:cubicBezTo>
                    <a:pt x="138" y="92"/>
                    <a:pt x="134" y="89"/>
                    <a:pt x="128" y="9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8A88C7C9-8BC1-3E4A-AE5E-94F7FD6B5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" y="890"/>
              <a:ext cx="739" cy="35"/>
            </a:xfrm>
            <a:custGeom>
              <a:avLst/>
              <a:gdLst>
                <a:gd name="T0" fmla="*/ 409 w 421"/>
                <a:gd name="T1" fmla="*/ 1 h 20"/>
                <a:gd name="T2" fmla="*/ 419 w 421"/>
                <a:gd name="T3" fmla="*/ 11 h 20"/>
                <a:gd name="T4" fmla="*/ 418 w 421"/>
                <a:gd name="T5" fmla="*/ 13 h 20"/>
                <a:gd name="T6" fmla="*/ 304 w 421"/>
                <a:gd name="T7" fmla="*/ 17 h 20"/>
                <a:gd name="T8" fmla="*/ 166 w 421"/>
                <a:gd name="T9" fmla="*/ 20 h 20"/>
                <a:gd name="T10" fmla="*/ 53 w 421"/>
                <a:gd name="T11" fmla="*/ 14 h 20"/>
                <a:gd name="T12" fmla="*/ 24 w 421"/>
                <a:gd name="T13" fmla="*/ 12 h 20"/>
                <a:gd name="T14" fmla="*/ 15 w 421"/>
                <a:gd name="T15" fmla="*/ 9 h 20"/>
                <a:gd name="T16" fmla="*/ 0 w 421"/>
                <a:gd name="T17" fmla="*/ 0 h 20"/>
                <a:gd name="T18" fmla="*/ 13 w 421"/>
                <a:gd name="T19" fmla="*/ 1 h 20"/>
                <a:gd name="T20" fmla="*/ 73 w 421"/>
                <a:gd name="T21" fmla="*/ 5 h 20"/>
                <a:gd name="T22" fmla="*/ 232 w 421"/>
                <a:gd name="T23" fmla="*/ 6 h 20"/>
                <a:gd name="T24" fmla="*/ 401 w 421"/>
                <a:gd name="T25" fmla="*/ 1 h 20"/>
                <a:gd name="T26" fmla="*/ 409 w 421"/>
                <a:gd name="T2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20">
                  <a:moveTo>
                    <a:pt x="409" y="1"/>
                  </a:moveTo>
                  <a:cubicBezTo>
                    <a:pt x="414" y="3"/>
                    <a:pt x="416" y="7"/>
                    <a:pt x="419" y="11"/>
                  </a:cubicBezTo>
                  <a:cubicBezTo>
                    <a:pt x="421" y="12"/>
                    <a:pt x="419" y="12"/>
                    <a:pt x="418" y="13"/>
                  </a:cubicBezTo>
                  <a:cubicBezTo>
                    <a:pt x="380" y="14"/>
                    <a:pt x="342" y="16"/>
                    <a:pt x="304" y="17"/>
                  </a:cubicBezTo>
                  <a:cubicBezTo>
                    <a:pt x="258" y="18"/>
                    <a:pt x="212" y="20"/>
                    <a:pt x="166" y="20"/>
                  </a:cubicBezTo>
                  <a:cubicBezTo>
                    <a:pt x="128" y="19"/>
                    <a:pt x="90" y="17"/>
                    <a:pt x="53" y="14"/>
                  </a:cubicBezTo>
                  <a:cubicBezTo>
                    <a:pt x="43" y="14"/>
                    <a:pt x="34" y="13"/>
                    <a:pt x="24" y="12"/>
                  </a:cubicBezTo>
                  <a:cubicBezTo>
                    <a:pt x="21" y="12"/>
                    <a:pt x="18" y="11"/>
                    <a:pt x="15" y="9"/>
                  </a:cubicBezTo>
                  <a:cubicBezTo>
                    <a:pt x="11" y="6"/>
                    <a:pt x="6" y="3"/>
                    <a:pt x="0" y="0"/>
                  </a:cubicBezTo>
                  <a:cubicBezTo>
                    <a:pt x="5" y="0"/>
                    <a:pt x="9" y="1"/>
                    <a:pt x="13" y="1"/>
                  </a:cubicBezTo>
                  <a:cubicBezTo>
                    <a:pt x="33" y="3"/>
                    <a:pt x="53" y="4"/>
                    <a:pt x="73" y="5"/>
                  </a:cubicBezTo>
                  <a:cubicBezTo>
                    <a:pt x="126" y="8"/>
                    <a:pt x="179" y="8"/>
                    <a:pt x="232" y="6"/>
                  </a:cubicBezTo>
                  <a:cubicBezTo>
                    <a:pt x="288" y="5"/>
                    <a:pt x="345" y="3"/>
                    <a:pt x="401" y="1"/>
                  </a:cubicBezTo>
                  <a:cubicBezTo>
                    <a:pt x="404" y="1"/>
                    <a:pt x="407" y="1"/>
                    <a:pt x="409" y="1"/>
                  </a:cubicBezTo>
                  <a:close/>
                </a:path>
              </a:pathLst>
            </a:custGeom>
            <a:solidFill>
              <a:srgbClr val="4A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A65EC9B5-31F7-EA35-52F2-AF07B429F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" y="719"/>
              <a:ext cx="393" cy="194"/>
            </a:xfrm>
            <a:custGeom>
              <a:avLst/>
              <a:gdLst>
                <a:gd name="T0" fmla="*/ 224 w 224"/>
                <a:gd name="T1" fmla="*/ 109 h 110"/>
                <a:gd name="T2" fmla="*/ 181 w 224"/>
                <a:gd name="T3" fmla="*/ 110 h 110"/>
                <a:gd name="T4" fmla="*/ 176 w 224"/>
                <a:gd name="T5" fmla="*/ 107 h 110"/>
                <a:gd name="T6" fmla="*/ 111 w 224"/>
                <a:gd name="T7" fmla="*/ 53 h 110"/>
                <a:gd name="T8" fmla="*/ 32 w 224"/>
                <a:gd name="T9" fmla="*/ 11 h 110"/>
                <a:gd name="T10" fmla="*/ 0 w 224"/>
                <a:gd name="T11" fmla="*/ 1 h 110"/>
                <a:gd name="T12" fmla="*/ 41 w 224"/>
                <a:gd name="T13" fmla="*/ 1 h 110"/>
                <a:gd name="T14" fmla="*/ 67 w 224"/>
                <a:gd name="T15" fmla="*/ 9 h 110"/>
                <a:gd name="T16" fmla="*/ 134 w 224"/>
                <a:gd name="T17" fmla="*/ 38 h 110"/>
                <a:gd name="T18" fmla="*/ 184 w 224"/>
                <a:gd name="T19" fmla="*/ 75 h 110"/>
                <a:gd name="T20" fmla="*/ 222 w 224"/>
                <a:gd name="T21" fmla="*/ 107 h 110"/>
                <a:gd name="T22" fmla="*/ 224 w 224"/>
                <a:gd name="T23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" h="110">
                  <a:moveTo>
                    <a:pt x="224" y="109"/>
                  </a:moveTo>
                  <a:cubicBezTo>
                    <a:pt x="209" y="109"/>
                    <a:pt x="195" y="109"/>
                    <a:pt x="181" y="110"/>
                  </a:cubicBezTo>
                  <a:cubicBezTo>
                    <a:pt x="178" y="110"/>
                    <a:pt x="177" y="108"/>
                    <a:pt x="176" y="107"/>
                  </a:cubicBezTo>
                  <a:cubicBezTo>
                    <a:pt x="155" y="88"/>
                    <a:pt x="134" y="70"/>
                    <a:pt x="111" y="53"/>
                  </a:cubicBezTo>
                  <a:cubicBezTo>
                    <a:pt x="87" y="35"/>
                    <a:pt x="60" y="22"/>
                    <a:pt x="32" y="11"/>
                  </a:cubicBezTo>
                  <a:cubicBezTo>
                    <a:pt x="22" y="8"/>
                    <a:pt x="11" y="5"/>
                    <a:pt x="0" y="1"/>
                  </a:cubicBezTo>
                  <a:cubicBezTo>
                    <a:pt x="14" y="1"/>
                    <a:pt x="27" y="0"/>
                    <a:pt x="41" y="1"/>
                  </a:cubicBezTo>
                  <a:cubicBezTo>
                    <a:pt x="50" y="2"/>
                    <a:pt x="58" y="6"/>
                    <a:pt x="67" y="9"/>
                  </a:cubicBezTo>
                  <a:cubicBezTo>
                    <a:pt x="90" y="17"/>
                    <a:pt x="113" y="26"/>
                    <a:pt x="134" y="38"/>
                  </a:cubicBezTo>
                  <a:cubicBezTo>
                    <a:pt x="152" y="49"/>
                    <a:pt x="168" y="62"/>
                    <a:pt x="184" y="75"/>
                  </a:cubicBezTo>
                  <a:cubicBezTo>
                    <a:pt x="197" y="85"/>
                    <a:pt x="210" y="96"/>
                    <a:pt x="222" y="107"/>
                  </a:cubicBezTo>
                  <a:cubicBezTo>
                    <a:pt x="223" y="108"/>
                    <a:pt x="224" y="108"/>
                    <a:pt x="224" y="109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C9B9516F-88F3-CD94-0BE0-004709C4C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" y="718"/>
              <a:ext cx="386" cy="195"/>
            </a:xfrm>
            <a:custGeom>
              <a:avLst/>
              <a:gdLst>
                <a:gd name="T0" fmla="*/ 83 w 220"/>
                <a:gd name="T1" fmla="*/ 16 h 111"/>
                <a:gd name="T2" fmla="*/ 122 w 220"/>
                <a:gd name="T3" fmla="*/ 34 h 111"/>
                <a:gd name="T4" fmla="*/ 165 w 220"/>
                <a:gd name="T5" fmla="*/ 64 h 111"/>
                <a:gd name="T6" fmla="*/ 213 w 220"/>
                <a:gd name="T7" fmla="*/ 104 h 111"/>
                <a:gd name="T8" fmla="*/ 220 w 220"/>
                <a:gd name="T9" fmla="*/ 111 h 111"/>
                <a:gd name="T10" fmla="*/ 196 w 220"/>
                <a:gd name="T11" fmla="*/ 111 h 111"/>
                <a:gd name="T12" fmla="*/ 177 w 220"/>
                <a:gd name="T13" fmla="*/ 111 h 111"/>
                <a:gd name="T14" fmla="*/ 171 w 220"/>
                <a:gd name="T15" fmla="*/ 108 h 111"/>
                <a:gd name="T16" fmla="*/ 105 w 220"/>
                <a:gd name="T17" fmla="*/ 52 h 111"/>
                <a:gd name="T18" fmla="*/ 86 w 220"/>
                <a:gd name="T19" fmla="*/ 39 h 111"/>
                <a:gd name="T20" fmla="*/ 72 w 220"/>
                <a:gd name="T21" fmla="*/ 32 h 111"/>
                <a:gd name="T22" fmla="*/ 44 w 220"/>
                <a:gd name="T23" fmla="*/ 19 h 111"/>
                <a:gd name="T24" fmla="*/ 4 w 220"/>
                <a:gd name="T25" fmla="*/ 5 h 111"/>
                <a:gd name="T26" fmla="*/ 3 w 220"/>
                <a:gd name="T27" fmla="*/ 5 h 111"/>
                <a:gd name="T28" fmla="*/ 0 w 220"/>
                <a:gd name="T29" fmla="*/ 2 h 111"/>
                <a:gd name="T30" fmla="*/ 4 w 220"/>
                <a:gd name="T31" fmla="*/ 1 h 111"/>
                <a:gd name="T32" fmla="*/ 33 w 220"/>
                <a:gd name="T33" fmla="*/ 1 h 111"/>
                <a:gd name="T34" fmla="*/ 69 w 220"/>
                <a:gd name="T35" fmla="*/ 10 h 111"/>
                <a:gd name="T36" fmla="*/ 83 w 220"/>
                <a:gd name="T37" fmla="*/ 1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" h="111">
                  <a:moveTo>
                    <a:pt x="83" y="16"/>
                  </a:moveTo>
                  <a:cubicBezTo>
                    <a:pt x="96" y="21"/>
                    <a:pt x="109" y="27"/>
                    <a:pt x="122" y="34"/>
                  </a:cubicBezTo>
                  <a:cubicBezTo>
                    <a:pt x="138" y="42"/>
                    <a:pt x="151" y="53"/>
                    <a:pt x="165" y="64"/>
                  </a:cubicBezTo>
                  <a:cubicBezTo>
                    <a:pt x="181" y="77"/>
                    <a:pt x="197" y="90"/>
                    <a:pt x="213" y="104"/>
                  </a:cubicBezTo>
                  <a:cubicBezTo>
                    <a:pt x="215" y="106"/>
                    <a:pt x="217" y="108"/>
                    <a:pt x="220" y="111"/>
                  </a:cubicBezTo>
                  <a:cubicBezTo>
                    <a:pt x="211" y="111"/>
                    <a:pt x="204" y="111"/>
                    <a:pt x="196" y="111"/>
                  </a:cubicBezTo>
                  <a:cubicBezTo>
                    <a:pt x="190" y="111"/>
                    <a:pt x="183" y="110"/>
                    <a:pt x="177" y="111"/>
                  </a:cubicBezTo>
                  <a:cubicBezTo>
                    <a:pt x="174" y="111"/>
                    <a:pt x="172" y="110"/>
                    <a:pt x="171" y="108"/>
                  </a:cubicBezTo>
                  <a:cubicBezTo>
                    <a:pt x="150" y="88"/>
                    <a:pt x="128" y="69"/>
                    <a:pt x="105" y="52"/>
                  </a:cubicBezTo>
                  <a:cubicBezTo>
                    <a:pt x="99" y="47"/>
                    <a:pt x="93" y="42"/>
                    <a:pt x="86" y="39"/>
                  </a:cubicBezTo>
                  <a:cubicBezTo>
                    <a:pt x="81" y="38"/>
                    <a:pt x="77" y="34"/>
                    <a:pt x="72" y="32"/>
                  </a:cubicBezTo>
                  <a:cubicBezTo>
                    <a:pt x="63" y="27"/>
                    <a:pt x="54" y="23"/>
                    <a:pt x="44" y="19"/>
                  </a:cubicBezTo>
                  <a:cubicBezTo>
                    <a:pt x="31" y="13"/>
                    <a:pt x="17" y="9"/>
                    <a:pt x="4" y="5"/>
                  </a:cubicBezTo>
                  <a:cubicBezTo>
                    <a:pt x="3" y="4"/>
                    <a:pt x="4" y="5"/>
                    <a:pt x="3" y="5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0"/>
                    <a:pt x="3" y="1"/>
                    <a:pt x="4" y="1"/>
                  </a:cubicBezTo>
                  <a:cubicBezTo>
                    <a:pt x="14" y="0"/>
                    <a:pt x="23" y="1"/>
                    <a:pt x="33" y="1"/>
                  </a:cubicBezTo>
                  <a:cubicBezTo>
                    <a:pt x="46" y="1"/>
                    <a:pt x="57" y="6"/>
                    <a:pt x="69" y="10"/>
                  </a:cubicBezTo>
                  <a:cubicBezTo>
                    <a:pt x="74" y="11"/>
                    <a:pt x="79" y="13"/>
                    <a:pt x="83" y="1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D1F9BBFF-85EE-7891-7D7F-2DC13AB48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" y="718"/>
              <a:ext cx="358" cy="195"/>
            </a:xfrm>
            <a:custGeom>
              <a:avLst/>
              <a:gdLst>
                <a:gd name="T0" fmla="*/ 204 w 204"/>
                <a:gd name="T1" fmla="*/ 110 h 111"/>
                <a:gd name="T2" fmla="*/ 160 w 204"/>
                <a:gd name="T3" fmla="*/ 111 h 111"/>
                <a:gd name="T4" fmla="*/ 156 w 204"/>
                <a:gd name="T5" fmla="*/ 108 h 111"/>
                <a:gd name="T6" fmla="*/ 111 w 204"/>
                <a:gd name="T7" fmla="*/ 63 h 111"/>
                <a:gd name="T8" fmla="*/ 32 w 204"/>
                <a:gd name="T9" fmla="*/ 13 h 111"/>
                <a:gd name="T10" fmla="*/ 0 w 204"/>
                <a:gd name="T11" fmla="*/ 2 h 111"/>
                <a:gd name="T12" fmla="*/ 4 w 204"/>
                <a:gd name="T13" fmla="*/ 2 h 111"/>
                <a:gd name="T14" fmla="*/ 12 w 204"/>
                <a:gd name="T15" fmla="*/ 1 h 111"/>
                <a:gd name="T16" fmla="*/ 64 w 204"/>
                <a:gd name="T17" fmla="*/ 9 h 111"/>
                <a:gd name="T18" fmla="*/ 127 w 204"/>
                <a:gd name="T19" fmla="*/ 40 h 111"/>
                <a:gd name="T20" fmla="*/ 167 w 204"/>
                <a:gd name="T21" fmla="*/ 73 h 111"/>
                <a:gd name="T22" fmla="*/ 203 w 204"/>
                <a:gd name="T23" fmla="*/ 108 h 111"/>
                <a:gd name="T24" fmla="*/ 204 w 204"/>
                <a:gd name="T25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111">
                  <a:moveTo>
                    <a:pt x="204" y="110"/>
                  </a:moveTo>
                  <a:cubicBezTo>
                    <a:pt x="189" y="110"/>
                    <a:pt x="175" y="110"/>
                    <a:pt x="160" y="111"/>
                  </a:cubicBezTo>
                  <a:cubicBezTo>
                    <a:pt x="158" y="111"/>
                    <a:pt x="157" y="109"/>
                    <a:pt x="156" y="108"/>
                  </a:cubicBezTo>
                  <a:cubicBezTo>
                    <a:pt x="141" y="92"/>
                    <a:pt x="126" y="77"/>
                    <a:pt x="111" y="63"/>
                  </a:cubicBezTo>
                  <a:cubicBezTo>
                    <a:pt x="88" y="41"/>
                    <a:pt x="62" y="25"/>
                    <a:pt x="32" y="13"/>
                  </a:cubicBezTo>
                  <a:cubicBezTo>
                    <a:pt x="22" y="9"/>
                    <a:pt x="11" y="6"/>
                    <a:pt x="0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7" y="1"/>
                    <a:pt x="9" y="2"/>
                    <a:pt x="12" y="1"/>
                  </a:cubicBezTo>
                  <a:cubicBezTo>
                    <a:pt x="30" y="0"/>
                    <a:pt x="47" y="2"/>
                    <a:pt x="64" y="9"/>
                  </a:cubicBezTo>
                  <a:cubicBezTo>
                    <a:pt x="86" y="18"/>
                    <a:pt x="108" y="26"/>
                    <a:pt x="127" y="40"/>
                  </a:cubicBezTo>
                  <a:cubicBezTo>
                    <a:pt x="142" y="50"/>
                    <a:pt x="154" y="61"/>
                    <a:pt x="167" y="73"/>
                  </a:cubicBezTo>
                  <a:cubicBezTo>
                    <a:pt x="179" y="85"/>
                    <a:pt x="191" y="96"/>
                    <a:pt x="203" y="108"/>
                  </a:cubicBezTo>
                  <a:cubicBezTo>
                    <a:pt x="203" y="109"/>
                    <a:pt x="203" y="109"/>
                    <a:pt x="204" y="11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E09E8FDA-F7DE-84E6-66B2-D3E8F60AE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9" y="716"/>
              <a:ext cx="367" cy="197"/>
            </a:xfrm>
            <a:custGeom>
              <a:avLst/>
              <a:gdLst>
                <a:gd name="T0" fmla="*/ 89 w 209"/>
                <a:gd name="T1" fmla="*/ 21 h 112"/>
                <a:gd name="T2" fmla="*/ 91 w 209"/>
                <a:gd name="T3" fmla="*/ 22 h 112"/>
                <a:gd name="T4" fmla="*/ 90 w 209"/>
                <a:gd name="T5" fmla="*/ 28 h 112"/>
                <a:gd name="T6" fmla="*/ 88 w 209"/>
                <a:gd name="T7" fmla="*/ 32 h 112"/>
                <a:gd name="T8" fmla="*/ 93 w 209"/>
                <a:gd name="T9" fmla="*/ 29 h 112"/>
                <a:gd name="T10" fmla="*/ 100 w 209"/>
                <a:gd name="T11" fmla="*/ 30 h 112"/>
                <a:gd name="T12" fmla="*/ 99 w 209"/>
                <a:gd name="T13" fmla="*/ 36 h 112"/>
                <a:gd name="T14" fmla="*/ 95 w 209"/>
                <a:gd name="T15" fmla="*/ 43 h 112"/>
                <a:gd name="T16" fmla="*/ 104 w 209"/>
                <a:gd name="T17" fmla="*/ 31 h 112"/>
                <a:gd name="T18" fmla="*/ 107 w 209"/>
                <a:gd name="T19" fmla="*/ 28 h 112"/>
                <a:gd name="T20" fmla="*/ 147 w 209"/>
                <a:gd name="T21" fmla="*/ 55 h 112"/>
                <a:gd name="T22" fmla="*/ 209 w 209"/>
                <a:gd name="T23" fmla="*/ 111 h 112"/>
                <a:gd name="T24" fmla="*/ 198 w 209"/>
                <a:gd name="T25" fmla="*/ 111 h 112"/>
                <a:gd name="T26" fmla="*/ 166 w 209"/>
                <a:gd name="T27" fmla="*/ 112 h 112"/>
                <a:gd name="T28" fmla="*/ 160 w 209"/>
                <a:gd name="T29" fmla="*/ 109 h 112"/>
                <a:gd name="T30" fmla="*/ 100 w 209"/>
                <a:gd name="T31" fmla="*/ 53 h 112"/>
                <a:gd name="T32" fmla="*/ 32 w 209"/>
                <a:gd name="T33" fmla="*/ 14 h 112"/>
                <a:gd name="T34" fmla="*/ 0 w 209"/>
                <a:gd name="T35" fmla="*/ 2 h 112"/>
                <a:gd name="T36" fmla="*/ 20 w 209"/>
                <a:gd name="T37" fmla="*/ 2 h 112"/>
                <a:gd name="T38" fmla="*/ 69 w 209"/>
                <a:gd name="T39" fmla="*/ 12 h 112"/>
                <a:gd name="T40" fmla="*/ 83 w 209"/>
                <a:gd name="T41" fmla="*/ 18 h 112"/>
                <a:gd name="T42" fmla="*/ 81 w 209"/>
                <a:gd name="T43" fmla="*/ 23 h 112"/>
                <a:gd name="T44" fmla="*/ 78 w 209"/>
                <a:gd name="T45" fmla="*/ 27 h 112"/>
                <a:gd name="T46" fmla="*/ 89 w 209"/>
                <a:gd name="T47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112">
                  <a:moveTo>
                    <a:pt x="89" y="21"/>
                  </a:moveTo>
                  <a:cubicBezTo>
                    <a:pt x="90" y="21"/>
                    <a:pt x="91" y="21"/>
                    <a:pt x="91" y="22"/>
                  </a:cubicBezTo>
                  <a:cubicBezTo>
                    <a:pt x="93" y="24"/>
                    <a:pt x="92" y="26"/>
                    <a:pt x="90" y="28"/>
                  </a:cubicBezTo>
                  <a:cubicBezTo>
                    <a:pt x="89" y="29"/>
                    <a:pt x="88" y="30"/>
                    <a:pt x="88" y="32"/>
                  </a:cubicBezTo>
                  <a:cubicBezTo>
                    <a:pt x="90" y="32"/>
                    <a:pt x="91" y="30"/>
                    <a:pt x="93" y="29"/>
                  </a:cubicBezTo>
                  <a:cubicBezTo>
                    <a:pt x="95" y="28"/>
                    <a:pt x="98" y="27"/>
                    <a:pt x="100" y="30"/>
                  </a:cubicBezTo>
                  <a:cubicBezTo>
                    <a:pt x="102" y="32"/>
                    <a:pt x="101" y="34"/>
                    <a:pt x="99" y="36"/>
                  </a:cubicBezTo>
                  <a:cubicBezTo>
                    <a:pt x="97" y="38"/>
                    <a:pt x="94" y="40"/>
                    <a:pt x="95" y="43"/>
                  </a:cubicBezTo>
                  <a:cubicBezTo>
                    <a:pt x="98" y="39"/>
                    <a:pt x="104" y="37"/>
                    <a:pt x="104" y="31"/>
                  </a:cubicBezTo>
                  <a:cubicBezTo>
                    <a:pt x="105" y="29"/>
                    <a:pt x="105" y="28"/>
                    <a:pt x="107" y="28"/>
                  </a:cubicBezTo>
                  <a:cubicBezTo>
                    <a:pt x="122" y="35"/>
                    <a:pt x="135" y="45"/>
                    <a:pt x="147" y="55"/>
                  </a:cubicBezTo>
                  <a:cubicBezTo>
                    <a:pt x="168" y="72"/>
                    <a:pt x="189" y="91"/>
                    <a:pt x="209" y="111"/>
                  </a:cubicBezTo>
                  <a:cubicBezTo>
                    <a:pt x="205" y="111"/>
                    <a:pt x="202" y="111"/>
                    <a:pt x="198" y="111"/>
                  </a:cubicBezTo>
                  <a:cubicBezTo>
                    <a:pt x="187" y="111"/>
                    <a:pt x="177" y="111"/>
                    <a:pt x="166" y="112"/>
                  </a:cubicBezTo>
                  <a:cubicBezTo>
                    <a:pt x="163" y="112"/>
                    <a:pt x="162" y="111"/>
                    <a:pt x="160" y="109"/>
                  </a:cubicBezTo>
                  <a:cubicBezTo>
                    <a:pt x="141" y="89"/>
                    <a:pt x="121" y="70"/>
                    <a:pt x="100" y="53"/>
                  </a:cubicBezTo>
                  <a:cubicBezTo>
                    <a:pt x="80" y="36"/>
                    <a:pt x="57" y="24"/>
                    <a:pt x="32" y="14"/>
                  </a:cubicBezTo>
                  <a:cubicBezTo>
                    <a:pt x="22" y="10"/>
                    <a:pt x="11" y="7"/>
                    <a:pt x="0" y="2"/>
                  </a:cubicBezTo>
                  <a:cubicBezTo>
                    <a:pt x="6" y="2"/>
                    <a:pt x="13" y="3"/>
                    <a:pt x="20" y="2"/>
                  </a:cubicBezTo>
                  <a:cubicBezTo>
                    <a:pt x="37" y="0"/>
                    <a:pt x="53" y="6"/>
                    <a:pt x="69" y="12"/>
                  </a:cubicBezTo>
                  <a:cubicBezTo>
                    <a:pt x="74" y="14"/>
                    <a:pt x="78" y="16"/>
                    <a:pt x="83" y="18"/>
                  </a:cubicBezTo>
                  <a:cubicBezTo>
                    <a:pt x="84" y="20"/>
                    <a:pt x="82" y="21"/>
                    <a:pt x="81" y="23"/>
                  </a:cubicBezTo>
                  <a:cubicBezTo>
                    <a:pt x="80" y="24"/>
                    <a:pt x="79" y="25"/>
                    <a:pt x="78" y="27"/>
                  </a:cubicBezTo>
                  <a:cubicBezTo>
                    <a:pt x="83" y="26"/>
                    <a:pt x="84" y="21"/>
                    <a:pt x="89" y="2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A5506AE0-1C2E-8176-CB7D-1234581EB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" y="725"/>
              <a:ext cx="302" cy="188"/>
            </a:xfrm>
            <a:custGeom>
              <a:avLst/>
              <a:gdLst>
                <a:gd name="T0" fmla="*/ 6 w 172"/>
                <a:gd name="T1" fmla="*/ 0 h 107"/>
                <a:gd name="T2" fmla="*/ 66 w 172"/>
                <a:gd name="T3" fmla="*/ 23 h 107"/>
                <a:gd name="T4" fmla="*/ 73 w 172"/>
                <a:gd name="T5" fmla="*/ 27 h 107"/>
                <a:gd name="T6" fmla="*/ 172 w 172"/>
                <a:gd name="T7" fmla="*/ 105 h 107"/>
                <a:gd name="T8" fmla="*/ 171 w 172"/>
                <a:gd name="T9" fmla="*/ 106 h 107"/>
                <a:gd name="T10" fmla="*/ 149 w 172"/>
                <a:gd name="T11" fmla="*/ 106 h 107"/>
                <a:gd name="T12" fmla="*/ 130 w 172"/>
                <a:gd name="T13" fmla="*/ 107 h 107"/>
                <a:gd name="T14" fmla="*/ 122 w 172"/>
                <a:gd name="T15" fmla="*/ 103 h 107"/>
                <a:gd name="T16" fmla="*/ 48 w 172"/>
                <a:gd name="T17" fmla="*/ 39 h 107"/>
                <a:gd name="T18" fmla="*/ 3 w 172"/>
                <a:gd name="T19" fmla="*/ 15 h 107"/>
                <a:gd name="T20" fmla="*/ 0 w 172"/>
                <a:gd name="T21" fmla="*/ 13 h 107"/>
                <a:gd name="T22" fmla="*/ 5 w 172"/>
                <a:gd name="T23" fmla="*/ 9 h 107"/>
                <a:gd name="T24" fmla="*/ 11 w 172"/>
                <a:gd name="T25" fmla="*/ 11 h 107"/>
                <a:gd name="T26" fmla="*/ 13 w 172"/>
                <a:gd name="T27" fmla="*/ 10 h 107"/>
                <a:gd name="T28" fmla="*/ 12 w 172"/>
                <a:gd name="T29" fmla="*/ 9 h 107"/>
                <a:gd name="T30" fmla="*/ 6 w 172"/>
                <a:gd name="T31" fmla="*/ 6 h 107"/>
                <a:gd name="T32" fmla="*/ 6 w 172"/>
                <a:gd name="T3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07">
                  <a:moveTo>
                    <a:pt x="6" y="0"/>
                  </a:moveTo>
                  <a:cubicBezTo>
                    <a:pt x="27" y="7"/>
                    <a:pt x="47" y="14"/>
                    <a:pt x="66" y="23"/>
                  </a:cubicBezTo>
                  <a:cubicBezTo>
                    <a:pt x="68" y="24"/>
                    <a:pt x="71" y="25"/>
                    <a:pt x="73" y="27"/>
                  </a:cubicBezTo>
                  <a:cubicBezTo>
                    <a:pt x="110" y="47"/>
                    <a:pt x="140" y="77"/>
                    <a:pt x="172" y="105"/>
                  </a:cubicBezTo>
                  <a:cubicBezTo>
                    <a:pt x="172" y="106"/>
                    <a:pt x="171" y="106"/>
                    <a:pt x="171" y="106"/>
                  </a:cubicBezTo>
                  <a:cubicBezTo>
                    <a:pt x="164" y="106"/>
                    <a:pt x="156" y="106"/>
                    <a:pt x="149" y="106"/>
                  </a:cubicBezTo>
                  <a:cubicBezTo>
                    <a:pt x="143" y="106"/>
                    <a:pt x="136" y="106"/>
                    <a:pt x="130" y="107"/>
                  </a:cubicBezTo>
                  <a:cubicBezTo>
                    <a:pt x="127" y="107"/>
                    <a:pt x="125" y="105"/>
                    <a:pt x="122" y="103"/>
                  </a:cubicBezTo>
                  <a:cubicBezTo>
                    <a:pt x="99" y="80"/>
                    <a:pt x="75" y="58"/>
                    <a:pt x="48" y="39"/>
                  </a:cubicBezTo>
                  <a:cubicBezTo>
                    <a:pt x="34" y="29"/>
                    <a:pt x="19" y="21"/>
                    <a:pt x="3" y="15"/>
                  </a:cubicBezTo>
                  <a:cubicBezTo>
                    <a:pt x="2" y="14"/>
                    <a:pt x="1" y="13"/>
                    <a:pt x="0" y="13"/>
                  </a:cubicBezTo>
                  <a:cubicBezTo>
                    <a:pt x="0" y="9"/>
                    <a:pt x="2" y="8"/>
                    <a:pt x="5" y="9"/>
                  </a:cubicBezTo>
                  <a:cubicBezTo>
                    <a:pt x="7" y="10"/>
                    <a:pt x="9" y="11"/>
                    <a:pt x="11" y="11"/>
                  </a:cubicBezTo>
                  <a:cubicBezTo>
                    <a:pt x="12" y="11"/>
                    <a:pt x="12" y="11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0" y="8"/>
                    <a:pt x="8" y="7"/>
                    <a:pt x="6" y="6"/>
                  </a:cubicBezTo>
                  <a:cubicBezTo>
                    <a:pt x="3" y="4"/>
                    <a:pt x="3" y="2"/>
                    <a:pt x="6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CC4FAAAB-627A-6B28-0029-16DD5BB05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" y="726"/>
              <a:ext cx="486" cy="32"/>
            </a:xfrm>
            <a:custGeom>
              <a:avLst/>
              <a:gdLst>
                <a:gd name="T0" fmla="*/ 235 w 277"/>
                <a:gd name="T1" fmla="*/ 3 h 18"/>
                <a:gd name="T2" fmla="*/ 274 w 277"/>
                <a:gd name="T3" fmla="*/ 2 h 18"/>
                <a:gd name="T4" fmla="*/ 276 w 277"/>
                <a:gd name="T5" fmla="*/ 2 h 18"/>
                <a:gd name="T6" fmla="*/ 274 w 277"/>
                <a:gd name="T7" fmla="*/ 7 h 18"/>
                <a:gd name="T8" fmla="*/ 265 w 277"/>
                <a:gd name="T9" fmla="*/ 14 h 18"/>
                <a:gd name="T10" fmla="*/ 256 w 277"/>
                <a:gd name="T11" fmla="*/ 15 h 18"/>
                <a:gd name="T12" fmla="*/ 111 w 277"/>
                <a:gd name="T13" fmla="*/ 17 h 18"/>
                <a:gd name="T14" fmla="*/ 11 w 277"/>
                <a:gd name="T15" fmla="*/ 11 h 18"/>
                <a:gd name="T16" fmla="*/ 4 w 277"/>
                <a:gd name="T17" fmla="*/ 5 h 18"/>
                <a:gd name="T18" fmla="*/ 2 w 277"/>
                <a:gd name="T19" fmla="*/ 0 h 18"/>
                <a:gd name="T20" fmla="*/ 45 w 277"/>
                <a:gd name="T21" fmla="*/ 3 h 18"/>
                <a:gd name="T22" fmla="*/ 148 w 277"/>
                <a:gd name="T23" fmla="*/ 5 h 18"/>
                <a:gd name="T24" fmla="*/ 230 w 277"/>
                <a:gd name="T25" fmla="*/ 3 h 18"/>
                <a:gd name="T26" fmla="*/ 235 w 277"/>
                <a:gd name="T2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18">
                  <a:moveTo>
                    <a:pt x="235" y="3"/>
                  </a:moveTo>
                  <a:cubicBezTo>
                    <a:pt x="248" y="3"/>
                    <a:pt x="261" y="2"/>
                    <a:pt x="274" y="2"/>
                  </a:cubicBezTo>
                  <a:cubicBezTo>
                    <a:pt x="275" y="2"/>
                    <a:pt x="275" y="2"/>
                    <a:pt x="276" y="2"/>
                  </a:cubicBezTo>
                  <a:cubicBezTo>
                    <a:pt x="277" y="4"/>
                    <a:pt x="275" y="5"/>
                    <a:pt x="274" y="7"/>
                  </a:cubicBezTo>
                  <a:cubicBezTo>
                    <a:pt x="271" y="10"/>
                    <a:pt x="268" y="12"/>
                    <a:pt x="265" y="14"/>
                  </a:cubicBezTo>
                  <a:cubicBezTo>
                    <a:pt x="262" y="15"/>
                    <a:pt x="259" y="15"/>
                    <a:pt x="256" y="15"/>
                  </a:cubicBezTo>
                  <a:cubicBezTo>
                    <a:pt x="208" y="17"/>
                    <a:pt x="159" y="18"/>
                    <a:pt x="111" y="17"/>
                  </a:cubicBezTo>
                  <a:cubicBezTo>
                    <a:pt x="78" y="16"/>
                    <a:pt x="44" y="14"/>
                    <a:pt x="11" y="11"/>
                  </a:cubicBezTo>
                  <a:cubicBezTo>
                    <a:pt x="10" y="8"/>
                    <a:pt x="7" y="7"/>
                    <a:pt x="4" y="5"/>
                  </a:cubicBezTo>
                  <a:cubicBezTo>
                    <a:pt x="2" y="4"/>
                    <a:pt x="0" y="3"/>
                    <a:pt x="2" y="0"/>
                  </a:cubicBezTo>
                  <a:cubicBezTo>
                    <a:pt x="16" y="1"/>
                    <a:pt x="31" y="2"/>
                    <a:pt x="45" y="3"/>
                  </a:cubicBezTo>
                  <a:cubicBezTo>
                    <a:pt x="79" y="5"/>
                    <a:pt x="113" y="6"/>
                    <a:pt x="148" y="5"/>
                  </a:cubicBezTo>
                  <a:cubicBezTo>
                    <a:pt x="175" y="5"/>
                    <a:pt x="202" y="4"/>
                    <a:pt x="230" y="3"/>
                  </a:cubicBezTo>
                  <a:cubicBezTo>
                    <a:pt x="231" y="3"/>
                    <a:pt x="233" y="3"/>
                    <a:pt x="235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0D57DD20-6A48-5C44-B9B4-48D77B2BD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2" y="756"/>
              <a:ext cx="437" cy="35"/>
            </a:xfrm>
            <a:custGeom>
              <a:avLst/>
              <a:gdLst>
                <a:gd name="T0" fmla="*/ 248 w 249"/>
                <a:gd name="T1" fmla="*/ 18 h 20"/>
                <a:gd name="T2" fmla="*/ 133 w 249"/>
                <a:gd name="T3" fmla="*/ 19 h 20"/>
                <a:gd name="T4" fmla="*/ 24 w 249"/>
                <a:gd name="T5" fmla="*/ 13 h 20"/>
                <a:gd name="T6" fmla="*/ 8 w 249"/>
                <a:gd name="T7" fmla="*/ 6 h 20"/>
                <a:gd name="T8" fmla="*/ 0 w 249"/>
                <a:gd name="T9" fmla="*/ 0 h 20"/>
                <a:gd name="T10" fmla="*/ 22 w 249"/>
                <a:gd name="T11" fmla="*/ 2 h 20"/>
                <a:gd name="T12" fmla="*/ 104 w 249"/>
                <a:gd name="T13" fmla="*/ 7 h 20"/>
                <a:gd name="T14" fmla="*/ 229 w 249"/>
                <a:gd name="T15" fmla="*/ 6 h 20"/>
                <a:gd name="T16" fmla="*/ 231 w 249"/>
                <a:gd name="T17" fmla="*/ 6 h 20"/>
                <a:gd name="T18" fmla="*/ 244 w 249"/>
                <a:gd name="T19" fmla="*/ 6 h 20"/>
                <a:gd name="T20" fmla="*/ 246 w 249"/>
                <a:gd name="T21" fmla="*/ 7 h 20"/>
                <a:gd name="T22" fmla="*/ 248 w 249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9" h="20">
                  <a:moveTo>
                    <a:pt x="248" y="18"/>
                  </a:moveTo>
                  <a:cubicBezTo>
                    <a:pt x="210" y="19"/>
                    <a:pt x="172" y="20"/>
                    <a:pt x="133" y="19"/>
                  </a:cubicBezTo>
                  <a:cubicBezTo>
                    <a:pt x="97" y="18"/>
                    <a:pt x="60" y="16"/>
                    <a:pt x="24" y="13"/>
                  </a:cubicBezTo>
                  <a:cubicBezTo>
                    <a:pt x="18" y="12"/>
                    <a:pt x="13" y="8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  <a:cubicBezTo>
                    <a:pt x="8" y="1"/>
                    <a:pt x="15" y="1"/>
                    <a:pt x="22" y="2"/>
                  </a:cubicBezTo>
                  <a:cubicBezTo>
                    <a:pt x="49" y="5"/>
                    <a:pt x="77" y="6"/>
                    <a:pt x="104" y="7"/>
                  </a:cubicBezTo>
                  <a:cubicBezTo>
                    <a:pt x="145" y="8"/>
                    <a:pt x="187" y="7"/>
                    <a:pt x="229" y="6"/>
                  </a:cubicBezTo>
                  <a:cubicBezTo>
                    <a:pt x="229" y="6"/>
                    <a:pt x="230" y="6"/>
                    <a:pt x="231" y="6"/>
                  </a:cubicBezTo>
                  <a:cubicBezTo>
                    <a:pt x="235" y="6"/>
                    <a:pt x="240" y="6"/>
                    <a:pt x="244" y="6"/>
                  </a:cubicBezTo>
                  <a:cubicBezTo>
                    <a:pt x="245" y="6"/>
                    <a:pt x="246" y="6"/>
                    <a:pt x="246" y="7"/>
                  </a:cubicBezTo>
                  <a:cubicBezTo>
                    <a:pt x="247" y="11"/>
                    <a:pt x="249" y="14"/>
                    <a:pt x="248" y="18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089B273E-A4A8-BC0C-9DBF-ED3E24849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821"/>
              <a:ext cx="375" cy="36"/>
            </a:xfrm>
            <a:custGeom>
              <a:avLst/>
              <a:gdLst>
                <a:gd name="T0" fmla="*/ 202 w 214"/>
                <a:gd name="T1" fmla="*/ 0 h 20"/>
                <a:gd name="T2" fmla="*/ 214 w 214"/>
                <a:gd name="T3" fmla="*/ 11 h 20"/>
                <a:gd name="T4" fmla="*/ 208 w 214"/>
                <a:gd name="T5" fmla="*/ 13 h 20"/>
                <a:gd name="T6" fmla="*/ 128 w 214"/>
                <a:gd name="T7" fmla="*/ 16 h 20"/>
                <a:gd name="T8" fmla="*/ 15 w 214"/>
                <a:gd name="T9" fmla="*/ 19 h 20"/>
                <a:gd name="T10" fmla="*/ 9 w 214"/>
                <a:gd name="T11" fmla="*/ 19 h 20"/>
                <a:gd name="T12" fmla="*/ 3 w 214"/>
                <a:gd name="T13" fmla="*/ 20 h 20"/>
                <a:gd name="T14" fmla="*/ 0 w 214"/>
                <a:gd name="T15" fmla="*/ 19 h 20"/>
                <a:gd name="T16" fmla="*/ 1 w 214"/>
                <a:gd name="T17" fmla="*/ 16 h 20"/>
                <a:gd name="T18" fmla="*/ 12 w 214"/>
                <a:gd name="T19" fmla="*/ 7 h 20"/>
                <a:gd name="T20" fmla="*/ 71 w 214"/>
                <a:gd name="T21" fmla="*/ 5 h 20"/>
                <a:gd name="T22" fmla="*/ 181 w 214"/>
                <a:gd name="T23" fmla="*/ 1 h 20"/>
                <a:gd name="T24" fmla="*/ 202 w 214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20">
                  <a:moveTo>
                    <a:pt x="202" y="0"/>
                  </a:moveTo>
                  <a:cubicBezTo>
                    <a:pt x="208" y="2"/>
                    <a:pt x="210" y="7"/>
                    <a:pt x="214" y="11"/>
                  </a:cubicBezTo>
                  <a:cubicBezTo>
                    <a:pt x="212" y="13"/>
                    <a:pt x="210" y="11"/>
                    <a:pt x="208" y="13"/>
                  </a:cubicBezTo>
                  <a:cubicBezTo>
                    <a:pt x="182" y="14"/>
                    <a:pt x="155" y="15"/>
                    <a:pt x="128" y="16"/>
                  </a:cubicBezTo>
                  <a:cubicBezTo>
                    <a:pt x="91" y="17"/>
                    <a:pt x="53" y="18"/>
                    <a:pt x="15" y="19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7" y="20"/>
                    <a:pt x="5" y="20"/>
                    <a:pt x="3" y="20"/>
                  </a:cubicBezTo>
                  <a:cubicBezTo>
                    <a:pt x="2" y="20"/>
                    <a:pt x="0" y="20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4" y="13"/>
                    <a:pt x="7" y="9"/>
                    <a:pt x="12" y="7"/>
                  </a:cubicBezTo>
                  <a:cubicBezTo>
                    <a:pt x="31" y="6"/>
                    <a:pt x="51" y="6"/>
                    <a:pt x="71" y="5"/>
                  </a:cubicBezTo>
                  <a:cubicBezTo>
                    <a:pt x="108" y="4"/>
                    <a:pt x="144" y="2"/>
                    <a:pt x="181" y="1"/>
                  </a:cubicBezTo>
                  <a:cubicBezTo>
                    <a:pt x="188" y="1"/>
                    <a:pt x="195" y="1"/>
                    <a:pt x="202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13987CD5-24B4-99DC-240C-A6A4D6A0C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" y="790"/>
              <a:ext cx="386" cy="35"/>
            </a:xfrm>
            <a:custGeom>
              <a:avLst/>
              <a:gdLst>
                <a:gd name="T0" fmla="*/ 220 w 220"/>
                <a:gd name="T1" fmla="*/ 19 h 20"/>
                <a:gd name="T2" fmla="*/ 128 w 220"/>
                <a:gd name="T3" fmla="*/ 19 h 20"/>
                <a:gd name="T4" fmla="*/ 22 w 220"/>
                <a:gd name="T5" fmla="*/ 12 h 20"/>
                <a:gd name="T6" fmla="*/ 17 w 220"/>
                <a:gd name="T7" fmla="*/ 11 h 20"/>
                <a:gd name="T8" fmla="*/ 0 w 220"/>
                <a:gd name="T9" fmla="*/ 0 h 20"/>
                <a:gd name="T10" fmla="*/ 20 w 220"/>
                <a:gd name="T11" fmla="*/ 2 h 20"/>
                <a:gd name="T12" fmla="*/ 172 w 220"/>
                <a:gd name="T13" fmla="*/ 7 h 20"/>
                <a:gd name="T14" fmla="*/ 211 w 220"/>
                <a:gd name="T15" fmla="*/ 7 h 20"/>
                <a:gd name="T16" fmla="*/ 217 w 220"/>
                <a:gd name="T17" fmla="*/ 12 h 20"/>
                <a:gd name="T18" fmla="*/ 220 w 220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0">
                  <a:moveTo>
                    <a:pt x="220" y="19"/>
                  </a:moveTo>
                  <a:cubicBezTo>
                    <a:pt x="189" y="20"/>
                    <a:pt x="159" y="20"/>
                    <a:pt x="128" y="19"/>
                  </a:cubicBezTo>
                  <a:cubicBezTo>
                    <a:pt x="92" y="18"/>
                    <a:pt x="57" y="15"/>
                    <a:pt x="22" y="12"/>
                  </a:cubicBezTo>
                  <a:cubicBezTo>
                    <a:pt x="20" y="12"/>
                    <a:pt x="18" y="12"/>
                    <a:pt x="17" y="11"/>
                  </a:cubicBezTo>
                  <a:cubicBezTo>
                    <a:pt x="11" y="8"/>
                    <a:pt x="6" y="4"/>
                    <a:pt x="0" y="0"/>
                  </a:cubicBezTo>
                  <a:cubicBezTo>
                    <a:pt x="7" y="1"/>
                    <a:pt x="13" y="1"/>
                    <a:pt x="20" y="2"/>
                  </a:cubicBezTo>
                  <a:cubicBezTo>
                    <a:pt x="71" y="7"/>
                    <a:pt x="121" y="8"/>
                    <a:pt x="172" y="7"/>
                  </a:cubicBezTo>
                  <a:cubicBezTo>
                    <a:pt x="185" y="7"/>
                    <a:pt x="198" y="7"/>
                    <a:pt x="211" y="7"/>
                  </a:cubicBezTo>
                  <a:cubicBezTo>
                    <a:pt x="217" y="6"/>
                    <a:pt x="217" y="6"/>
                    <a:pt x="217" y="12"/>
                  </a:cubicBezTo>
                  <a:cubicBezTo>
                    <a:pt x="218" y="14"/>
                    <a:pt x="220" y="16"/>
                    <a:pt x="22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id="{A5FE07C1-2B08-EA3E-AF9A-5C23885AB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" y="823"/>
              <a:ext cx="369" cy="35"/>
            </a:xfrm>
            <a:custGeom>
              <a:avLst/>
              <a:gdLst>
                <a:gd name="T0" fmla="*/ 210 w 210"/>
                <a:gd name="T1" fmla="*/ 19 h 20"/>
                <a:gd name="T2" fmla="*/ 121 w 210"/>
                <a:gd name="T3" fmla="*/ 19 h 20"/>
                <a:gd name="T4" fmla="*/ 53 w 210"/>
                <a:gd name="T5" fmla="*/ 15 h 20"/>
                <a:gd name="T6" fmla="*/ 21 w 210"/>
                <a:gd name="T7" fmla="*/ 12 h 20"/>
                <a:gd name="T8" fmla="*/ 20 w 210"/>
                <a:gd name="T9" fmla="*/ 12 h 20"/>
                <a:gd name="T10" fmla="*/ 0 w 210"/>
                <a:gd name="T11" fmla="*/ 0 h 20"/>
                <a:gd name="T12" fmla="*/ 182 w 210"/>
                <a:gd name="T13" fmla="*/ 7 h 20"/>
                <a:gd name="T14" fmla="*/ 184 w 210"/>
                <a:gd name="T15" fmla="*/ 7 h 20"/>
                <a:gd name="T16" fmla="*/ 197 w 210"/>
                <a:gd name="T17" fmla="*/ 7 h 20"/>
                <a:gd name="T18" fmla="*/ 200 w 210"/>
                <a:gd name="T19" fmla="*/ 8 h 20"/>
                <a:gd name="T20" fmla="*/ 210 w 210"/>
                <a:gd name="T2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0">
                  <a:moveTo>
                    <a:pt x="210" y="19"/>
                  </a:moveTo>
                  <a:cubicBezTo>
                    <a:pt x="180" y="20"/>
                    <a:pt x="151" y="20"/>
                    <a:pt x="121" y="19"/>
                  </a:cubicBezTo>
                  <a:cubicBezTo>
                    <a:pt x="98" y="18"/>
                    <a:pt x="76" y="16"/>
                    <a:pt x="53" y="15"/>
                  </a:cubicBezTo>
                  <a:cubicBezTo>
                    <a:pt x="42" y="14"/>
                    <a:pt x="32" y="13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ubicBezTo>
                    <a:pt x="13" y="8"/>
                    <a:pt x="7" y="4"/>
                    <a:pt x="0" y="0"/>
                  </a:cubicBezTo>
                  <a:cubicBezTo>
                    <a:pt x="61" y="6"/>
                    <a:pt x="121" y="8"/>
                    <a:pt x="182" y="7"/>
                  </a:cubicBezTo>
                  <a:cubicBezTo>
                    <a:pt x="183" y="7"/>
                    <a:pt x="184" y="7"/>
                    <a:pt x="184" y="7"/>
                  </a:cubicBezTo>
                  <a:cubicBezTo>
                    <a:pt x="189" y="7"/>
                    <a:pt x="193" y="7"/>
                    <a:pt x="197" y="7"/>
                  </a:cubicBezTo>
                  <a:cubicBezTo>
                    <a:pt x="198" y="7"/>
                    <a:pt x="199" y="7"/>
                    <a:pt x="200" y="8"/>
                  </a:cubicBezTo>
                  <a:cubicBezTo>
                    <a:pt x="203" y="12"/>
                    <a:pt x="208" y="13"/>
                    <a:pt x="21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id="{C4C24276-3905-AED1-D4C4-1A6A98EEC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86"/>
              <a:ext cx="305" cy="35"/>
            </a:xfrm>
            <a:custGeom>
              <a:avLst/>
              <a:gdLst>
                <a:gd name="T0" fmla="*/ 158 w 174"/>
                <a:gd name="T1" fmla="*/ 1 h 20"/>
                <a:gd name="T2" fmla="*/ 163 w 174"/>
                <a:gd name="T3" fmla="*/ 3 h 20"/>
                <a:gd name="T4" fmla="*/ 174 w 174"/>
                <a:gd name="T5" fmla="*/ 12 h 20"/>
                <a:gd name="T6" fmla="*/ 166 w 174"/>
                <a:gd name="T7" fmla="*/ 13 h 20"/>
                <a:gd name="T8" fmla="*/ 84 w 174"/>
                <a:gd name="T9" fmla="*/ 16 h 20"/>
                <a:gd name="T10" fmla="*/ 5 w 174"/>
                <a:gd name="T11" fmla="*/ 19 h 20"/>
                <a:gd name="T12" fmla="*/ 5 w 174"/>
                <a:gd name="T13" fmla="*/ 19 h 20"/>
                <a:gd name="T14" fmla="*/ 0 w 174"/>
                <a:gd name="T15" fmla="*/ 18 h 20"/>
                <a:gd name="T16" fmla="*/ 2 w 174"/>
                <a:gd name="T17" fmla="*/ 15 h 20"/>
                <a:gd name="T18" fmla="*/ 12 w 174"/>
                <a:gd name="T19" fmla="*/ 6 h 20"/>
                <a:gd name="T20" fmla="*/ 50 w 174"/>
                <a:gd name="T21" fmla="*/ 5 h 20"/>
                <a:gd name="T22" fmla="*/ 153 w 174"/>
                <a:gd name="T23" fmla="*/ 1 h 20"/>
                <a:gd name="T24" fmla="*/ 158 w 174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20">
                  <a:moveTo>
                    <a:pt x="158" y="1"/>
                  </a:moveTo>
                  <a:cubicBezTo>
                    <a:pt x="160" y="0"/>
                    <a:pt x="161" y="1"/>
                    <a:pt x="163" y="3"/>
                  </a:cubicBezTo>
                  <a:cubicBezTo>
                    <a:pt x="166" y="6"/>
                    <a:pt x="170" y="9"/>
                    <a:pt x="174" y="12"/>
                  </a:cubicBezTo>
                  <a:cubicBezTo>
                    <a:pt x="171" y="13"/>
                    <a:pt x="168" y="12"/>
                    <a:pt x="166" y="13"/>
                  </a:cubicBezTo>
                  <a:cubicBezTo>
                    <a:pt x="139" y="14"/>
                    <a:pt x="111" y="15"/>
                    <a:pt x="84" y="16"/>
                  </a:cubicBezTo>
                  <a:cubicBezTo>
                    <a:pt x="58" y="17"/>
                    <a:pt x="31" y="18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1" y="20"/>
                    <a:pt x="0" y="18"/>
                  </a:cubicBezTo>
                  <a:cubicBezTo>
                    <a:pt x="0" y="17"/>
                    <a:pt x="1" y="16"/>
                    <a:pt x="2" y="15"/>
                  </a:cubicBezTo>
                  <a:cubicBezTo>
                    <a:pt x="6" y="12"/>
                    <a:pt x="8" y="8"/>
                    <a:pt x="12" y="6"/>
                  </a:cubicBezTo>
                  <a:cubicBezTo>
                    <a:pt x="25" y="6"/>
                    <a:pt x="37" y="5"/>
                    <a:pt x="50" y="5"/>
                  </a:cubicBezTo>
                  <a:cubicBezTo>
                    <a:pt x="84" y="3"/>
                    <a:pt x="118" y="2"/>
                    <a:pt x="153" y="1"/>
                  </a:cubicBezTo>
                  <a:cubicBezTo>
                    <a:pt x="154" y="1"/>
                    <a:pt x="156" y="1"/>
                    <a:pt x="158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1">
              <a:extLst>
                <a:ext uri="{FF2B5EF4-FFF2-40B4-BE49-F238E27FC236}">
                  <a16:creationId xmlns:a16="http://schemas.microsoft.com/office/drawing/2014/main" id="{A594F2F6-84F1-C39A-B846-84A615C46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" y="753"/>
              <a:ext cx="221" cy="30"/>
            </a:xfrm>
            <a:custGeom>
              <a:avLst/>
              <a:gdLst>
                <a:gd name="T0" fmla="*/ 105 w 126"/>
                <a:gd name="T1" fmla="*/ 0 h 17"/>
                <a:gd name="T2" fmla="*/ 119 w 126"/>
                <a:gd name="T3" fmla="*/ 7 h 17"/>
                <a:gd name="T4" fmla="*/ 126 w 126"/>
                <a:gd name="T5" fmla="*/ 11 h 17"/>
                <a:gd name="T6" fmla="*/ 123 w 126"/>
                <a:gd name="T7" fmla="*/ 13 h 17"/>
                <a:gd name="T8" fmla="*/ 29 w 126"/>
                <a:gd name="T9" fmla="*/ 16 h 17"/>
                <a:gd name="T10" fmla="*/ 0 w 126"/>
                <a:gd name="T11" fmla="*/ 17 h 17"/>
                <a:gd name="T12" fmla="*/ 0 w 126"/>
                <a:gd name="T13" fmla="*/ 16 h 17"/>
                <a:gd name="T14" fmla="*/ 5 w 126"/>
                <a:gd name="T15" fmla="*/ 5 h 17"/>
                <a:gd name="T16" fmla="*/ 31 w 126"/>
                <a:gd name="T17" fmla="*/ 3 h 17"/>
                <a:gd name="T18" fmla="*/ 105 w 126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7">
                  <a:moveTo>
                    <a:pt x="105" y="0"/>
                  </a:moveTo>
                  <a:cubicBezTo>
                    <a:pt x="110" y="1"/>
                    <a:pt x="114" y="5"/>
                    <a:pt x="119" y="7"/>
                  </a:cubicBezTo>
                  <a:cubicBezTo>
                    <a:pt x="122" y="8"/>
                    <a:pt x="124" y="10"/>
                    <a:pt x="126" y="11"/>
                  </a:cubicBezTo>
                  <a:cubicBezTo>
                    <a:pt x="126" y="13"/>
                    <a:pt x="124" y="11"/>
                    <a:pt x="123" y="13"/>
                  </a:cubicBezTo>
                  <a:cubicBezTo>
                    <a:pt x="91" y="14"/>
                    <a:pt x="60" y="15"/>
                    <a:pt x="29" y="16"/>
                  </a:cubicBezTo>
                  <a:cubicBezTo>
                    <a:pt x="19" y="17"/>
                    <a:pt x="1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3" y="13"/>
                    <a:pt x="4" y="9"/>
                    <a:pt x="5" y="5"/>
                  </a:cubicBezTo>
                  <a:cubicBezTo>
                    <a:pt x="14" y="3"/>
                    <a:pt x="23" y="4"/>
                    <a:pt x="31" y="3"/>
                  </a:cubicBezTo>
                  <a:cubicBezTo>
                    <a:pt x="56" y="2"/>
                    <a:pt x="80" y="1"/>
                    <a:pt x="10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2">
              <a:extLst>
                <a:ext uri="{FF2B5EF4-FFF2-40B4-BE49-F238E27FC236}">
                  <a16:creationId xmlns:a16="http://schemas.microsoft.com/office/drawing/2014/main" id="{8130CF22-A607-E5B4-CDA5-057B6CAE2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" y="721"/>
              <a:ext cx="181" cy="26"/>
            </a:xfrm>
            <a:custGeom>
              <a:avLst/>
              <a:gdLst>
                <a:gd name="T0" fmla="*/ 73 w 103"/>
                <a:gd name="T1" fmla="*/ 0 h 15"/>
                <a:gd name="T2" fmla="*/ 92 w 103"/>
                <a:gd name="T3" fmla="*/ 7 h 15"/>
                <a:gd name="T4" fmla="*/ 103 w 103"/>
                <a:gd name="T5" fmla="*/ 11 h 15"/>
                <a:gd name="T6" fmla="*/ 46 w 103"/>
                <a:gd name="T7" fmla="*/ 14 h 15"/>
                <a:gd name="T8" fmla="*/ 13 w 103"/>
                <a:gd name="T9" fmla="*/ 15 h 15"/>
                <a:gd name="T10" fmla="*/ 2 w 103"/>
                <a:gd name="T11" fmla="*/ 5 h 15"/>
                <a:gd name="T12" fmla="*/ 1 w 103"/>
                <a:gd name="T13" fmla="*/ 3 h 15"/>
                <a:gd name="T14" fmla="*/ 68 w 103"/>
                <a:gd name="T15" fmla="*/ 0 h 15"/>
                <a:gd name="T16" fmla="*/ 73 w 103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5">
                  <a:moveTo>
                    <a:pt x="73" y="0"/>
                  </a:moveTo>
                  <a:cubicBezTo>
                    <a:pt x="79" y="3"/>
                    <a:pt x="85" y="4"/>
                    <a:pt x="92" y="7"/>
                  </a:cubicBezTo>
                  <a:cubicBezTo>
                    <a:pt x="95" y="8"/>
                    <a:pt x="99" y="9"/>
                    <a:pt x="103" y="11"/>
                  </a:cubicBezTo>
                  <a:cubicBezTo>
                    <a:pt x="84" y="13"/>
                    <a:pt x="65" y="13"/>
                    <a:pt x="46" y="14"/>
                  </a:cubicBezTo>
                  <a:cubicBezTo>
                    <a:pt x="35" y="14"/>
                    <a:pt x="24" y="15"/>
                    <a:pt x="13" y="15"/>
                  </a:cubicBezTo>
                  <a:cubicBezTo>
                    <a:pt x="9" y="12"/>
                    <a:pt x="6" y="8"/>
                    <a:pt x="2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24" y="2"/>
                    <a:pt x="46" y="1"/>
                    <a:pt x="68" y="0"/>
                  </a:cubicBezTo>
                  <a:cubicBezTo>
                    <a:pt x="70" y="0"/>
                    <a:pt x="71" y="0"/>
                    <a:pt x="73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3">
              <a:extLst>
                <a:ext uri="{FF2B5EF4-FFF2-40B4-BE49-F238E27FC236}">
                  <a16:creationId xmlns:a16="http://schemas.microsoft.com/office/drawing/2014/main" id="{6A8C69B1-71F5-9A89-DA34-BA60C5F2C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" y="394"/>
              <a:ext cx="62" cy="77"/>
            </a:xfrm>
            <a:custGeom>
              <a:avLst/>
              <a:gdLst>
                <a:gd name="T0" fmla="*/ 34 w 35"/>
                <a:gd name="T1" fmla="*/ 44 h 44"/>
                <a:gd name="T2" fmla="*/ 16 w 35"/>
                <a:gd name="T3" fmla="*/ 33 h 44"/>
                <a:gd name="T4" fmla="*/ 3 w 35"/>
                <a:gd name="T5" fmla="*/ 24 h 44"/>
                <a:gd name="T6" fmla="*/ 3 w 35"/>
                <a:gd name="T7" fmla="*/ 20 h 44"/>
                <a:gd name="T8" fmla="*/ 30 w 35"/>
                <a:gd name="T9" fmla="*/ 2 h 44"/>
                <a:gd name="T10" fmla="*/ 34 w 35"/>
                <a:gd name="T11" fmla="*/ 1 h 44"/>
                <a:gd name="T12" fmla="*/ 34 w 35"/>
                <a:gd name="T13" fmla="*/ 4 h 44"/>
                <a:gd name="T14" fmla="*/ 34 w 35"/>
                <a:gd name="T15" fmla="*/ 42 h 44"/>
                <a:gd name="T16" fmla="*/ 34 w 3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34" y="44"/>
                  </a:moveTo>
                  <a:cubicBezTo>
                    <a:pt x="27" y="41"/>
                    <a:pt x="22" y="36"/>
                    <a:pt x="16" y="33"/>
                  </a:cubicBezTo>
                  <a:cubicBezTo>
                    <a:pt x="11" y="30"/>
                    <a:pt x="7" y="27"/>
                    <a:pt x="3" y="24"/>
                  </a:cubicBezTo>
                  <a:cubicBezTo>
                    <a:pt x="1" y="23"/>
                    <a:pt x="0" y="22"/>
                    <a:pt x="3" y="20"/>
                  </a:cubicBezTo>
                  <a:cubicBezTo>
                    <a:pt x="12" y="14"/>
                    <a:pt x="21" y="8"/>
                    <a:pt x="30" y="2"/>
                  </a:cubicBezTo>
                  <a:cubicBezTo>
                    <a:pt x="31" y="1"/>
                    <a:pt x="32" y="0"/>
                    <a:pt x="34" y="1"/>
                  </a:cubicBezTo>
                  <a:cubicBezTo>
                    <a:pt x="35" y="1"/>
                    <a:pt x="34" y="3"/>
                    <a:pt x="34" y="4"/>
                  </a:cubicBezTo>
                  <a:cubicBezTo>
                    <a:pt x="33" y="16"/>
                    <a:pt x="33" y="29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4">
              <a:extLst>
                <a:ext uri="{FF2B5EF4-FFF2-40B4-BE49-F238E27FC236}">
                  <a16:creationId xmlns:a16="http://schemas.microsoft.com/office/drawing/2014/main" id="{AEA9409C-F4D6-12F4-9D51-6581511A6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119"/>
              <a:ext cx="67" cy="72"/>
            </a:xfrm>
            <a:custGeom>
              <a:avLst/>
              <a:gdLst>
                <a:gd name="T0" fmla="*/ 2 w 38"/>
                <a:gd name="T1" fmla="*/ 41 h 41"/>
                <a:gd name="T2" fmla="*/ 1 w 38"/>
                <a:gd name="T3" fmla="*/ 26 h 41"/>
                <a:gd name="T4" fmla="*/ 1 w 38"/>
                <a:gd name="T5" fmla="*/ 5 h 41"/>
                <a:gd name="T6" fmla="*/ 3 w 38"/>
                <a:gd name="T7" fmla="*/ 2 h 41"/>
                <a:gd name="T8" fmla="*/ 36 w 38"/>
                <a:gd name="T9" fmla="*/ 14 h 41"/>
                <a:gd name="T10" fmla="*/ 36 w 38"/>
                <a:gd name="T11" fmla="*/ 17 h 41"/>
                <a:gd name="T12" fmla="*/ 3 w 38"/>
                <a:gd name="T13" fmla="*/ 41 h 41"/>
                <a:gd name="T14" fmla="*/ 2 w 38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2" y="41"/>
                  </a:moveTo>
                  <a:cubicBezTo>
                    <a:pt x="2" y="36"/>
                    <a:pt x="1" y="31"/>
                    <a:pt x="1" y="26"/>
                  </a:cubicBezTo>
                  <a:cubicBezTo>
                    <a:pt x="1" y="19"/>
                    <a:pt x="1" y="12"/>
                    <a:pt x="1" y="5"/>
                  </a:cubicBezTo>
                  <a:cubicBezTo>
                    <a:pt x="0" y="3"/>
                    <a:pt x="0" y="0"/>
                    <a:pt x="3" y="2"/>
                  </a:cubicBezTo>
                  <a:cubicBezTo>
                    <a:pt x="14" y="6"/>
                    <a:pt x="25" y="9"/>
                    <a:pt x="36" y="14"/>
                  </a:cubicBezTo>
                  <a:cubicBezTo>
                    <a:pt x="38" y="15"/>
                    <a:pt x="38" y="16"/>
                    <a:pt x="36" y="17"/>
                  </a:cubicBezTo>
                  <a:cubicBezTo>
                    <a:pt x="25" y="24"/>
                    <a:pt x="14" y="32"/>
                    <a:pt x="3" y="41"/>
                  </a:cubicBezTo>
                  <a:cubicBezTo>
                    <a:pt x="3" y="41"/>
                    <a:pt x="3" y="41"/>
                    <a:pt x="2" y="41"/>
                  </a:cubicBezTo>
                  <a:close/>
                </a:path>
              </a:pathLst>
            </a:custGeom>
            <a:solidFill>
              <a:srgbClr val="E3A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5">
              <a:extLst>
                <a:ext uri="{FF2B5EF4-FFF2-40B4-BE49-F238E27FC236}">
                  <a16:creationId xmlns:a16="http://schemas.microsoft.com/office/drawing/2014/main" id="{0CCD8241-1740-1D12-C45A-3AA0685C1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" y="47"/>
              <a:ext cx="79" cy="60"/>
            </a:xfrm>
            <a:custGeom>
              <a:avLst/>
              <a:gdLst>
                <a:gd name="T0" fmla="*/ 22 w 45"/>
                <a:gd name="T1" fmla="*/ 0 h 34"/>
                <a:gd name="T2" fmla="*/ 31 w 45"/>
                <a:gd name="T3" fmla="*/ 13 h 34"/>
                <a:gd name="T4" fmla="*/ 43 w 45"/>
                <a:gd name="T5" fmla="*/ 31 h 34"/>
                <a:gd name="T6" fmla="*/ 44 w 45"/>
                <a:gd name="T7" fmla="*/ 33 h 34"/>
                <a:gd name="T8" fmla="*/ 41 w 45"/>
                <a:gd name="T9" fmla="*/ 34 h 34"/>
                <a:gd name="T10" fmla="*/ 15 w 45"/>
                <a:gd name="T11" fmla="*/ 33 h 34"/>
                <a:gd name="T12" fmla="*/ 4 w 45"/>
                <a:gd name="T13" fmla="*/ 34 h 34"/>
                <a:gd name="T14" fmla="*/ 1 w 45"/>
                <a:gd name="T15" fmla="*/ 33 h 34"/>
                <a:gd name="T16" fmla="*/ 2 w 45"/>
                <a:gd name="T17" fmla="*/ 30 h 34"/>
                <a:gd name="T18" fmla="*/ 17 w 45"/>
                <a:gd name="T19" fmla="*/ 8 h 34"/>
                <a:gd name="T20" fmla="*/ 22 w 45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34">
                  <a:moveTo>
                    <a:pt x="22" y="0"/>
                  </a:moveTo>
                  <a:cubicBezTo>
                    <a:pt x="26" y="4"/>
                    <a:pt x="28" y="9"/>
                    <a:pt x="31" y="13"/>
                  </a:cubicBezTo>
                  <a:cubicBezTo>
                    <a:pt x="35" y="19"/>
                    <a:pt x="39" y="25"/>
                    <a:pt x="43" y="31"/>
                  </a:cubicBezTo>
                  <a:cubicBezTo>
                    <a:pt x="44" y="31"/>
                    <a:pt x="45" y="32"/>
                    <a:pt x="44" y="33"/>
                  </a:cubicBezTo>
                  <a:cubicBezTo>
                    <a:pt x="44" y="34"/>
                    <a:pt x="42" y="34"/>
                    <a:pt x="41" y="34"/>
                  </a:cubicBezTo>
                  <a:cubicBezTo>
                    <a:pt x="32" y="33"/>
                    <a:pt x="24" y="33"/>
                    <a:pt x="15" y="33"/>
                  </a:cubicBezTo>
                  <a:cubicBezTo>
                    <a:pt x="11" y="33"/>
                    <a:pt x="8" y="34"/>
                    <a:pt x="4" y="34"/>
                  </a:cubicBezTo>
                  <a:cubicBezTo>
                    <a:pt x="3" y="34"/>
                    <a:pt x="2" y="34"/>
                    <a:pt x="1" y="33"/>
                  </a:cubicBezTo>
                  <a:cubicBezTo>
                    <a:pt x="0" y="32"/>
                    <a:pt x="1" y="31"/>
                    <a:pt x="2" y="30"/>
                  </a:cubicBezTo>
                  <a:cubicBezTo>
                    <a:pt x="7" y="23"/>
                    <a:pt x="12" y="16"/>
                    <a:pt x="17" y="8"/>
                  </a:cubicBezTo>
                  <a:cubicBezTo>
                    <a:pt x="19" y="6"/>
                    <a:pt x="20" y="3"/>
                    <a:pt x="22" y="0"/>
                  </a:cubicBezTo>
                  <a:close/>
                </a:path>
              </a:pathLst>
            </a:custGeom>
            <a:solidFill>
              <a:srgbClr val="E8A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6">
              <a:extLst>
                <a:ext uri="{FF2B5EF4-FFF2-40B4-BE49-F238E27FC236}">
                  <a16:creationId xmlns:a16="http://schemas.microsoft.com/office/drawing/2014/main" id="{79BAB236-C387-40F8-0571-8341B6CF3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594"/>
              <a:ext cx="70" cy="65"/>
            </a:xfrm>
            <a:custGeom>
              <a:avLst/>
              <a:gdLst>
                <a:gd name="T0" fmla="*/ 32 w 40"/>
                <a:gd name="T1" fmla="*/ 36 h 37"/>
                <a:gd name="T2" fmla="*/ 5 w 40"/>
                <a:gd name="T3" fmla="*/ 36 h 37"/>
                <a:gd name="T4" fmla="*/ 0 w 40"/>
                <a:gd name="T5" fmla="*/ 35 h 37"/>
                <a:gd name="T6" fmla="*/ 2 w 40"/>
                <a:gd name="T7" fmla="*/ 31 h 37"/>
                <a:gd name="T8" fmla="*/ 23 w 40"/>
                <a:gd name="T9" fmla="*/ 2 h 37"/>
                <a:gd name="T10" fmla="*/ 25 w 40"/>
                <a:gd name="T11" fmla="*/ 0 h 37"/>
                <a:gd name="T12" fmla="*/ 27 w 40"/>
                <a:gd name="T13" fmla="*/ 2 h 37"/>
                <a:gd name="T14" fmla="*/ 39 w 40"/>
                <a:gd name="T15" fmla="*/ 34 h 37"/>
                <a:gd name="T16" fmla="*/ 36 w 40"/>
                <a:gd name="T17" fmla="*/ 37 h 37"/>
                <a:gd name="T18" fmla="*/ 32 w 40"/>
                <a:gd name="T19" fmla="*/ 37 h 37"/>
                <a:gd name="T20" fmla="*/ 32 w 40"/>
                <a:gd name="T2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7">
                  <a:moveTo>
                    <a:pt x="32" y="36"/>
                  </a:moveTo>
                  <a:cubicBezTo>
                    <a:pt x="23" y="36"/>
                    <a:pt x="14" y="36"/>
                    <a:pt x="5" y="36"/>
                  </a:cubicBezTo>
                  <a:cubicBezTo>
                    <a:pt x="3" y="36"/>
                    <a:pt x="1" y="36"/>
                    <a:pt x="0" y="35"/>
                  </a:cubicBezTo>
                  <a:cubicBezTo>
                    <a:pt x="0" y="33"/>
                    <a:pt x="2" y="32"/>
                    <a:pt x="2" y="31"/>
                  </a:cubicBezTo>
                  <a:cubicBezTo>
                    <a:pt x="10" y="22"/>
                    <a:pt x="18" y="13"/>
                    <a:pt x="23" y="2"/>
                  </a:cubicBezTo>
                  <a:cubicBezTo>
                    <a:pt x="24" y="1"/>
                    <a:pt x="24" y="0"/>
                    <a:pt x="25" y="0"/>
                  </a:cubicBezTo>
                  <a:cubicBezTo>
                    <a:pt x="27" y="0"/>
                    <a:pt x="27" y="1"/>
                    <a:pt x="27" y="2"/>
                  </a:cubicBezTo>
                  <a:cubicBezTo>
                    <a:pt x="31" y="13"/>
                    <a:pt x="35" y="23"/>
                    <a:pt x="39" y="34"/>
                  </a:cubicBezTo>
                  <a:cubicBezTo>
                    <a:pt x="40" y="36"/>
                    <a:pt x="39" y="37"/>
                    <a:pt x="36" y="37"/>
                  </a:cubicBezTo>
                  <a:cubicBezTo>
                    <a:pt x="35" y="37"/>
                    <a:pt x="34" y="37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7">
              <a:extLst>
                <a:ext uri="{FF2B5EF4-FFF2-40B4-BE49-F238E27FC236}">
                  <a16:creationId xmlns:a16="http://schemas.microsoft.com/office/drawing/2014/main" id="{1153B294-E571-71EF-F7AA-3CA7ACC8F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" y="119"/>
              <a:ext cx="65" cy="72"/>
            </a:xfrm>
            <a:custGeom>
              <a:avLst/>
              <a:gdLst>
                <a:gd name="T0" fmla="*/ 36 w 37"/>
                <a:gd name="T1" fmla="*/ 41 h 41"/>
                <a:gd name="T2" fmla="*/ 17 w 37"/>
                <a:gd name="T3" fmla="*/ 27 h 41"/>
                <a:gd name="T4" fmla="*/ 2 w 37"/>
                <a:gd name="T5" fmla="*/ 17 h 41"/>
                <a:gd name="T6" fmla="*/ 0 w 37"/>
                <a:gd name="T7" fmla="*/ 15 h 41"/>
                <a:gd name="T8" fmla="*/ 2 w 37"/>
                <a:gd name="T9" fmla="*/ 14 h 41"/>
                <a:gd name="T10" fmla="*/ 34 w 37"/>
                <a:gd name="T11" fmla="*/ 2 h 41"/>
                <a:gd name="T12" fmla="*/ 37 w 37"/>
                <a:gd name="T13" fmla="*/ 4 h 41"/>
                <a:gd name="T14" fmla="*/ 36 w 37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1">
                  <a:moveTo>
                    <a:pt x="36" y="41"/>
                  </a:moveTo>
                  <a:cubicBezTo>
                    <a:pt x="29" y="36"/>
                    <a:pt x="23" y="32"/>
                    <a:pt x="17" y="27"/>
                  </a:cubicBezTo>
                  <a:cubicBezTo>
                    <a:pt x="12" y="23"/>
                    <a:pt x="7" y="20"/>
                    <a:pt x="2" y="17"/>
                  </a:cubicBezTo>
                  <a:cubicBezTo>
                    <a:pt x="1" y="16"/>
                    <a:pt x="0" y="16"/>
                    <a:pt x="0" y="15"/>
                  </a:cubicBezTo>
                  <a:cubicBezTo>
                    <a:pt x="0" y="14"/>
                    <a:pt x="1" y="14"/>
                    <a:pt x="2" y="14"/>
                  </a:cubicBezTo>
                  <a:cubicBezTo>
                    <a:pt x="13" y="10"/>
                    <a:pt x="23" y="6"/>
                    <a:pt x="34" y="2"/>
                  </a:cubicBezTo>
                  <a:cubicBezTo>
                    <a:pt x="37" y="0"/>
                    <a:pt x="37" y="2"/>
                    <a:pt x="37" y="4"/>
                  </a:cubicBezTo>
                  <a:cubicBezTo>
                    <a:pt x="36" y="16"/>
                    <a:pt x="37" y="29"/>
                    <a:pt x="36" y="41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8">
              <a:extLst>
                <a:ext uri="{FF2B5EF4-FFF2-40B4-BE49-F238E27FC236}">
                  <a16:creationId xmlns:a16="http://schemas.microsoft.com/office/drawing/2014/main" id="{68482957-B728-A8CF-BCEF-5F8CA806E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9" y="394"/>
              <a:ext cx="58" cy="77"/>
            </a:xfrm>
            <a:custGeom>
              <a:avLst/>
              <a:gdLst>
                <a:gd name="T0" fmla="*/ 1 w 33"/>
                <a:gd name="T1" fmla="*/ 42 h 44"/>
                <a:gd name="T2" fmla="*/ 1 w 33"/>
                <a:gd name="T3" fmla="*/ 3 h 44"/>
                <a:gd name="T4" fmla="*/ 1 w 33"/>
                <a:gd name="T5" fmla="*/ 1 h 44"/>
                <a:gd name="T6" fmla="*/ 4 w 33"/>
                <a:gd name="T7" fmla="*/ 2 h 44"/>
                <a:gd name="T8" fmla="*/ 27 w 33"/>
                <a:gd name="T9" fmla="*/ 17 h 44"/>
                <a:gd name="T10" fmla="*/ 33 w 33"/>
                <a:gd name="T11" fmla="*/ 22 h 44"/>
                <a:gd name="T12" fmla="*/ 27 w 33"/>
                <a:gd name="T13" fmla="*/ 27 h 44"/>
                <a:gd name="T14" fmla="*/ 4 w 33"/>
                <a:gd name="T15" fmla="*/ 43 h 44"/>
                <a:gd name="T16" fmla="*/ 1 w 33"/>
                <a:gd name="T17" fmla="*/ 44 h 44"/>
                <a:gd name="T18" fmla="*/ 1 w 33"/>
                <a:gd name="T1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4">
                  <a:moveTo>
                    <a:pt x="1" y="42"/>
                  </a:moveTo>
                  <a:cubicBezTo>
                    <a:pt x="2" y="29"/>
                    <a:pt x="2" y="16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12" y="7"/>
                    <a:pt x="19" y="12"/>
                    <a:pt x="27" y="17"/>
                  </a:cubicBezTo>
                  <a:cubicBezTo>
                    <a:pt x="29" y="18"/>
                    <a:pt x="33" y="20"/>
                    <a:pt x="33" y="22"/>
                  </a:cubicBezTo>
                  <a:cubicBezTo>
                    <a:pt x="33" y="25"/>
                    <a:pt x="29" y="26"/>
                    <a:pt x="27" y="27"/>
                  </a:cubicBezTo>
                  <a:cubicBezTo>
                    <a:pt x="19" y="33"/>
                    <a:pt x="11" y="38"/>
                    <a:pt x="4" y="43"/>
                  </a:cubicBezTo>
                  <a:cubicBezTo>
                    <a:pt x="3" y="43"/>
                    <a:pt x="2" y="44"/>
                    <a:pt x="1" y="44"/>
                  </a:cubicBezTo>
                  <a:cubicBezTo>
                    <a:pt x="0" y="43"/>
                    <a:pt x="1" y="42"/>
                    <a:pt x="1" y="42"/>
                  </a:cubicBezTo>
                  <a:close/>
                </a:path>
              </a:pathLst>
            </a:custGeom>
            <a:solidFill>
              <a:srgbClr val="EA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9">
              <a:extLst>
                <a:ext uri="{FF2B5EF4-FFF2-40B4-BE49-F238E27FC236}">
                  <a16:creationId xmlns:a16="http://schemas.microsoft.com/office/drawing/2014/main" id="{15D682A4-6CDA-89E6-050D-A17DC0421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494"/>
              <a:ext cx="68" cy="77"/>
            </a:xfrm>
            <a:custGeom>
              <a:avLst/>
              <a:gdLst>
                <a:gd name="T0" fmla="*/ 25 w 39"/>
                <a:gd name="T1" fmla="*/ 0 h 44"/>
                <a:gd name="T2" fmla="*/ 38 w 39"/>
                <a:gd name="T3" fmla="*/ 40 h 44"/>
                <a:gd name="T4" fmla="*/ 36 w 39"/>
                <a:gd name="T5" fmla="*/ 43 h 44"/>
                <a:gd name="T6" fmla="*/ 3 w 39"/>
                <a:gd name="T7" fmla="*/ 34 h 44"/>
                <a:gd name="T8" fmla="*/ 2 w 39"/>
                <a:gd name="T9" fmla="*/ 31 h 44"/>
                <a:gd name="T10" fmla="*/ 25 w 39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4">
                  <a:moveTo>
                    <a:pt x="25" y="0"/>
                  </a:moveTo>
                  <a:cubicBezTo>
                    <a:pt x="29" y="15"/>
                    <a:pt x="33" y="28"/>
                    <a:pt x="38" y="40"/>
                  </a:cubicBezTo>
                  <a:cubicBezTo>
                    <a:pt x="39" y="43"/>
                    <a:pt x="38" y="44"/>
                    <a:pt x="36" y="43"/>
                  </a:cubicBezTo>
                  <a:cubicBezTo>
                    <a:pt x="25" y="40"/>
                    <a:pt x="14" y="37"/>
                    <a:pt x="3" y="34"/>
                  </a:cubicBezTo>
                  <a:cubicBezTo>
                    <a:pt x="1" y="33"/>
                    <a:pt x="0" y="33"/>
                    <a:pt x="2" y="31"/>
                  </a:cubicBezTo>
                  <a:cubicBezTo>
                    <a:pt x="9" y="21"/>
                    <a:pt x="17" y="11"/>
                    <a:pt x="25" y="0"/>
                  </a:cubicBezTo>
                  <a:close/>
                </a:path>
              </a:pathLst>
            </a:custGeom>
            <a:solidFill>
              <a:srgbClr val="E8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0">
              <a:extLst>
                <a:ext uri="{FF2B5EF4-FFF2-40B4-BE49-F238E27FC236}">
                  <a16:creationId xmlns:a16="http://schemas.microsoft.com/office/drawing/2014/main" id="{3569B784-768E-795C-EEC7-92E789D29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594"/>
              <a:ext cx="70" cy="65"/>
            </a:xfrm>
            <a:custGeom>
              <a:avLst/>
              <a:gdLst>
                <a:gd name="T0" fmla="*/ 40 w 40"/>
                <a:gd name="T1" fmla="*/ 35 h 37"/>
                <a:gd name="T2" fmla="*/ 35 w 40"/>
                <a:gd name="T3" fmla="*/ 36 h 37"/>
                <a:gd name="T4" fmla="*/ 5 w 40"/>
                <a:gd name="T5" fmla="*/ 37 h 37"/>
                <a:gd name="T6" fmla="*/ 2 w 40"/>
                <a:gd name="T7" fmla="*/ 33 h 37"/>
                <a:gd name="T8" fmla="*/ 13 w 40"/>
                <a:gd name="T9" fmla="*/ 2 h 37"/>
                <a:gd name="T10" fmla="*/ 14 w 40"/>
                <a:gd name="T11" fmla="*/ 0 h 37"/>
                <a:gd name="T12" fmla="*/ 17 w 40"/>
                <a:gd name="T13" fmla="*/ 2 h 37"/>
                <a:gd name="T14" fmla="*/ 34 w 40"/>
                <a:gd name="T15" fmla="*/ 27 h 37"/>
                <a:gd name="T16" fmla="*/ 40 w 40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7">
                  <a:moveTo>
                    <a:pt x="40" y="35"/>
                  </a:moveTo>
                  <a:cubicBezTo>
                    <a:pt x="38" y="36"/>
                    <a:pt x="37" y="36"/>
                    <a:pt x="35" y="36"/>
                  </a:cubicBezTo>
                  <a:cubicBezTo>
                    <a:pt x="25" y="36"/>
                    <a:pt x="15" y="37"/>
                    <a:pt x="5" y="37"/>
                  </a:cubicBezTo>
                  <a:cubicBezTo>
                    <a:pt x="1" y="37"/>
                    <a:pt x="0" y="36"/>
                    <a:pt x="2" y="33"/>
                  </a:cubicBezTo>
                  <a:cubicBezTo>
                    <a:pt x="5" y="23"/>
                    <a:pt x="9" y="12"/>
                    <a:pt x="13" y="2"/>
                  </a:cubicBezTo>
                  <a:cubicBezTo>
                    <a:pt x="13" y="1"/>
                    <a:pt x="13" y="0"/>
                    <a:pt x="14" y="0"/>
                  </a:cubicBezTo>
                  <a:cubicBezTo>
                    <a:pt x="15" y="0"/>
                    <a:pt x="16" y="1"/>
                    <a:pt x="17" y="2"/>
                  </a:cubicBezTo>
                  <a:cubicBezTo>
                    <a:pt x="21" y="11"/>
                    <a:pt x="28" y="18"/>
                    <a:pt x="34" y="27"/>
                  </a:cubicBezTo>
                  <a:cubicBezTo>
                    <a:pt x="36" y="29"/>
                    <a:pt x="39" y="31"/>
                    <a:pt x="40" y="35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31">
              <a:extLst>
                <a:ext uri="{FF2B5EF4-FFF2-40B4-BE49-F238E27FC236}">
                  <a16:creationId xmlns:a16="http://schemas.microsoft.com/office/drawing/2014/main" id="{E73E4DDC-DA71-F562-C3EF-7CB9FB6DE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" y="293"/>
              <a:ext cx="70" cy="76"/>
            </a:xfrm>
            <a:custGeom>
              <a:avLst/>
              <a:gdLst>
                <a:gd name="T0" fmla="*/ 0 w 40"/>
                <a:gd name="T1" fmla="*/ 0 h 43"/>
                <a:gd name="T2" fmla="*/ 18 w 40"/>
                <a:gd name="T3" fmla="*/ 5 h 43"/>
                <a:gd name="T4" fmla="*/ 37 w 40"/>
                <a:gd name="T5" fmla="*/ 10 h 43"/>
                <a:gd name="T6" fmla="*/ 39 w 40"/>
                <a:gd name="T7" fmla="*/ 14 h 43"/>
                <a:gd name="T8" fmla="*/ 16 w 40"/>
                <a:gd name="T9" fmla="*/ 42 h 43"/>
                <a:gd name="T10" fmla="*/ 14 w 40"/>
                <a:gd name="T11" fmla="*/ 43 h 43"/>
                <a:gd name="T12" fmla="*/ 0 w 40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0" y="0"/>
                  </a:moveTo>
                  <a:cubicBezTo>
                    <a:pt x="7" y="2"/>
                    <a:pt x="13" y="3"/>
                    <a:pt x="18" y="5"/>
                  </a:cubicBezTo>
                  <a:cubicBezTo>
                    <a:pt x="25" y="7"/>
                    <a:pt x="31" y="8"/>
                    <a:pt x="37" y="10"/>
                  </a:cubicBezTo>
                  <a:cubicBezTo>
                    <a:pt x="39" y="11"/>
                    <a:pt x="40" y="11"/>
                    <a:pt x="39" y="14"/>
                  </a:cubicBezTo>
                  <a:cubicBezTo>
                    <a:pt x="31" y="23"/>
                    <a:pt x="23" y="33"/>
                    <a:pt x="16" y="42"/>
                  </a:cubicBezTo>
                  <a:cubicBezTo>
                    <a:pt x="15" y="43"/>
                    <a:pt x="15" y="43"/>
                    <a:pt x="14" y="43"/>
                  </a:cubicBezTo>
                  <a:cubicBezTo>
                    <a:pt x="11" y="28"/>
                    <a:pt x="7" y="15"/>
                    <a:pt x="0" y="0"/>
                  </a:cubicBezTo>
                  <a:close/>
                </a:path>
              </a:pathLst>
            </a:custGeom>
            <a:solidFill>
              <a:srgbClr val="E9A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32">
              <a:extLst>
                <a:ext uri="{FF2B5EF4-FFF2-40B4-BE49-F238E27FC236}">
                  <a16:creationId xmlns:a16="http://schemas.microsoft.com/office/drawing/2014/main" id="{6E60A416-7EFE-FADC-3E36-76F95337F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293"/>
              <a:ext cx="70" cy="76"/>
            </a:xfrm>
            <a:custGeom>
              <a:avLst/>
              <a:gdLst>
                <a:gd name="T0" fmla="*/ 25 w 40"/>
                <a:gd name="T1" fmla="*/ 43 h 43"/>
                <a:gd name="T2" fmla="*/ 2 w 40"/>
                <a:gd name="T3" fmla="*/ 14 h 43"/>
                <a:gd name="T4" fmla="*/ 3 w 40"/>
                <a:gd name="T5" fmla="*/ 10 h 43"/>
                <a:gd name="T6" fmla="*/ 36 w 40"/>
                <a:gd name="T7" fmla="*/ 1 h 43"/>
                <a:gd name="T8" fmla="*/ 38 w 40"/>
                <a:gd name="T9" fmla="*/ 3 h 43"/>
                <a:gd name="T10" fmla="*/ 26 w 40"/>
                <a:gd name="T11" fmla="*/ 42 h 43"/>
                <a:gd name="T12" fmla="*/ 25 w 40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25" y="43"/>
                  </a:moveTo>
                  <a:cubicBezTo>
                    <a:pt x="17" y="33"/>
                    <a:pt x="10" y="24"/>
                    <a:pt x="2" y="14"/>
                  </a:cubicBezTo>
                  <a:cubicBezTo>
                    <a:pt x="1" y="13"/>
                    <a:pt x="0" y="11"/>
                    <a:pt x="3" y="10"/>
                  </a:cubicBezTo>
                  <a:cubicBezTo>
                    <a:pt x="14" y="7"/>
                    <a:pt x="25" y="4"/>
                    <a:pt x="36" y="1"/>
                  </a:cubicBezTo>
                  <a:cubicBezTo>
                    <a:pt x="38" y="0"/>
                    <a:pt x="40" y="1"/>
                    <a:pt x="38" y="3"/>
                  </a:cubicBezTo>
                  <a:cubicBezTo>
                    <a:pt x="33" y="16"/>
                    <a:pt x="29" y="29"/>
                    <a:pt x="26" y="42"/>
                  </a:cubicBezTo>
                  <a:cubicBezTo>
                    <a:pt x="26" y="43"/>
                    <a:pt x="25" y="43"/>
                    <a:pt x="25" y="43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3">
              <a:extLst>
                <a:ext uri="{FF2B5EF4-FFF2-40B4-BE49-F238E27FC236}">
                  <a16:creationId xmlns:a16="http://schemas.microsoft.com/office/drawing/2014/main" id="{BA707BD7-9D12-C986-E591-7A329420F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" y="496"/>
              <a:ext cx="68" cy="75"/>
            </a:xfrm>
            <a:custGeom>
              <a:avLst/>
              <a:gdLst>
                <a:gd name="T0" fmla="*/ 14 w 39"/>
                <a:gd name="T1" fmla="*/ 0 h 43"/>
                <a:gd name="T2" fmla="*/ 27 w 39"/>
                <a:gd name="T3" fmla="*/ 17 h 43"/>
                <a:gd name="T4" fmla="*/ 37 w 39"/>
                <a:gd name="T5" fmla="*/ 29 h 43"/>
                <a:gd name="T6" fmla="*/ 36 w 39"/>
                <a:gd name="T7" fmla="*/ 33 h 43"/>
                <a:gd name="T8" fmla="*/ 4 w 39"/>
                <a:gd name="T9" fmla="*/ 42 h 43"/>
                <a:gd name="T10" fmla="*/ 1 w 39"/>
                <a:gd name="T11" fmla="*/ 42 h 43"/>
                <a:gd name="T12" fmla="*/ 1 w 39"/>
                <a:gd name="T13" fmla="*/ 39 h 43"/>
                <a:gd name="T14" fmla="*/ 14 w 39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3">
                  <a:moveTo>
                    <a:pt x="14" y="0"/>
                  </a:moveTo>
                  <a:cubicBezTo>
                    <a:pt x="19" y="6"/>
                    <a:pt x="23" y="11"/>
                    <a:pt x="27" y="17"/>
                  </a:cubicBezTo>
                  <a:cubicBezTo>
                    <a:pt x="31" y="21"/>
                    <a:pt x="34" y="25"/>
                    <a:pt x="37" y="29"/>
                  </a:cubicBezTo>
                  <a:cubicBezTo>
                    <a:pt x="39" y="31"/>
                    <a:pt x="39" y="32"/>
                    <a:pt x="36" y="33"/>
                  </a:cubicBezTo>
                  <a:cubicBezTo>
                    <a:pt x="25" y="36"/>
                    <a:pt x="15" y="39"/>
                    <a:pt x="4" y="42"/>
                  </a:cubicBezTo>
                  <a:cubicBezTo>
                    <a:pt x="3" y="42"/>
                    <a:pt x="1" y="43"/>
                    <a:pt x="1" y="42"/>
                  </a:cubicBezTo>
                  <a:cubicBezTo>
                    <a:pt x="0" y="41"/>
                    <a:pt x="1" y="40"/>
                    <a:pt x="1" y="39"/>
                  </a:cubicBezTo>
                  <a:cubicBezTo>
                    <a:pt x="7" y="27"/>
                    <a:pt x="10" y="14"/>
                    <a:pt x="14" y="0"/>
                  </a:cubicBezTo>
                  <a:close/>
                </a:path>
              </a:pathLst>
            </a:custGeom>
            <a:solidFill>
              <a:srgbClr val="EB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34">
              <a:extLst>
                <a:ext uri="{FF2B5EF4-FFF2-40B4-BE49-F238E27FC236}">
                  <a16:creationId xmlns:a16="http://schemas.microsoft.com/office/drawing/2014/main" id="{F00EE85C-9BB3-5196-C3FF-D2FE28CC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66"/>
              <a:ext cx="73" cy="67"/>
            </a:xfrm>
            <a:custGeom>
              <a:avLst/>
              <a:gdLst>
                <a:gd name="T0" fmla="*/ 2 w 42"/>
                <a:gd name="T1" fmla="*/ 38 h 38"/>
                <a:gd name="T2" fmla="*/ 1 w 42"/>
                <a:gd name="T3" fmla="*/ 35 h 38"/>
                <a:gd name="T4" fmla="*/ 10 w 42"/>
                <a:gd name="T5" fmla="*/ 3 h 38"/>
                <a:gd name="T6" fmla="*/ 14 w 42"/>
                <a:gd name="T7" fmla="*/ 2 h 38"/>
                <a:gd name="T8" fmla="*/ 29 w 42"/>
                <a:gd name="T9" fmla="*/ 14 h 38"/>
                <a:gd name="T10" fmla="*/ 39 w 42"/>
                <a:gd name="T11" fmla="*/ 22 h 38"/>
                <a:gd name="T12" fmla="*/ 42 w 42"/>
                <a:gd name="T13" fmla="*/ 25 h 38"/>
                <a:gd name="T14" fmla="*/ 38 w 42"/>
                <a:gd name="T15" fmla="*/ 26 h 38"/>
                <a:gd name="T16" fmla="*/ 17 w 42"/>
                <a:gd name="T17" fmla="*/ 32 h 38"/>
                <a:gd name="T18" fmla="*/ 5 w 42"/>
                <a:gd name="T19" fmla="*/ 37 h 38"/>
                <a:gd name="T20" fmla="*/ 2 w 42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38">
                  <a:moveTo>
                    <a:pt x="2" y="38"/>
                  </a:moveTo>
                  <a:cubicBezTo>
                    <a:pt x="0" y="38"/>
                    <a:pt x="0" y="37"/>
                    <a:pt x="1" y="35"/>
                  </a:cubicBezTo>
                  <a:cubicBezTo>
                    <a:pt x="4" y="24"/>
                    <a:pt x="7" y="14"/>
                    <a:pt x="10" y="3"/>
                  </a:cubicBezTo>
                  <a:cubicBezTo>
                    <a:pt x="10" y="0"/>
                    <a:pt x="12" y="1"/>
                    <a:pt x="14" y="2"/>
                  </a:cubicBezTo>
                  <a:cubicBezTo>
                    <a:pt x="19" y="6"/>
                    <a:pt x="24" y="10"/>
                    <a:pt x="29" y="14"/>
                  </a:cubicBezTo>
                  <a:cubicBezTo>
                    <a:pt x="33" y="17"/>
                    <a:pt x="36" y="19"/>
                    <a:pt x="39" y="22"/>
                  </a:cubicBezTo>
                  <a:cubicBezTo>
                    <a:pt x="40" y="23"/>
                    <a:pt x="42" y="23"/>
                    <a:pt x="42" y="25"/>
                  </a:cubicBezTo>
                  <a:cubicBezTo>
                    <a:pt x="41" y="26"/>
                    <a:pt x="40" y="26"/>
                    <a:pt x="38" y="26"/>
                  </a:cubicBezTo>
                  <a:cubicBezTo>
                    <a:pt x="31" y="28"/>
                    <a:pt x="24" y="30"/>
                    <a:pt x="17" y="32"/>
                  </a:cubicBezTo>
                  <a:cubicBezTo>
                    <a:pt x="13" y="34"/>
                    <a:pt x="9" y="35"/>
                    <a:pt x="5" y="37"/>
                  </a:cubicBezTo>
                  <a:cubicBezTo>
                    <a:pt x="4" y="37"/>
                    <a:pt x="3" y="38"/>
                    <a:pt x="2" y="38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35">
              <a:extLst>
                <a:ext uri="{FF2B5EF4-FFF2-40B4-BE49-F238E27FC236}">
                  <a16:creationId xmlns:a16="http://schemas.microsoft.com/office/drawing/2014/main" id="{BD86E26E-777F-29F4-5130-2A59AB38D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" y="66"/>
              <a:ext cx="73" cy="69"/>
            </a:xfrm>
            <a:custGeom>
              <a:avLst/>
              <a:gdLst>
                <a:gd name="T0" fmla="*/ 42 w 42"/>
                <a:gd name="T1" fmla="*/ 36 h 39"/>
                <a:gd name="T2" fmla="*/ 39 w 42"/>
                <a:gd name="T3" fmla="*/ 38 h 39"/>
                <a:gd name="T4" fmla="*/ 27 w 42"/>
                <a:gd name="T5" fmla="*/ 33 h 39"/>
                <a:gd name="T6" fmla="*/ 4 w 42"/>
                <a:gd name="T7" fmla="*/ 27 h 39"/>
                <a:gd name="T8" fmla="*/ 0 w 42"/>
                <a:gd name="T9" fmla="*/ 25 h 39"/>
                <a:gd name="T10" fmla="*/ 3 w 42"/>
                <a:gd name="T11" fmla="*/ 22 h 39"/>
                <a:gd name="T12" fmla="*/ 27 w 42"/>
                <a:gd name="T13" fmla="*/ 3 h 39"/>
                <a:gd name="T14" fmla="*/ 33 w 42"/>
                <a:gd name="T15" fmla="*/ 5 h 39"/>
                <a:gd name="T16" fmla="*/ 40 w 42"/>
                <a:gd name="T17" fmla="*/ 31 h 39"/>
                <a:gd name="T18" fmla="*/ 42 w 42"/>
                <a:gd name="T1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9">
                  <a:moveTo>
                    <a:pt x="42" y="36"/>
                  </a:moveTo>
                  <a:cubicBezTo>
                    <a:pt x="42" y="39"/>
                    <a:pt x="40" y="38"/>
                    <a:pt x="39" y="38"/>
                  </a:cubicBezTo>
                  <a:cubicBezTo>
                    <a:pt x="35" y="36"/>
                    <a:pt x="31" y="35"/>
                    <a:pt x="27" y="33"/>
                  </a:cubicBezTo>
                  <a:cubicBezTo>
                    <a:pt x="20" y="30"/>
                    <a:pt x="12" y="28"/>
                    <a:pt x="4" y="27"/>
                  </a:cubicBezTo>
                  <a:cubicBezTo>
                    <a:pt x="3" y="26"/>
                    <a:pt x="1" y="26"/>
                    <a:pt x="0" y="25"/>
                  </a:cubicBezTo>
                  <a:cubicBezTo>
                    <a:pt x="0" y="23"/>
                    <a:pt x="2" y="23"/>
                    <a:pt x="3" y="22"/>
                  </a:cubicBezTo>
                  <a:cubicBezTo>
                    <a:pt x="11" y="15"/>
                    <a:pt x="19" y="9"/>
                    <a:pt x="27" y="3"/>
                  </a:cubicBezTo>
                  <a:cubicBezTo>
                    <a:pt x="31" y="0"/>
                    <a:pt x="31" y="0"/>
                    <a:pt x="33" y="5"/>
                  </a:cubicBezTo>
                  <a:cubicBezTo>
                    <a:pt x="35" y="13"/>
                    <a:pt x="38" y="22"/>
                    <a:pt x="40" y="31"/>
                  </a:cubicBezTo>
                  <a:cubicBezTo>
                    <a:pt x="41" y="33"/>
                    <a:pt x="41" y="34"/>
                    <a:pt x="4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36">
              <a:extLst>
                <a:ext uri="{FF2B5EF4-FFF2-40B4-BE49-F238E27FC236}">
                  <a16:creationId xmlns:a16="http://schemas.microsoft.com/office/drawing/2014/main" id="{D75D384D-2D11-635B-B5F6-69A38EC01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205"/>
              <a:ext cx="72" cy="65"/>
            </a:xfrm>
            <a:custGeom>
              <a:avLst/>
              <a:gdLst>
                <a:gd name="T0" fmla="*/ 41 w 41"/>
                <a:gd name="T1" fmla="*/ 2 h 37"/>
                <a:gd name="T2" fmla="*/ 26 w 41"/>
                <a:gd name="T3" fmla="*/ 21 h 37"/>
                <a:gd name="T4" fmla="*/ 17 w 41"/>
                <a:gd name="T5" fmla="*/ 34 h 37"/>
                <a:gd name="T6" fmla="*/ 15 w 41"/>
                <a:gd name="T7" fmla="*/ 37 h 37"/>
                <a:gd name="T8" fmla="*/ 13 w 41"/>
                <a:gd name="T9" fmla="*/ 34 h 37"/>
                <a:gd name="T10" fmla="*/ 1 w 41"/>
                <a:gd name="T11" fmla="*/ 3 h 37"/>
                <a:gd name="T12" fmla="*/ 3 w 41"/>
                <a:gd name="T13" fmla="*/ 0 h 37"/>
                <a:gd name="T14" fmla="*/ 41 w 41"/>
                <a:gd name="T1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41" y="2"/>
                  </a:moveTo>
                  <a:cubicBezTo>
                    <a:pt x="35" y="9"/>
                    <a:pt x="30" y="15"/>
                    <a:pt x="26" y="21"/>
                  </a:cubicBezTo>
                  <a:cubicBezTo>
                    <a:pt x="23" y="26"/>
                    <a:pt x="20" y="30"/>
                    <a:pt x="17" y="34"/>
                  </a:cubicBezTo>
                  <a:cubicBezTo>
                    <a:pt x="16" y="35"/>
                    <a:pt x="16" y="37"/>
                    <a:pt x="15" y="37"/>
                  </a:cubicBezTo>
                  <a:cubicBezTo>
                    <a:pt x="13" y="37"/>
                    <a:pt x="13" y="35"/>
                    <a:pt x="13" y="34"/>
                  </a:cubicBezTo>
                  <a:cubicBezTo>
                    <a:pt x="9" y="24"/>
                    <a:pt x="5" y="14"/>
                    <a:pt x="1" y="3"/>
                  </a:cubicBezTo>
                  <a:cubicBezTo>
                    <a:pt x="1" y="1"/>
                    <a:pt x="0" y="0"/>
                    <a:pt x="3" y="0"/>
                  </a:cubicBezTo>
                  <a:cubicBezTo>
                    <a:pt x="15" y="1"/>
                    <a:pt x="28" y="0"/>
                    <a:pt x="41" y="2"/>
                  </a:cubicBezTo>
                  <a:close/>
                </a:path>
              </a:pathLst>
            </a:custGeom>
            <a:solidFill>
              <a:srgbClr val="E3A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37">
              <a:extLst>
                <a:ext uri="{FF2B5EF4-FFF2-40B4-BE49-F238E27FC236}">
                  <a16:creationId xmlns:a16="http://schemas.microsoft.com/office/drawing/2014/main" id="{55368BFC-9D70-723A-426E-BF4B7EC34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" y="725"/>
              <a:ext cx="120" cy="26"/>
            </a:xfrm>
            <a:custGeom>
              <a:avLst/>
              <a:gdLst>
                <a:gd name="T0" fmla="*/ 12 w 68"/>
                <a:gd name="T1" fmla="*/ 3 h 15"/>
                <a:gd name="T2" fmla="*/ 14 w 68"/>
                <a:gd name="T3" fmla="*/ 2 h 15"/>
                <a:gd name="T4" fmla="*/ 53 w 68"/>
                <a:gd name="T5" fmla="*/ 1 h 15"/>
                <a:gd name="T6" fmla="*/ 60 w 68"/>
                <a:gd name="T7" fmla="*/ 3 h 15"/>
                <a:gd name="T8" fmla="*/ 66 w 68"/>
                <a:gd name="T9" fmla="*/ 9 h 15"/>
                <a:gd name="T10" fmla="*/ 68 w 68"/>
                <a:gd name="T11" fmla="*/ 12 h 15"/>
                <a:gd name="T12" fmla="*/ 65 w 68"/>
                <a:gd name="T13" fmla="*/ 13 h 15"/>
                <a:gd name="T14" fmla="*/ 63 w 68"/>
                <a:gd name="T15" fmla="*/ 14 h 15"/>
                <a:gd name="T16" fmla="*/ 0 w 68"/>
                <a:gd name="T17" fmla="*/ 15 h 15"/>
                <a:gd name="T18" fmla="*/ 12 w 68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5">
                  <a:moveTo>
                    <a:pt x="12" y="3"/>
                  </a:moveTo>
                  <a:cubicBezTo>
                    <a:pt x="13" y="3"/>
                    <a:pt x="13" y="2"/>
                    <a:pt x="14" y="2"/>
                  </a:cubicBezTo>
                  <a:cubicBezTo>
                    <a:pt x="27" y="2"/>
                    <a:pt x="40" y="2"/>
                    <a:pt x="53" y="1"/>
                  </a:cubicBezTo>
                  <a:cubicBezTo>
                    <a:pt x="56" y="0"/>
                    <a:pt x="58" y="1"/>
                    <a:pt x="60" y="3"/>
                  </a:cubicBezTo>
                  <a:cubicBezTo>
                    <a:pt x="62" y="5"/>
                    <a:pt x="64" y="7"/>
                    <a:pt x="66" y="9"/>
                  </a:cubicBezTo>
                  <a:cubicBezTo>
                    <a:pt x="67" y="10"/>
                    <a:pt x="68" y="11"/>
                    <a:pt x="68" y="12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4" y="13"/>
                    <a:pt x="64" y="13"/>
                    <a:pt x="63" y="14"/>
                  </a:cubicBezTo>
                  <a:cubicBezTo>
                    <a:pt x="42" y="14"/>
                    <a:pt x="21" y="15"/>
                    <a:pt x="0" y="15"/>
                  </a:cubicBezTo>
                  <a:cubicBezTo>
                    <a:pt x="2" y="10"/>
                    <a:pt x="7" y="6"/>
                    <a:pt x="12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38">
              <a:extLst>
                <a:ext uri="{FF2B5EF4-FFF2-40B4-BE49-F238E27FC236}">
                  <a16:creationId xmlns:a16="http://schemas.microsoft.com/office/drawing/2014/main" id="{2BE36A34-FC5E-429E-9406-AC304E60E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207"/>
              <a:ext cx="61" cy="65"/>
            </a:xfrm>
            <a:custGeom>
              <a:avLst/>
              <a:gdLst>
                <a:gd name="T0" fmla="*/ 34 w 35"/>
                <a:gd name="T1" fmla="*/ 14 h 37"/>
                <a:gd name="T2" fmla="*/ 26 w 35"/>
                <a:gd name="T3" fmla="*/ 37 h 37"/>
                <a:gd name="T4" fmla="*/ 23 w 35"/>
                <a:gd name="T5" fmla="*/ 34 h 37"/>
                <a:gd name="T6" fmla="*/ 3 w 35"/>
                <a:gd name="T7" fmla="*/ 6 h 37"/>
                <a:gd name="T8" fmla="*/ 1 w 35"/>
                <a:gd name="T9" fmla="*/ 2 h 37"/>
                <a:gd name="T10" fmla="*/ 4 w 35"/>
                <a:gd name="T11" fmla="*/ 1 h 37"/>
                <a:gd name="T12" fmla="*/ 18 w 35"/>
                <a:gd name="T13" fmla="*/ 0 h 37"/>
                <a:gd name="T14" fmla="*/ 22 w 35"/>
                <a:gd name="T15" fmla="*/ 3 h 37"/>
                <a:gd name="T16" fmla="*/ 32 w 35"/>
                <a:gd name="T17" fmla="*/ 11 h 37"/>
                <a:gd name="T18" fmla="*/ 34 w 35"/>
                <a:gd name="T1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7">
                  <a:moveTo>
                    <a:pt x="34" y="14"/>
                  </a:moveTo>
                  <a:cubicBezTo>
                    <a:pt x="32" y="22"/>
                    <a:pt x="29" y="29"/>
                    <a:pt x="26" y="37"/>
                  </a:cubicBezTo>
                  <a:cubicBezTo>
                    <a:pt x="25" y="36"/>
                    <a:pt x="24" y="35"/>
                    <a:pt x="23" y="34"/>
                  </a:cubicBezTo>
                  <a:cubicBezTo>
                    <a:pt x="17" y="24"/>
                    <a:pt x="11" y="14"/>
                    <a:pt x="3" y="6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9" y="0"/>
                    <a:pt x="13" y="0"/>
                    <a:pt x="18" y="0"/>
                  </a:cubicBezTo>
                  <a:cubicBezTo>
                    <a:pt x="20" y="0"/>
                    <a:pt x="21" y="1"/>
                    <a:pt x="22" y="3"/>
                  </a:cubicBezTo>
                  <a:cubicBezTo>
                    <a:pt x="24" y="7"/>
                    <a:pt x="27" y="10"/>
                    <a:pt x="32" y="11"/>
                  </a:cubicBezTo>
                  <a:cubicBezTo>
                    <a:pt x="34" y="11"/>
                    <a:pt x="35" y="12"/>
                    <a:pt x="34" y="14"/>
                  </a:cubicBezTo>
                  <a:close/>
                </a:path>
              </a:pathLst>
            </a:custGeom>
            <a:solidFill>
              <a:srgbClr val="E7A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39">
              <a:extLst>
                <a:ext uri="{FF2B5EF4-FFF2-40B4-BE49-F238E27FC236}">
                  <a16:creationId xmlns:a16="http://schemas.microsoft.com/office/drawing/2014/main" id="{D1E9B405-B3EA-8805-0BDA-9ED6B8A50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" y="799"/>
              <a:ext cx="95" cy="24"/>
            </a:xfrm>
            <a:custGeom>
              <a:avLst/>
              <a:gdLst>
                <a:gd name="T0" fmla="*/ 7 w 54"/>
                <a:gd name="T1" fmla="*/ 1 h 14"/>
                <a:gd name="T2" fmla="*/ 54 w 54"/>
                <a:gd name="T3" fmla="*/ 0 h 14"/>
                <a:gd name="T4" fmla="*/ 51 w 54"/>
                <a:gd name="T5" fmla="*/ 4 h 14"/>
                <a:gd name="T6" fmla="*/ 42 w 54"/>
                <a:gd name="T7" fmla="*/ 13 h 14"/>
                <a:gd name="T8" fmla="*/ 7 w 54"/>
                <a:gd name="T9" fmla="*/ 13 h 14"/>
                <a:gd name="T10" fmla="*/ 1 w 54"/>
                <a:gd name="T11" fmla="*/ 9 h 14"/>
                <a:gd name="T12" fmla="*/ 1 w 54"/>
                <a:gd name="T13" fmla="*/ 3 h 14"/>
                <a:gd name="T14" fmla="*/ 5 w 54"/>
                <a:gd name="T15" fmla="*/ 2 h 14"/>
                <a:gd name="T16" fmla="*/ 7 w 54"/>
                <a:gd name="T1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4">
                  <a:moveTo>
                    <a:pt x="7" y="1"/>
                  </a:moveTo>
                  <a:cubicBezTo>
                    <a:pt x="23" y="1"/>
                    <a:pt x="38" y="1"/>
                    <a:pt x="54" y="0"/>
                  </a:cubicBezTo>
                  <a:cubicBezTo>
                    <a:pt x="54" y="2"/>
                    <a:pt x="52" y="3"/>
                    <a:pt x="51" y="4"/>
                  </a:cubicBezTo>
                  <a:cubicBezTo>
                    <a:pt x="48" y="7"/>
                    <a:pt x="46" y="11"/>
                    <a:pt x="42" y="13"/>
                  </a:cubicBezTo>
                  <a:cubicBezTo>
                    <a:pt x="30" y="13"/>
                    <a:pt x="19" y="14"/>
                    <a:pt x="7" y="13"/>
                  </a:cubicBezTo>
                  <a:cubicBezTo>
                    <a:pt x="5" y="12"/>
                    <a:pt x="3" y="11"/>
                    <a:pt x="1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1" y="1"/>
                    <a:pt x="3" y="2"/>
                    <a:pt x="5" y="2"/>
                  </a:cubicBezTo>
                  <a:cubicBezTo>
                    <a:pt x="6" y="2"/>
                    <a:pt x="7" y="2"/>
                    <a:pt x="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40">
              <a:extLst>
                <a:ext uri="{FF2B5EF4-FFF2-40B4-BE49-F238E27FC236}">
                  <a16:creationId xmlns:a16="http://schemas.microsoft.com/office/drawing/2014/main" id="{32553F12-09BB-459C-D493-5F0F523DB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0" y="763"/>
              <a:ext cx="88" cy="25"/>
            </a:xfrm>
            <a:custGeom>
              <a:avLst/>
              <a:gdLst>
                <a:gd name="T0" fmla="*/ 48 w 50"/>
                <a:gd name="T1" fmla="*/ 12 h 14"/>
                <a:gd name="T2" fmla="*/ 0 w 50"/>
                <a:gd name="T3" fmla="*/ 14 h 14"/>
                <a:gd name="T4" fmla="*/ 3 w 50"/>
                <a:gd name="T5" fmla="*/ 12 h 14"/>
                <a:gd name="T6" fmla="*/ 7 w 50"/>
                <a:gd name="T7" fmla="*/ 12 h 14"/>
                <a:gd name="T8" fmla="*/ 14 w 50"/>
                <a:gd name="T9" fmla="*/ 4 h 14"/>
                <a:gd name="T10" fmla="*/ 11 w 50"/>
                <a:gd name="T11" fmla="*/ 3 h 14"/>
                <a:gd name="T12" fmla="*/ 6 w 50"/>
                <a:gd name="T13" fmla="*/ 1 h 14"/>
                <a:gd name="T14" fmla="*/ 19 w 50"/>
                <a:gd name="T15" fmla="*/ 1 h 14"/>
                <a:gd name="T16" fmla="*/ 47 w 50"/>
                <a:gd name="T17" fmla="*/ 0 h 14"/>
                <a:gd name="T18" fmla="*/ 48 w 50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4">
                  <a:moveTo>
                    <a:pt x="48" y="12"/>
                  </a:moveTo>
                  <a:cubicBezTo>
                    <a:pt x="32" y="13"/>
                    <a:pt x="16" y="13"/>
                    <a:pt x="0" y="14"/>
                  </a:cubicBezTo>
                  <a:cubicBezTo>
                    <a:pt x="0" y="12"/>
                    <a:pt x="1" y="12"/>
                    <a:pt x="3" y="12"/>
                  </a:cubicBezTo>
                  <a:cubicBezTo>
                    <a:pt x="4" y="12"/>
                    <a:pt x="6" y="12"/>
                    <a:pt x="7" y="12"/>
                  </a:cubicBezTo>
                  <a:cubicBezTo>
                    <a:pt x="14" y="12"/>
                    <a:pt x="15" y="10"/>
                    <a:pt x="14" y="4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8" y="3"/>
                    <a:pt x="6" y="1"/>
                  </a:cubicBezTo>
                  <a:cubicBezTo>
                    <a:pt x="11" y="0"/>
                    <a:pt x="15" y="1"/>
                    <a:pt x="19" y="1"/>
                  </a:cubicBezTo>
                  <a:cubicBezTo>
                    <a:pt x="28" y="0"/>
                    <a:pt x="38" y="0"/>
                    <a:pt x="47" y="0"/>
                  </a:cubicBezTo>
                  <a:cubicBezTo>
                    <a:pt x="49" y="4"/>
                    <a:pt x="50" y="8"/>
                    <a:pt x="48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41">
              <a:extLst>
                <a:ext uri="{FF2B5EF4-FFF2-40B4-BE49-F238E27FC236}">
                  <a16:creationId xmlns:a16="http://schemas.microsoft.com/office/drawing/2014/main" id="{299F2B27-F43A-C8AB-7A44-CA5C885F5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" y="686"/>
              <a:ext cx="88" cy="24"/>
            </a:xfrm>
            <a:custGeom>
              <a:avLst/>
              <a:gdLst>
                <a:gd name="T0" fmla="*/ 49 w 50"/>
                <a:gd name="T1" fmla="*/ 4 h 14"/>
                <a:gd name="T2" fmla="*/ 49 w 50"/>
                <a:gd name="T3" fmla="*/ 5 h 14"/>
                <a:gd name="T4" fmla="*/ 50 w 50"/>
                <a:gd name="T5" fmla="*/ 5 h 14"/>
                <a:gd name="T6" fmla="*/ 48 w 50"/>
                <a:gd name="T7" fmla="*/ 14 h 14"/>
                <a:gd name="T8" fmla="*/ 19 w 50"/>
                <a:gd name="T9" fmla="*/ 12 h 14"/>
                <a:gd name="T10" fmla="*/ 5 w 50"/>
                <a:gd name="T11" fmla="*/ 4 h 14"/>
                <a:gd name="T12" fmla="*/ 0 w 50"/>
                <a:gd name="T13" fmla="*/ 0 h 14"/>
                <a:gd name="T14" fmla="*/ 40 w 50"/>
                <a:gd name="T15" fmla="*/ 4 h 14"/>
                <a:gd name="T16" fmla="*/ 49 w 50"/>
                <a:gd name="T1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">
                  <a:moveTo>
                    <a:pt x="49" y="4"/>
                  </a:moveTo>
                  <a:cubicBezTo>
                    <a:pt x="49" y="4"/>
                    <a:pt x="49" y="4"/>
                    <a:pt x="49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8" y="8"/>
                    <a:pt x="48" y="11"/>
                    <a:pt x="48" y="14"/>
                  </a:cubicBezTo>
                  <a:cubicBezTo>
                    <a:pt x="38" y="14"/>
                    <a:pt x="28" y="13"/>
                    <a:pt x="19" y="12"/>
                  </a:cubicBezTo>
                  <a:cubicBezTo>
                    <a:pt x="14" y="11"/>
                    <a:pt x="10" y="7"/>
                    <a:pt x="5" y="4"/>
                  </a:cubicBezTo>
                  <a:cubicBezTo>
                    <a:pt x="3" y="3"/>
                    <a:pt x="2" y="2"/>
                    <a:pt x="0" y="0"/>
                  </a:cubicBezTo>
                  <a:cubicBezTo>
                    <a:pt x="13" y="1"/>
                    <a:pt x="26" y="3"/>
                    <a:pt x="40" y="4"/>
                  </a:cubicBezTo>
                  <a:cubicBezTo>
                    <a:pt x="42" y="5"/>
                    <a:pt x="46" y="4"/>
                    <a:pt x="49" y="4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42">
              <a:extLst>
                <a:ext uri="{FF2B5EF4-FFF2-40B4-BE49-F238E27FC236}">
                  <a16:creationId xmlns:a16="http://schemas.microsoft.com/office/drawing/2014/main" id="{F20CAC9F-3896-3D21-6E7D-82803DBDD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" y="760"/>
              <a:ext cx="60" cy="24"/>
            </a:xfrm>
            <a:custGeom>
              <a:avLst/>
              <a:gdLst>
                <a:gd name="T0" fmla="*/ 1 w 34"/>
                <a:gd name="T1" fmla="*/ 14 h 14"/>
                <a:gd name="T2" fmla="*/ 0 w 34"/>
                <a:gd name="T3" fmla="*/ 2 h 14"/>
                <a:gd name="T4" fmla="*/ 32 w 34"/>
                <a:gd name="T5" fmla="*/ 1 h 14"/>
                <a:gd name="T6" fmla="*/ 24 w 34"/>
                <a:gd name="T7" fmla="*/ 13 h 14"/>
                <a:gd name="T8" fmla="*/ 10 w 34"/>
                <a:gd name="T9" fmla="*/ 14 h 14"/>
                <a:gd name="T10" fmla="*/ 1 w 34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">
                  <a:moveTo>
                    <a:pt x="1" y="14"/>
                  </a:moveTo>
                  <a:cubicBezTo>
                    <a:pt x="1" y="10"/>
                    <a:pt x="0" y="6"/>
                    <a:pt x="0" y="2"/>
                  </a:cubicBezTo>
                  <a:cubicBezTo>
                    <a:pt x="10" y="2"/>
                    <a:pt x="21" y="0"/>
                    <a:pt x="32" y="1"/>
                  </a:cubicBezTo>
                  <a:cubicBezTo>
                    <a:pt x="34" y="6"/>
                    <a:pt x="30" y="12"/>
                    <a:pt x="24" y="13"/>
                  </a:cubicBezTo>
                  <a:cubicBezTo>
                    <a:pt x="20" y="14"/>
                    <a:pt x="15" y="13"/>
                    <a:pt x="10" y="14"/>
                  </a:cubicBezTo>
                  <a:cubicBezTo>
                    <a:pt x="7" y="14"/>
                    <a:pt x="4" y="14"/>
                    <a:pt x="1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43">
              <a:extLst>
                <a:ext uri="{FF2B5EF4-FFF2-40B4-BE49-F238E27FC236}">
                  <a16:creationId xmlns:a16="http://schemas.microsoft.com/office/drawing/2014/main" id="{1AE0F4C1-5FA6-13E8-5161-ED1CF4BD1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797"/>
              <a:ext cx="56" cy="24"/>
            </a:xfrm>
            <a:custGeom>
              <a:avLst/>
              <a:gdLst>
                <a:gd name="T0" fmla="*/ 0 w 32"/>
                <a:gd name="T1" fmla="*/ 14 h 14"/>
                <a:gd name="T2" fmla="*/ 12 w 32"/>
                <a:gd name="T3" fmla="*/ 1 h 14"/>
                <a:gd name="T4" fmla="*/ 32 w 32"/>
                <a:gd name="T5" fmla="*/ 0 h 14"/>
                <a:gd name="T6" fmla="*/ 21 w 32"/>
                <a:gd name="T7" fmla="*/ 12 h 14"/>
                <a:gd name="T8" fmla="*/ 25 w 32"/>
                <a:gd name="T9" fmla="*/ 13 h 14"/>
                <a:gd name="T10" fmla="*/ 0 w 3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cubicBezTo>
                    <a:pt x="4" y="9"/>
                    <a:pt x="8" y="5"/>
                    <a:pt x="12" y="1"/>
                  </a:cubicBezTo>
                  <a:cubicBezTo>
                    <a:pt x="18" y="1"/>
                    <a:pt x="25" y="0"/>
                    <a:pt x="32" y="0"/>
                  </a:cubicBezTo>
                  <a:cubicBezTo>
                    <a:pt x="28" y="4"/>
                    <a:pt x="25" y="8"/>
                    <a:pt x="21" y="12"/>
                  </a:cubicBezTo>
                  <a:cubicBezTo>
                    <a:pt x="22" y="13"/>
                    <a:pt x="24" y="13"/>
                    <a:pt x="25" y="13"/>
                  </a:cubicBezTo>
                  <a:cubicBezTo>
                    <a:pt x="17" y="14"/>
                    <a:pt x="8" y="14"/>
                    <a:pt x="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44">
              <a:extLst>
                <a:ext uri="{FF2B5EF4-FFF2-40B4-BE49-F238E27FC236}">
                  <a16:creationId xmlns:a16="http://schemas.microsoft.com/office/drawing/2014/main" id="{DA2AEE01-0299-47A8-710B-5C021C5D4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" y="719"/>
              <a:ext cx="61" cy="28"/>
            </a:xfrm>
            <a:custGeom>
              <a:avLst/>
              <a:gdLst>
                <a:gd name="T0" fmla="*/ 25 w 35"/>
                <a:gd name="T1" fmla="*/ 3 h 16"/>
                <a:gd name="T2" fmla="*/ 27 w 35"/>
                <a:gd name="T3" fmla="*/ 8 h 16"/>
                <a:gd name="T4" fmla="*/ 32 w 35"/>
                <a:gd name="T5" fmla="*/ 11 h 16"/>
                <a:gd name="T6" fmla="*/ 34 w 35"/>
                <a:gd name="T7" fmla="*/ 14 h 16"/>
                <a:gd name="T8" fmla="*/ 31 w 35"/>
                <a:gd name="T9" fmla="*/ 16 h 16"/>
                <a:gd name="T10" fmla="*/ 25 w 35"/>
                <a:gd name="T11" fmla="*/ 14 h 16"/>
                <a:gd name="T12" fmla="*/ 19 w 35"/>
                <a:gd name="T13" fmla="*/ 16 h 16"/>
                <a:gd name="T14" fmla="*/ 1 w 35"/>
                <a:gd name="T15" fmla="*/ 9 h 16"/>
                <a:gd name="T16" fmla="*/ 4 w 35"/>
                <a:gd name="T17" fmla="*/ 4 h 16"/>
                <a:gd name="T18" fmla="*/ 7 w 35"/>
                <a:gd name="T19" fmla="*/ 1 h 16"/>
                <a:gd name="T20" fmla="*/ 25 w 35"/>
                <a:gd name="T2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6">
                  <a:moveTo>
                    <a:pt x="25" y="3"/>
                  </a:moveTo>
                  <a:cubicBezTo>
                    <a:pt x="23" y="6"/>
                    <a:pt x="23" y="8"/>
                    <a:pt x="27" y="8"/>
                  </a:cubicBezTo>
                  <a:cubicBezTo>
                    <a:pt x="29" y="9"/>
                    <a:pt x="30" y="10"/>
                    <a:pt x="32" y="11"/>
                  </a:cubicBezTo>
                  <a:cubicBezTo>
                    <a:pt x="33" y="12"/>
                    <a:pt x="35" y="12"/>
                    <a:pt x="34" y="14"/>
                  </a:cubicBezTo>
                  <a:cubicBezTo>
                    <a:pt x="33" y="15"/>
                    <a:pt x="32" y="16"/>
                    <a:pt x="31" y="16"/>
                  </a:cubicBezTo>
                  <a:cubicBezTo>
                    <a:pt x="29" y="16"/>
                    <a:pt x="27" y="15"/>
                    <a:pt x="25" y="14"/>
                  </a:cubicBezTo>
                  <a:cubicBezTo>
                    <a:pt x="23" y="12"/>
                    <a:pt x="20" y="11"/>
                    <a:pt x="19" y="16"/>
                  </a:cubicBezTo>
                  <a:cubicBezTo>
                    <a:pt x="13" y="14"/>
                    <a:pt x="7" y="11"/>
                    <a:pt x="1" y="9"/>
                  </a:cubicBezTo>
                  <a:cubicBezTo>
                    <a:pt x="0" y="6"/>
                    <a:pt x="3" y="6"/>
                    <a:pt x="4" y="4"/>
                  </a:cubicBezTo>
                  <a:cubicBezTo>
                    <a:pt x="5" y="3"/>
                    <a:pt x="7" y="2"/>
                    <a:pt x="7" y="1"/>
                  </a:cubicBezTo>
                  <a:cubicBezTo>
                    <a:pt x="14" y="0"/>
                    <a:pt x="20" y="1"/>
                    <a:pt x="25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45">
              <a:extLst>
                <a:ext uri="{FF2B5EF4-FFF2-40B4-BE49-F238E27FC236}">
                  <a16:creationId xmlns:a16="http://schemas.microsoft.com/office/drawing/2014/main" id="{C4CBFC2A-64A4-AAD8-7CF1-7DF74497F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" y="765"/>
              <a:ext cx="42" cy="23"/>
            </a:xfrm>
            <a:custGeom>
              <a:avLst/>
              <a:gdLst>
                <a:gd name="T0" fmla="*/ 14 w 24"/>
                <a:gd name="T1" fmla="*/ 0 h 13"/>
                <a:gd name="T2" fmla="*/ 23 w 24"/>
                <a:gd name="T3" fmla="*/ 1 h 13"/>
                <a:gd name="T4" fmla="*/ 23 w 24"/>
                <a:gd name="T5" fmla="*/ 9 h 13"/>
                <a:gd name="T6" fmla="*/ 20 w 24"/>
                <a:gd name="T7" fmla="*/ 12 h 13"/>
                <a:gd name="T8" fmla="*/ 8 w 24"/>
                <a:gd name="T9" fmla="*/ 13 h 13"/>
                <a:gd name="T10" fmla="*/ 7 w 24"/>
                <a:gd name="T11" fmla="*/ 13 h 13"/>
                <a:gd name="T12" fmla="*/ 3 w 24"/>
                <a:gd name="T13" fmla="*/ 1 h 13"/>
                <a:gd name="T14" fmla="*/ 14 w 2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3">
                  <a:moveTo>
                    <a:pt x="14" y="0"/>
                  </a:moveTo>
                  <a:cubicBezTo>
                    <a:pt x="17" y="1"/>
                    <a:pt x="21" y="0"/>
                    <a:pt x="23" y="1"/>
                  </a:cubicBezTo>
                  <a:cubicBezTo>
                    <a:pt x="24" y="2"/>
                    <a:pt x="22" y="6"/>
                    <a:pt x="23" y="9"/>
                  </a:cubicBezTo>
                  <a:cubicBezTo>
                    <a:pt x="24" y="12"/>
                    <a:pt x="22" y="12"/>
                    <a:pt x="20" y="12"/>
                  </a:cubicBezTo>
                  <a:cubicBezTo>
                    <a:pt x="16" y="12"/>
                    <a:pt x="12" y="11"/>
                    <a:pt x="8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" y="9"/>
                    <a:pt x="0" y="5"/>
                    <a:pt x="3" y="1"/>
                  </a:cubicBezTo>
                  <a:cubicBezTo>
                    <a:pt x="7" y="1"/>
                    <a:pt x="11" y="0"/>
                    <a:pt x="14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46">
              <a:extLst>
                <a:ext uri="{FF2B5EF4-FFF2-40B4-BE49-F238E27FC236}">
                  <a16:creationId xmlns:a16="http://schemas.microsoft.com/office/drawing/2014/main" id="{622FA7A9-EDF2-D8EB-943D-028533080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" y="835"/>
              <a:ext cx="50" cy="22"/>
            </a:xfrm>
            <a:custGeom>
              <a:avLst/>
              <a:gdLst>
                <a:gd name="T0" fmla="*/ 19 w 28"/>
                <a:gd name="T1" fmla="*/ 12 h 12"/>
                <a:gd name="T2" fmla="*/ 12 w 28"/>
                <a:gd name="T3" fmla="*/ 12 h 12"/>
                <a:gd name="T4" fmla="*/ 1 w 28"/>
                <a:gd name="T5" fmla="*/ 2 h 12"/>
                <a:gd name="T6" fmla="*/ 1 w 28"/>
                <a:gd name="T7" fmla="*/ 0 h 12"/>
                <a:gd name="T8" fmla="*/ 24 w 28"/>
                <a:gd name="T9" fmla="*/ 0 h 12"/>
                <a:gd name="T10" fmla="*/ 19 w 28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2">
                  <a:moveTo>
                    <a:pt x="19" y="12"/>
                  </a:moveTo>
                  <a:cubicBezTo>
                    <a:pt x="17" y="12"/>
                    <a:pt x="14" y="12"/>
                    <a:pt x="12" y="12"/>
                  </a:cubicBezTo>
                  <a:cubicBezTo>
                    <a:pt x="7" y="10"/>
                    <a:pt x="4" y="6"/>
                    <a:pt x="1" y="2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9" y="0"/>
                    <a:pt x="17" y="0"/>
                    <a:pt x="24" y="0"/>
                  </a:cubicBezTo>
                  <a:cubicBezTo>
                    <a:pt x="28" y="6"/>
                    <a:pt x="26" y="10"/>
                    <a:pt x="19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47">
              <a:extLst>
                <a:ext uri="{FF2B5EF4-FFF2-40B4-BE49-F238E27FC236}">
                  <a16:creationId xmlns:a16="http://schemas.microsoft.com/office/drawing/2014/main" id="{B8D404F6-BAB8-0928-CBC0-6F7E94FE4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205"/>
              <a:ext cx="63" cy="27"/>
            </a:xfrm>
            <a:custGeom>
              <a:avLst/>
              <a:gdLst>
                <a:gd name="T0" fmla="*/ 30 w 36"/>
                <a:gd name="T1" fmla="*/ 15 h 15"/>
                <a:gd name="T2" fmla="*/ 29 w 36"/>
                <a:gd name="T3" fmla="*/ 13 h 15"/>
                <a:gd name="T4" fmla="*/ 16 w 36"/>
                <a:gd name="T5" fmla="*/ 4 h 15"/>
                <a:gd name="T6" fmla="*/ 12 w 36"/>
                <a:gd name="T7" fmla="*/ 2 h 15"/>
                <a:gd name="T8" fmla="*/ 0 w 36"/>
                <a:gd name="T9" fmla="*/ 2 h 15"/>
                <a:gd name="T10" fmla="*/ 14 w 36"/>
                <a:gd name="T11" fmla="*/ 1 h 15"/>
                <a:gd name="T12" fmla="*/ 32 w 36"/>
                <a:gd name="T13" fmla="*/ 0 h 15"/>
                <a:gd name="T14" fmla="*/ 35 w 36"/>
                <a:gd name="T15" fmla="*/ 4 h 15"/>
                <a:gd name="T16" fmla="*/ 30 w 36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5">
                  <a:moveTo>
                    <a:pt x="30" y="15"/>
                  </a:moveTo>
                  <a:cubicBezTo>
                    <a:pt x="30" y="14"/>
                    <a:pt x="30" y="13"/>
                    <a:pt x="29" y="13"/>
                  </a:cubicBezTo>
                  <a:cubicBezTo>
                    <a:pt x="22" y="13"/>
                    <a:pt x="19" y="9"/>
                    <a:pt x="16" y="4"/>
                  </a:cubicBezTo>
                  <a:cubicBezTo>
                    <a:pt x="15" y="2"/>
                    <a:pt x="14" y="2"/>
                    <a:pt x="12" y="2"/>
                  </a:cubicBezTo>
                  <a:cubicBezTo>
                    <a:pt x="8" y="2"/>
                    <a:pt x="4" y="2"/>
                    <a:pt x="0" y="2"/>
                  </a:cubicBezTo>
                  <a:cubicBezTo>
                    <a:pt x="4" y="0"/>
                    <a:pt x="9" y="1"/>
                    <a:pt x="14" y="1"/>
                  </a:cubicBezTo>
                  <a:cubicBezTo>
                    <a:pt x="20" y="1"/>
                    <a:pt x="26" y="1"/>
                    <a:pt x="32" y="0"/>
                  </a:cubicBezTo>
                  <a:cubicBezTo>
                    <a:pt x="35" y="0"/>
                    <a:pt x="36" y="1"/>
                    <a:pt x="35" y="4"/>
                  </a:cubicBezTo>
                  <a:cubicBezTo>
                    <a:pt x="33" y="8"/>
                    <a:pt x="32" y="11"/>
                    <a:pt x="30" y="15"/>
                  </a:cubicBezTo>
                  <a:close/>
                </a:path>
              </a:pathLst>
            </a:custGeom>
            <a:solidFill>
              <a:srgbClr val="EEC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48">
              <a:extLst>
                <a:ext uri="{FF2B5EF4-FFF2-40B4-BE49-F238E27FC236}">
                  <a16:creationId xmlns:a16="http://schemas.microsoft.com/office/drawing/2014/main" id="{363B529A-BAA5-0E18-386C-60B86D33B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" y="755"/>
              <a:ext cx="37" cy="42"/>
            </a:xfrm>
            <a:custGeom>
              <a:avLst/>
              <a:gdLst>
                <a:gd name="T0" fmla="*/ 21 w 21"/>
                <a:gd name="T1" fmla="*/ 6 h 24"/>
                <a:gd name="T2" fmla="*/ 20 w 21"/>
                <a:gd name="T3" fmla="*/ 7 h 24"/>
                <a:gd name="T4" fmla="*/ 10 w 21"/>
                <a:gd name="T5" fmla="*/ 22 h 24"/>
                <a:gd name="T6" fmla="*/ 8 w 21"/>
                <a:gd name="T7" fmla="*/ 22 h 24"/>
                <a:gd name="T8" fmla="*/ 7 w 21"/>
                <a:gd name="T9" fmla="*/ 19 h 24"/>
                <a:gd name="T10" fmla="*/ 13 w 21"/>
                <a:gd name="T11" fmla="*/ 13 h 24"/>
                <a:gd name="T12" fmla="*/ 13 w 21"/>
                <a:gd name="T13" fmla="*/ 8 h 24"/>
                <a:gd name="T14" fmla="*/ 8 w 21"/>
                <a:gd name="T15" fmla="*/ 8 h 24"/>
                <a:gd name="T16" fmla="*/ 4 w 21"/>
                <a:gd name="T17" fmla="*/ 11 h 24"/>
                <a:gd name="T18" fmla="*/ 1 w 21"/>
                <a:gd name="T19" fmla="*/ 12 h 24"/>
                <a:gd name="T20" fmla="*/ 1 w 21"/>
                <a:gd name="T21" fmla="*/ 8 h 24"/>
                <a:gd name="T22" fmla="*/ 5 w 21"/>
                <a:gd name="T23" fmla="*/ 0 h 24"/>
                <a:gd name="T24" fmla="*/ 21 w 21"/>
                <a:gd name="T2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4">
                  <a:moveTo>
                    <a:pt x="21" y="6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15"/>
                    <a:pt x="13" y="17"/>
                    <a:pt x="10" y="22"/>
                  </a:cubicBezTo>
                  <a:cubicBezTo>
                    <a:pt x="9" y="24"/>
                    <a:pt x="8" y="23"/>
                    <a:pt x="8" y="22"/>
                  </a:cubicBezTo>
                  <a:cubicBezTo>
                    <a:pt x="6" y="21"/>
                    <a:pt x="6" y="20"/>
                    <a:pt x="7" y="19"/>
                  </a:cubicBezTo>
                  <a:cubicBezTo>
                    <a:pt x="9" y="17"/>
                    <a:pt x="11" y="15"/>
                    <a:pt x="13" y="13"/>
                  </a:cubicBezTo>
                  <a:cubicBezTo>
                    <a:pt x="14" y="12"/>
                    <a:pt x="15" y="10"/>
                    <a:pt x="13" y="8"/>
                  </a:cubicBezTo>
                  <a:cubicBezTo>
                    <a:pt x="12" y="6"/>
                    <a:pt x="10" y="7"/>
                    <a:pt x="8" y="8"/>
                  </a:cubicBezTo>
                  <a:cubicBezTo>
                    <a:pt x="7" y="9"/>
                    <a:pt x="6" y="10"/>
                    <a:pt x="4" y="11"/>
                  </a:cubicBezTo>
                  <a:cubicBezTo>
                    <a:pt x="3" y="11"/>
                    <a:pt x="3" y="13"/>
                    <a:pt x="1" y="12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4" y="5"/>
                    <a:pt x="6" y="3"/>
                    <a:pt x="5" y="0"/>
                  </a:cubicBezTo>
                  <a:cubicBezTo>
                    <a:pt x="11" y="1"/>
                    <a:pt x="16" y="4"/>
                    <a:pt x="21" y="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49">
              <a:extLst>
                <a:ext uri="{FF2B5EF4-FFF2-40B4-BE49-F238E27FC236}">
                  <a16:creationId xmlns:a16="http://schemas.microsoft.com/office/drawing/2014/main" id="{13D27D28-71FF-E762-5FDA-286E7E19D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" y="723"/>
              <a:ext cx="54" cy="24"/>
            </a:xfrm>
            <a:custGeom>
              <a:avLst/>
              <a:gdLst>
                <a:gd name="T0" fmla="*/ 21 w 31"/>
                <a:gd name="T1" fmla="*/ 2 h 14"/>
                <a:gd name="T2" fmla="*/ 24 w 31"/>
                <a:gd name="T3" fmla="*/ 6 h 14"/>
                <a:gd name="T4" fmla="*/ 29 w 31"/>
                <a:gd name="T5" fmla="*/ 9 h 14"/>
                <a:gd name="T6" fmla="*/ 30 w 31"/>
                <a:gd name="T7" fmla="*/ 13 h 14"/>
                <a:gd name="T8" fmla="*/ 0 w 31"/>
                <a:gd name="T9" fmla="*/ 0 h 14"/>
                <a:gd name="T10" fmla="*/ 10 w 31"/>
                <a:gd name="T11" fmla="*/ 1 h 14"/>
                <a:gd name="T12" fmla="*/ 21 w 31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21" y="2"/>
                  </a:moveTo>
                  <a:cubicBezTo>
                    <a:pt x="21" y="4"/>
                    <a:pt x="21" y="6"/>
                    <a:pt x="24" y="6"/>
                  </a:cubicBezTo>
                  <a:cubicBezTo>
                    <a:pt x="26" y="7"/>
                    <a:pt x="27" y="8"/>
                    <a:pt x="29" y="9"/>
                  </a:cubicBezTo>
                  <a:cubicBezTo>
                    <a:pt x="31" y="10"/>
                    <a:pt x="31" y="11"/>
                    <a:pt x="30" y="13"/>
                  </a:cubicBezTo>
                  <a:cubicBezTo>
                    <a:pt x="18" y="14"/>
                    <a:pt x="9" y="6"/>
                    <a:pt x="0" y="0"/>
                  </a:cubicBezTo>
                  <a:cubicBezTo>
                    <a:pt x="3" y="0"/>
                    <a:pt x="7" y="1"/>
                    <a:pt x="10" y="1"/>
                  </a:cubicBezTo>
                  <a:cubicBezTo>
                    <a:pt x="14" y="1"/>
                    <a:pt x="18" y="2"/>
                    <a:pt x="21" y="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50">
              <a:extLst>
                <a:ext uri="{FF2B5EF4-FFF2-40B4-BE49-F238E27FC236}">
                  <a16:creationId xmlns:a16="http://schemas.microsoft.com/office/drawing/2014/main" id="{2D9608CD-7EC4-9B89-EE30-BED9F9F85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" y="719"/>
              <a:ext cx="57" cy="16"/>
            </a:xfrm>
            <a:custGeom>
              <a:avLst/>
              <a:gdLst>
                <a:gd name="T0" fmla="*/ 30 w 32"/>
                <a:gd name="T1" fmla="*/ 1 h 9"/>
                <a:gd name="T2" fmla="*/ 28 w 32"/>
                <a:gd name="T3" fmla="*/ 5 h 9"/>
                <a:gd name="T4" fmla="*/ 24 w 32"/>
                <a:gd name="T5" fmla="*/ 9 h 9"/>
                <a:gd name="T6" fmla="*/ 0 w 32"/>
                <a:gd name="T7" fmla="*/ 2 h 9"/>
                <a:gd name="T8" fmla="*/ 3 w 32"/>
                <a:gd name="T9" fmla="*/ 1 h 9"/>
                <a:gd name="T10" fmla="*/ 30 w 32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9">
                  <a:moveTo>
                    <a:pt x="30" y="1"/>
                  </a:moveTo>
                  <a:cubicBezTo>
                    <a:pt x="32" y="3"/>
                    <a:pt x="29" y="3"/>
                    <a:pt x="28" y="5"/>
                  </a:cubicBezTo>
                  <a:cubicBezTo>
                    <a:pt x="27" y="6"/>
                    <a:pt x="25" y="7"/>
                    <a:pt x="24" y="9"/>
                  </a:cubicBezTo>
                  <a:cubicBezTo>
                    <a:pt x="16" y="7"/>
                    <a:pt x="8" y="3"/>
                    <a:pt x="0" y="2"/>
                  </a:cubicBezTo>
                  <a:cubicBezTo>
                    <a:pt x="0" y="0"/>
                    <a:pt x="2" y="1"/>
                    <a:pt x="3" y="1"/>
                  </a:cubicBezTo>
                  <a:cubicBezTo>
                    <a:pt x="12" y="1"/>
                    <a:pt x="21" y="1"/>
                    <a:pt x="30" y="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51">
              <a:extLst>
                <a:ext uri="{FF2B5EF4-FFF2-40B4-BE49-F238E27FC236}">
                  <a16:creationId xmlns:a16="http://schemas.microsoft.com/office/drawing/2014/main" id="{2A3B3260-1429-8934-C376-9DDEFC86B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" y="693"/>
              <a:ext cx="42" cy="21"/>
            </a:xfrm>
            <a:custGeom>
              <a:avLst/>
              <a:gdLst>
                <a:gd name="T0" fmla="*/ 4 w 24"/>
                <a:gd name="T1" fmla="*/ 10 h 12"/>
                <a:gd name="T2" fmla="*/ 5 w 24"/>
                <a:gd name="T3" fmla="*/ 1 h 12"/>
                <a:gd name="T4" fmla="*/ 17 w 24"/>
                <a:gd name="T5" fmla="*/ 1 h 12"/>
                <a:gd name="T6" fmla="*/ 12 w 24"/>
                <a:gd name="T7" fmla="*/ 2 h 12"/>
                <a:gd name="T8" fmla="*/ 8 w 24"/>
                <a:gd name="T9" fmla="*/ 5 h 12"/>
                <a:gd name="T10" fmla="*/ 10 w 24"/>
                <a:gd name="T11" fmla="*/ 9 h 12"/>
                <a:gd name="T12" fmla="*/ 14 w 24"/>
                <a:gd name="T13" fmla="*/ 7 h 12"/>
                <a:gd name="T14" fmla="*/ 19 w 24"/>
                <a:gd name="T15" fmla="*/ 3 h 12"/>
                <a:gd name="T16" fmla="*/ 22 w 24"/>
                <a:gd name="T17" fmla="*/ 4 h 12"/>
                <a:gd name="T18" fmla="*/ 22 w 24"/>
                <a:gd name="T19" fmla="*/ 7 h 12"/>
                <a:gd name="T20" fmla="*/ 19 w 24"/>
                <a:gd name="T21" fmla="*/ 10 h 12"/>
                <a:gd name="T22" fmla="*/ 24 w 24"/>
                <a:gd name="T23" fmla="*/ 12 h 12"/>
                <a:gd name="T24" fmla="*/ 4 w 24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2">
                  <a:moveTo>
                    <a:pt x="4" y="10"/>
                  </a:moveTo>
                  <a:cubicBezTo>
                    <a:pt x="0" y="6"/>
                    <a:pt x="3" y="4"/>
                    <a:pt x="5" y="1"/>
                  </a:cubicBezTo>
                  <a:cubicBezTo>
                    <a:pt x="9" y="1"/>
                    <a:pt x="13" y="0"/>
                    <a:pt x="17" y="1"/>
                  </a:cubicBezTo>
                  <a:cubicBezTo>
                    <a:pt x="15" y="1"/>
                    <a:pt x="14" y="1"/>
                    <a:pt x="12" y="2"/>
                  </a:cubicBezTo>
                  <a:cubicBezTo>
                    <a:pt x="10" y="2"/>
                    <a:pt x="9" y="4"/>
                    <a:pt x="8" y="5"/>
                  </a:cubicBezTo>
                  <a:cubicBezTo>
                    <a:pt x="8" y="7"/>
                    <a:pt x="9" y="8"/>
                    <a:pt x="10" y="9"/>
                  </a:cubicBezTo>
                  <a:cubicBezTo>
                    <a:pt x="12" y="10"/>
                    <a:pt x="13" y="8"/>
                    <a:pt x="14" y="7"/>
                  </a:cubicBezTo>
                  <a:cubicBezTo>
                    <a:pt x="16" y="6"/>
                    <a:pt x="17" y="5"/>
                    <a:pt x="19" y="3"/>
                  </a:cubicBezTo>
                  <a:cubicBezTo>
                    <a:pt x="20" y="2"/>
                    <a:pt x="21" y="3"/>
                    <a:pt x="22" y="4"/>
                  </a:cubicBezTo>
                  <a:cubicBezTo>
                    <a:pt x="23" y="5"/>
                    <a:pt x="23" y="5"/>
                    <a:pt x="22" y="7"/>
                  </a:cubicBezTo>
                  <a:cubicBezTo>
                    <a:pt x="21" y="8"/>
                    <a:pt x="20" y="9"/>
                    <a:pt x="19" y="10"/>
                  </a:cubicBezTo>
                  <a:cubicBezTo>
                    <a:pt x="20" y="12"/>
                    <a:pt x="23" y="10"/>
                    <a:pt x="24" y="12"/>
                  </a:cubicBezTo>
                  <a:cubicBezTo>
                    <a:pt x="17" y="12"/>
                    <a:pt x="10" y="11"/>
                    <a:pt x="4" y="10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52">
              <a:extLst>
                <a:ext uri="{FF2B5EF4-FFF2-40B4-BE49-F238E27FC236}">
                  <a16:creationId xmlns:a16="http://schemas.microsoft.com/office/drawing/2014/main" id="{CC1446F2-5716-2DE1-F5D2-7725094FF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" y="834"/>
              <a:ext cx="35" cy="24"/>
            </a:xfrm>
            <a:custGeom>
              <a:avLst/>
              <a:gdLst>
                <a:gd name="T0" fmla="*/ 0 w 20"/>
                <a:gd name="T1" fmla="*/ 13 h 14"/>
                <a:gd name="T2" fmla="*/ 5 w 20"/>
                <a:gd name="T3" fmla="*/ 1 h 14"/>
                <a:gd name="T4" fmla="*/ 20 w 20"/>
                <a:gd name="T5" fmla="*/ 0 h 14"/>
                <a:gd name="T6" fmla="*/ 8 w 20"/>
                <a:gd name="T7" fmla="*/ 11 h 14"/>
                <a:gd name="T8" fmla="*/ 9 w 20"/>
                <a:gd name="T9" fmla="*/ 12 h 14"/>
                <a:gd name="T10" fmla="*/ 17 w 20"/>
                <a:gd name="T11" fmla="*/ 12 h 14"/>
                <a:gd name="T12" fmla="*/ 0 w 20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0" y="13"/>
                  </a:moveTo>
                  <a:cubicBezTo>
                    <a:pt x="6" y="11"/>
                    <a:pt x="7" y="6"/>
                    <a:pt x="5" y="1"/>
                  </a:cubicBezTo>
                  <a:cubicBezTo>
                    <a:pt x="10" y="0"/>
                    <a:pt x="15" y="0"/>
                    <a:pt x="20" y="0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8" y="11"/>
                    <a:pt x="8" y="11"/>
                    <a:pt x="9" y="12"/>
                  </a:cubicBezTo>
                  <a:cubicBezTo>
                    <a:pt x="11" y="12"/>
                    <a:pt x="14" y="12"/>
                    <a:pt x="17" y="12"/>
                  </a:cubicBezTo>
                  <a:cubicBezTo>
                    <a:pt x="11" y="14"/>
                    <a:pt x="6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53">
              <a:extLst>
                <a:ext uri="{FF2B5EF4-FFF2-40B4-BE49-F238E27FC236}">
                  <a16:creationId xmlns:a16="http://schemas.microsoft.com/office/drawing/2014/main" id="{06F38269-8C19-3917-EE0D-CAE093150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" y="834"/>
              <a:ext cx="56" cy="23"/>
            </a:xfrm>
            <a:custGeom>
              <a:avLst/>
              <a:gdLst>
                <a:gd name="T0" fmla="*/ 21 w 32"/>
                <a:gd name="T1" fmla="*/ 1 h 13"/>
                <a:gd name="T2" fmla="*/ 22 w 32"/>
                <a:gd name="T3" fmla="*/ 3 h 13"/>
                <a:gd name="T4" fmla="*/ 32 w 32"/>
                <a:gd name="T5" fmla="*/ 13 h 13"/>
                <a:gd name="T6" fmla="*/ 26 w 32"/>
                <a:gd name="T7" fmla="*/ 13 h 13"/>
                <a:gd name="T8" fmla="*/ 15 w 32"/>
                <a:gd name="T9" fmla="*/ 2 h 13"/>
                <a:gd name="T10" fmla="*/ 10 w 32"/>
                <a:gd name="T11" fmla="*/ 2 h 13"/>
                <a:gd name="T12" fmla="*/ 0 w 32"/>
                <a:gd name="T13" fmla="*/ 1 h 13"/>
                <a:gd name="T14" fmla="*/ 21 w 32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3">
                  <a:moveTo>
                    <a:pt x="21" y="1"/>
                  </a:moveTo>
                  <a:cubicBezTo>
                    <a:pt x="20" y="2"/>
                    <a:pt x="21" y="3"/>
                    <a:pt x="22" y="3"/>
                  </a:cubicBezTo>
                  <a:cubicBezTo>
                    <a:pt x="26" y="6"/>
                    <a:pt x="28" y="10"/>
                    <a:pt x="32" y="13"/>
                  </a:cubicBezTo>
                  <a:cubicBezTo>
                    <a:pt x="30" y="13"/>
                    <a:pt x="28" y="13"/>
                    <a:pt x="26" y="13"/>
                  </a:cubicBezTo>
                  <a:cubicBezTo>
                    <a:pt x="23" y="9"/>
                    <a:pt x="18" y="6"/>
                    <a:pt x="15" y="2"/>
                  </a:cubicBezTo>
                  <a:cubicBezTo>
                    <a:pt x="14" y="1"/>
                    <a:pt x="12" y="2"/>
                    <a:pt x="10" y="2"/>
                  </a:cubicBezTo>
                  <a:cubicBezTo>
                    <a:pt x="7" y="2"/>
                    <a:pt x="4" y="2"/>
                    <a:pt x="0" y="1"/>
                  </a:cubicBezTo>
                  <a:cubicBezTo>
                    <a:pt x="7" y="0"/>
                    <a:pt x="14" y="1"/>
                    <a:pt x="21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54">
              <a:extLst>
                <a:ext uri="{FF2B5EF4-FFF2-40B4-BE49-F238E27FC236}">
                  <a16:creationId xmlns:a16="http://schemas.microsoft.com/office/drawing/2014/main" id="{E30C687F-9409-291F-871A-7E66710D9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62"/>
              <a:ext cx="47" cy="22"/>
            </a:xfrm>
            <a:custGeom>
              <a:avLst/>
              <a:gdLst>
                <a:gd name="T0" fmla="*/ 0 w 27"/>
                <a:gd name="T1" fmla="*/ 13 h 13"/>
                <a:gd name="T2" fmla="*/ 11 w 27"/>
                <a:gd name="T3" fmla="*/ 11 h 13"/>
                <a:gd name="T4" fmla="*/ 22 w 27"/>
                <a:gd name="T5" fmla="*/ 0 h 13"/>
                <a:gd name="T6" fmla="*/ 26 w 27"/>
                <a:gd name="T7" fmla="*/ 0 h 13"/>
                <a:gd name="T8" fmla="*/ 21 w 27"/>
                <a:gd name="T9" fmla="*/ 12 h 13"/>
                <a:gd name="T10" fmla="*/ 0 w 27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3">
                  <a:moveTo>
                    <a:pt x="0" y="13"/>
                  </a:moveTo>
                  <a:cubicBezTo>
                    <a:pt x="3" y="10"/>
                    <a:pt x="7" y="11"/>
                    <a:pt x="11" y="11"/>
                  </a:cubicBezTo>
                  <a:cubicBezTo>
                    <a:pt x="17" y="11"/>
                    <a:pt x="22" y="7"/>
                    <a:pt x="22" y="0"/>
                  </a:cubicBezTo>
                  <a:cubicBezTo>
                    <a:pt x="23" y="0"/>
                    <a:pt x="25" y="0"/>
                    <a:pt x="26" y="0"/>
                  </a:cubicBezTo>
                  <a:cubicBezTo>
                    <a:pt x="27" y="5"/>
                    <a:pt x="24" y="9"/>
                    <a:pt x="21" y="12"/>
                  </a:cubicBezTo>
                  <a:cubicBezTo>
                    <a:pt x="14" y="13"/>
                    <a:pt x="7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55">
              <a:extLst>
                <a:ext uri="{FF2B5EF4-FFF2-40B4-BE49-F238E27FC236}">
                  <a16:creationId xmlns:a16="http://schemas.microsoft.com/office/drawing/2014/main" id="{66BF2DF8-4F41-9D28-8FFF-D3B9E684C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725"/>
              <a:ext cx="37" cy="24"/>
            </a:xfrm>
            <a:custGeom>
              <a:avLst/>
              <a:gdLst>
                <a:gd name="T0" fmla="*/ 10 w 21"/>
                <a:gd name="T1" fmla="*/ 14 h 14"/>
                <a:gd name="T2" fmla="*/ 15 w 21"/>
                <a:gd name="T3" fmla="*/ 12 h 14"/>
                <a:gd name="T4" fmla="*/ 0 w 21"/>
                <a:gd name="T5" fmla="*/ 1 h 14"/>
                <a:gd name="T6" fmla="*/ 2 w 21"/>
                <a:gd name="T7" fmla="*/ 0 h 14"/>
                <a:gd name="T8" fmla="*/ 9 w 21"/>
                <a:gd name="T9" fmla="*/ 1 h 14"/>
                <a:gd name="T10" fmla="*/ 18 w 21"/>
                <a:gd name="T11" fmla="*/ 9 h 14"/>
                <a:gd name="T12" fmla="*/ 21 w 21"/>
                <a:gd name="T13" fmla="*/ 13 h 14"/>
                <a:gd name="T14" fmla="*/ 10 w 2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4">
                  <a:moveTo>
                    <a:pt x="10" y="14"/>
                  </a:moveTo>
                  <a:cubicBezTo>
                    <a:pt x="12" y="13"/>
                    <a:pt x="13" y="13"/>
                    <a:pt x="15" y="12"/>
                  </a:cubicBezTo>
                  <a:cubicBezTo>
                    <a:pt x="9" y="9"/>
                    <a:pt x="7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5" y="0"/>
                    <a:pt x="7" y="0"/>
                    <a:pt x="9" y="1"/>
                  </a:cubicBezTo>
                  <a:cubicBezTo>
                    <a:pt x="11" y="4"/>
                    <a:pt x="15" y="6"/>
                    <a:pt x="18" y="9"/>
                  </a:cubicBezTo>
                  <a:cubicBezTo>
                    <a:pt x="19" y="10"/>
                    <a:pt x="20" y="12"/>
                    <a:pt x="21" y="13"/>
                  </a:cubicBezTo>
                  <a:cubicBezTo>
                    <a:pt x="17" y="13"/>
                    <a:pt x="14" y="14"/>
                    <a:pt x="1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56">
              <a:extLst>
                <a:ext uri="{FF2B5EF4-FFF2-40B4-BE49-F238E27FC236}">
                  <a16:creationId xmlns:a16="http://schemas.microsoft.com/office/drawing/2014/main" id="{A78E7417-A91B-5B67-2CA3-874E74F75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" y="800"/>
              <a:ext cx="26" cy="23"/>
            </a:xfrm>
            <a:custGeom>
              <a:avLst/>
              <a:gdLst>
                <a:gd name="T0" fmla="*/ 15 w 15"/>
                <a:gd name="T1" fmla="*/ 0 h 13"/>
                <a:gd name="T2" fmla="*/ 13 w 15"/>
                <a:gd name="T3" fmla="*/ 10 h 13"/>
                <a:gd name="T4" fmla="*/ 15 w 15"/>
                <a:gd name="T5" fmla="*/ 12 h 13"/>
                <a:gd name="T6" fmla="*/ 9 w 15"/>
                <a:gd name="T7" fmla="*/ 13 h 13"/>
                <a:gd name="T8" fmla="*/ 5 w 15"/>
                <a:gd name="T9" fmla="*/ 6 h 13"/>
                <a:gd name="T10" fmla="*/ 0 w 15"/>
                <a:gd name="T11" fmla="*/ 1 h 13"/>
                <a:gd name="T12" fmla="*/ 15 w 1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3">
                  <a:moveTo>
                    <a:pt x="15" y="0"/>
                  </a:moveTo>
                  <a:cubicBezTo>
                    <a:pt x="8" y="3"/>
                    <a:pt x="7" y="4"/>
                    <a:pt x="13" y="10"/>
                  </a:cubicBezTo>
                  <a:cubicBezTo>
                    <a:pt x="14" y="11"/>
                    <a:pt x="15" y="12"/>
                    <a:pt x="15" y="12"/>
                  </a:cubicBezTo>
                  <a:cubicBezTo>
                    <a:pt x="13" y="13"/>
                    <a:pt x="11" y="13"/>
                    <a:pt x="9" y="13"/>
                  </a:cubicBezTo>
                  <a:cubicBezTo>
                    <a:pt x="7" y="11"/>
                    <a:pt x="5" y="9"/>
                    <a:pt x="5" y="6"/>
                  </a:cubicBezTo>
                  <a:cubicBezTo>
                    <a:pt x="6" y="2"/>
                    <a:pt x="4" y="0"/>
                    <a:pt x="0" y="1"/>
                  </a:cubicBezTo>
                  <a:cubicBezTo>
                    <a:pt x="5" y="0"/>
                    <a:pt x="10" y="0"/>
                    <a:pt x="1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57">
              <a:extLst>
                <a:ext uri="{FF2B5EF4-FFF2-40B4-BE49-F238E27FC236}">
                  <a16:creationId xmlns:a16="http://schemas.microsoft.com/office/drawing/2014/main" id="{2BFB177C-30D2-3D7D-4B64-EB98B840F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" y="728"/>
              <a:ext cx="30" cy="23"/>
            </a:xfrm>
            <a:custGeom>
              <a:avLst/>
              <a:gdLst>
                <a:gd name="T0" fmla="*/ 17 w 17"/>
                <a:gd name="T1" fmla="*/ 1 h 13"/>
                <a:gd name="T2" fmla="*/ 5 w 17"/>
                <a:gd name="T3" fmla="*/ 13 h 13"/>
                <a:gd name="T4" fmla="*/ 0 w 17"/>
                <a:gd name="T5" fmla="*/ 13 h 13"/>
                <a:gd name="T6" fmla="*/ 11 w 17"/>
                <a:gd name="T7" fmla="*/ 1 h 13"/>
                <a:gd name="T8" fmla="*/ 17 w 17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7" y="1"/>
                  </a:moveTo>
                  <a:cubicBezTo>
                    <a:pt x="13" y="5"/>
                    <a:pt x="9" y="9"/>
                    <a:pt x="5" y="13"/>
                  </a:cubicBezTo>
                  <a:cubicBezTo>
                    <a:pt x="3" y="13"/>
                    <a:pt x="2" y="13"/>
                    <a:pt x="0" y="13"/>
                  </a:cubicBezTo>
                  <a:cubicBezTo>
                    <a:pt x="3" y="9"/>
                    <a:pt x="8" y="6"/>
                    <a:pt x="11" y="1"/>
                  </a:cubicBezTo>
                  <a:cubicBezTo>
                    <a:pt x="13" y="1"/>
                    <a:pt x="15" y="0"/>
                    <a:pt x="1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58">
              <a:extLst>
                <a:ext uri="{FF2B5EF4-FFF2-40B4-BE49-F238E27FC236}">
                  <a16:creationId xmlns:a16="http://schemas.microsoft.com/office/drawing/2014/main" id="{70041D06-2943-3176-6D44-10ACD520E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" y="765"/>
              <a:ext cx="40" cy="23"/>
            </a:xfrm>
            <a:custGeom>
              <a:avLst/>
              <a:gdLst>
                <a:gd name="T0" fmla="*/ 19 w 23"/>
                <a:gd name="T1" fmla="*/ 1 h 13"/>
                <a:gd name="T2" fmla="*/ 23 w 23"/>
                <a:gd name="T3" fmla="*/ 13 h 13"/>
                <a:gd name="T4" fmla="*/ 17 w 23"/>
                <a:gd name="T5" fmla="*/ 13 h 13"/>
                <a:gd name="T6" fmla="*/ 14 w 23"/>
                <a:gd name="T7" fmla="*/ 3 h 13"/>
                <a:gd name="T8" fmla="*/ 12 w 23"/>
                <a:gd name="T9" fmla="*/ 1 h 13"/>
                <a:gd name="T10" fmla="*/ 0 w 23"/>
                <a:gd name="T11" fmla="*/ 1 h 13"/>
                <a:gd name="T12" fmla="*/ 19 w 23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">
                  <a:moveTo>
                    <a:pt x="19" y="1"/>
                  </a:moveTo>
                  <a:cubicBezTo>
                    <a:pt x="17" y="6"/>
                    <a:pt x="21" y="9"/>
                    <a:pt x="23" y="13"/>
                  </a:cubicBezTo>
                  <a:cubicBezTo>
                    <a:pt x="21" y="13"/>
                    <a:pt x="19" y="13"/>
                    <a:pt x="17" y="13"/>
                  </a:cubicBezTo>
                  <a:cubicBezTo>
                    <a:pt x="16" y="10"/>
                    <a:pt x="14" y="7"/>
                    <a:pt x="14" y="3"/>
                  </a:cubicBezTo>
                  <a:cubicBezTo>
                    <a:pt x="15" y="1"/>
                    <a:pt x="13" y="1"/>
                    <a:pt x="12" y="1"/>
                  </a:cubicBezTo>
                  <a:cubicBezTo>
                    <a:pt x="8" y="1"/>
                    <a:pt x="4" y="1"/>
                    <a:pt x="0" y="1"/>
                  </a:cubicBezTo>
                  <a:cubicBezTo>
                    <a:pt x="6" y="0"/>
                    <a:pt x="13" y="0"/>
                    <a:pt x="19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59">
              <a:extLst>
                <a:ext uri="{FF2B5EF4-FFF2-40B4-BE49-F238E27FC236}">
                  <a16:creationId xmlns:a16="http://schemas.microsoft.com/office/drawing/2014/main" id="{E980AA4D-B895-C697-9E96-30FF9C024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" y="747"/>
              <a:ext cx="23" cy="22"/>
            </a:xfrm>
            <a:custGeom>
              <a:avLst/>
              <a:gdLst>
                <a:gd name="T0" fmla="*/ 13 w 13"/>
                <a:gd name="T1" fmla="*/ 3 h 12"/>
                <a:gd name="T2" fmla="*/ 5 w 13"/>
                <a:gd name="T3" fmla="*/ 10 h 12"/>
                <a:gd name="T4" fmla="*/ 2 w 13"/>
                <a:gd name="T5" fmla="*/ 10 h 12"/>
                <a:gd name="T6" fmla="*/ 2 w 13"/>
                <a:gd name="T7" fmla="*/ 7 h 12"/>
                <a:gd name="T8" fmla="*/ 7 w 13"/>
                <a:gd name="T9" fmla="*/ 0 h 12"/>
                <a:gd name="T10" fmla="*/ 13 w 13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13" y="3"/>
                  </a:moveTo>
                  <a:cubicBezTo>
                    <a:pt x="10" y="5"/>
                    <a:pt x="8" y="7"/>
                    <a:pt x="5" y="10"/>
                  </a:cubicBezTo>
                  <a:cubicBezTo>
                    <a:pt x="4" y="11"/>
                    <a:pt x="3" y="12"/>
                    <a:pt x="2" y="10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5"/>
                    <a:pt x="6" y="3"/>
                    <a:pt x="7" y="0"/>
                  </a:cubicBezTo>
                  <a:cubicBezTo>
                    <a:pt x="9" y="1"/>
                    <a:pt x="11" y="2"/>
                    <a:pt x="13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60">
              <a:extLst>
                <a:ext uri="{FF2B5EF4-FFF2-40B4-BE49-F238E27FC236}">
                  <a16:creationId xmlns:a16="http://schemas.microsoft.com/office/drawing/2014/main" id="{B1774D05-C481-EAD1-51D6-B846C54C5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" y="691"/>
              <a:ext cx="16" cy="4"/>
            </a:xfrm>
            <a:custGeom>
              <a:avLst/>
              <a:gdLst>
                <a:gd name="T0" fmla="*/ 9 w 9"/>
                <a:gd name="T1" fmla="*/ 1 h 2"/>
                <a:gd name="T2" fmla="*/ 0 w 9"/>
                <a:gd name="T3" fmla="*/ 1 h 2"/>
                <a:gd name="T4" fmla="*/ 9 w 9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9" y="1"/>
                  </a:moveTo>
                  <a:cubicBezTo>
                    <a:pt x="6" y="2"/>
                    <a:pt x="2" y="2"/>
                    <a:pt x="0" y="1"/>
                  </a:cubicBezTo>
                  <a:cubicBezTo>
                    <a:pt x="3" y="0"/>
                    <a:pt x="6" y="1"/>
                    <a:pt x="9" y="1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61">
              <a:extLst>
                <a:ext uri="{FF2B5EF4-FFF2-40B4-BE49-F238E27FC236}">
                  <a16:creationId xmlns:a16="http://schemas.microsoft.com/office/drawing/2014/main" id="{4D45E243-6B86-FE8E-A2EB-AA0F157D9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" y="682"/>
              <a:ext cx="656" cy="25"/>
            </a:xfrm>
            <a:custGeom>
              <a:avLst/>
              <a:gdLst>
                <a:gd name="T0" fmla="*/ 262 w 374"/>
                <a:gd name="T1" fmla="*/ 0 h 14"/>
                <a:gd name="T2" fmla="*/ 265 w 374"/>
                <a:gd name="T3" fmla="*/ 0 h 14"/>
                <a:gd name="T4" fmla="*/ 266 w 374"/>
                <a:gd name="T5" fmla="*/ 5 h 14"/>
                <a:gd name="T6" fmla="*/ 262 w 374"/>
                <a:gd name="T7" fmla="*/ 10 h 14"/>
                <a:gd name="T8" fmla="*/ 267 w 374"/>
                <a:gd name="T9" fmla="*/ 9 h 14"/>
                <a:gd name="T10" fmla="*/ 273 w 374"/>
                <a:gd name="T11" fmla="*/ 9 h 14"/>
                <a:gd name="T12" fmla="*/ 281 w 374"/>
                <a:gd name="T13" fmla="*/ 11 h 14"/>
                <a:gd name="T14" fmla="*/ 362 w 374"/>
                <a:gd name="T15" fmla="*/ 11 h 14"/>
                <a:gd name="T16" fmla="*/ 372 w 374"/>
                <a:gd name="T17" fmla="*/ 11 h 14"/>
                <a:gd name="T18" fmla="*/ 371 w 374"/>
                <a:gd name="T19" fmla="*/ 13 h 14"/>
                <a:gd name="T20" fmla="*/ 355 w 374"/>
                <a:gd name="T21" fmla="*/ 13 h 14"/>
                <a:gd name="T22" fmla="*/ 261 w 374"/>
                <a:gd name="T23" fmla="*/ 13 h 14"/>
                <a:gd name="T24" fmla="*/ 14 w 374"/>
                <a:gd name="T25" fmla="*/ 13 h 14"/>
                <a:gd name="T26" fmla="*/ 0 w 374"/>
                <a:gd name="T27" fmla="*/ 13 h 14"/>
                <a:gd name="T28" fmla="*/ 9 w 374"/>
                <a:gd name="T29" fmla="*/ 12 h 14"/>
                <a:gd name="T30" fmla="*/ 246 w 374"/>
                <a:gd name="T31" fmla="*/ 12 h 14"/>
                <a:gd name="T32" fmla="*/ 255 w 374"/>
                <a:gd name="T33" fmla="*/ 8 h 14"/>
                <a:gd name="T34" fmla="*/ 262 w 374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4" h="14">
                  <a:moveTo>
                    <a:pt x="262" y="0"/>
                  </a:moveTo>
                  <a:cubicBezTo>
                    <a:pt x="263" y="0"/>
                    <a:pt x="264" y="0"/>
                    <a:pt x="265" y="0"/>
                  </a:cubicBezTo>
                  <a:cubicBezTo>
                    <a:pt x="268" y="2"/>
                    <a:pt x="267" y="3"/>
                    <a:pt x="266" y="5"/>
                  </a:cubicBezTo>
                  <a:cubicBezTo>
                    <a:pt x="265" y="7"/>
                    <a:pt x="263" y="8"/>
                    <a:pt x="262" y="10"/>
                  </a:cubicBezTo>
                  <a:cubicBezTo>
                    <a:pt x="264" y="11"/>
                    <a:pt x="266" y="10"/>
                    <a:pt x="267" y="9"/>
                  </a:cubicBezTo>
                  <a:cubicBezTo>
                    <a:pt x="269" y="7"/>
                    <a:pt x="271" y="7"/>
                    <a:pt x="273" y="9"/>
                  </a:cubicBezTo>
                  <a:cubicBezTo>
                    <a:pt x="275" y="11"/>
                    <a:pt x="278" y="11"/>
                    <a:pt x="281" y="11"/>
                  </a:cubicBezTo>
                  <a:cubicBezTo>
                    <a:pt x="308" y="11"/>
                    <a:pt x="335" y="11"/>
                    <a:pt x="362" y="11"/>
                  </a:cubicBezTo>
                  <a:cubicBezTo>
                    <a:pt x="365" y="11"/>
                    <a:pt x="369" y="10"/>
                    <a:pt x="372" y="11"/>
                  </a:cubicBezTo>
                  <a:cubicBezTo>
                    <a:pt x="374" y="14"/>
                    <a:pt x="371" y="13"/>
                    <a:pt x="371" y="13"/>
                  </a:cubicBezTo>
                  <a:cubicBezTo>
                    <a:pt x="366" y="13"/>
                    <a:pt x="360" y="13"/>
                    <a:pt x="355" y="13"/>
                  </a:cubicBezTo>
                  <a:cubicBezTo>
                    <a:pt x="324" y="13"/>
                    <a:pt x="292" y="13"/>
                    <a:pt x="261" y="13"/>
                  </a:cubicBezTo>
                  <a:cubicBezTo>
                    <a:pt x="178" y="13"/>
                    <a:pt x="96" y="13"/>
                    <a:pt x="14" y="13"/>
                  </a:cubicBezTo>
                  <a:cubicBezTo>
                    <a:pt x="9" y="13"/>
                    <a:pt x="5" y="13"/>
                    <a:pt x="0" y="13"/>
                  </a:cubicBezTo>
                  <a:cubicBezTo>
                    <a:pt x="3" y="11"/>
                    <a:pt x="6" y="12"/>
                    <a:pt x="9" y="12"/>
                  </a:cubicBezTo>
                  <a:cubicBezTo>
                    <a:pt x="88" y="12"/>
                    <a:pt x="167" y="12"/>
                    <a:pt x="246" y="12"/>
                  </a:cubicBezTo>
                  <a:cubicBezTo>
                    <a:pt x="249" y="12"/>
                    <a:pt x="253" y="12"/>
                    <a:pt x="255" y="8"/>
                  </a:cubicBezTo>
                  <a:cubicBezTo>
                    <a:pt x="257" y="5"/>
                    <a:pt x="260" y="3"/>
                    <a:pt x="262" y="0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62">
              <a:extLst>
                <a:ext uri="{FF2B5EF4-FFF2-40B4-BE49-F238E27FC236}">
                  <a16:creationId xmlns:a16="http://schemas.microsoft.com/office/drawing/2014/main" id="{61ED13C8-6438-502E-ABDA-A9255D082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700"/>
              <a:ext cx="67" cy="14"/>
            </a:xfrm>
            <a:custGeom>
              <a:avLst/>
              <a:gdLst>
                <a:gd name="T0" fmla="*/ 38 w 38"/>
                <a:gd name="T1" fmla="*/ 6 h 8"/>
                <a:gd name="T2" fmla="*/ 30 w 38"/>
                <a:gd name="T3" fmla="*/ 6 h 8"/>
                <a:gd name="T4" fmla="*/ 0 w 38"/>
                <a:gd name="T5" fmla="*/ 7 h 8"/>
                <a:gd name="T6" fmla="*/ 16 w 38"/>
                <a:gd name="T7" fmla="*/ 4 h 8"/>
                <a:gd name="T8" fmla="*/ 22 w 38"/>
                <a:gd name="T9" fmla="*/ 5 h 8"/>
                <a:gd name="T10" fmla="*/ 38 w 38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">
                  <a:moveTo>
                    <a:pt x="38" y="6"/>
                  </a:moveTo>
                  <a:cubicBezTo>
                    <a:pt x="36" y="7"/>
                    <a:pt x="33" y="6"/>
                    <a:pt x="30" y="6"/>
                  </a:cubicBezTo>
                  <a:cubicBezTo>
                    <a:pt x="20" y="6"/>
                    <a:pt x="10" y="8"/>
                    <a:pt x="0" y="7"/>
                  </a:cubicBezTo>
                  <a:cubicBezTo>
                    <a:pt x="4" y="1"/>
                    <a:pt x="10" y="0"/>
                    <a:pt x="16" y="4"/>
                  </a:cubicBezTo>
                  <a:cubicBezTo>
                    <a:pt x="18" y="5"/>
                    <a:pt x="20" y="6"/>
                    <a:pt x="22" y="5"/>
                  </a:cubicBezTo>
                  <a:cubicBezTo>
                    <a:pt x="27" y="3"/>
                    <a:pt x="33" y="4"/>
                    <a:pt x="38" y="6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63">
              <a:extLst>
                <a:ext uri="{FF2B5EF4-FFF2-40B4-BE49-F238E27FC236}">
                  <a16:creationId xmlns:a16="http://schemas.microsoft.com/office/drawing/2014/main" id="{DA800E85-1C53-2534-8633-ACAC21501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797"/>
              <a:ext cx="38" cy="38"/>
            </a:xfrm>
            <a:custGeom>
              <a:avLst/>
              <a:gdLst>
                <a:gd name="T0" fmla="*/ 4 w 22"/>
                <a:gd name="T1" fmla="*/ 0 h 22"/>
                <a:gd name="T2" fmla="*/ 6 w 22"/>
                <a:gd name="T3" fmla="*/ 1 h 22"/>
                <a:gd name="T4" fmla="*/ 20 w 22"/>
                <a:gd name="T5" fmla="*/ 16 h 22"/>
                <a:gd name="T6" fmla="*/ 21 w 22"/>
                <a:gd name="T7" fmla="*/ 20 h 22"/>
                <a:gd name="T8" fmla="*/ 17 w 22"/>
                <a:gd name="T9" fmla="*/ 19 h 22"/>
                <a:gd name="T10" fmla="*/ 6 w 22"/>
                <a:gd name="T11" fmla="*/ 9 h 22"/>
                <a:gd name="T12" fmla="*/ 3 w 22"/>
                <a:gd name="T13" fmla="*/ 7 h 22"/>
                <a:gd name="T14" fmla="*/ 0 w 22"/>
                <a:gd name="T15" fmla="*/ 3 h 22"/>
                <a:gd name="T16" fmla="*/ 4 w 22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4" y="0"/>
                  </a:moveTo>
                  <a:cubicBezTo>
                    <a:pt x="5" y="0"/>
                    <a:pt x="5" y="0"/>
                    <a:pt x="6" y="1"/>
                  </a:cubicBezTo>
                  <a:cubicBezTo>
                    <a:pt x="11" y="6"/>
                    <a:pt x="15" y="11"/>
                    <a:pt x="20" y="16"/>
                  </a:cubicBezTo>
                  <a:cubicBezTo>
                    <a:pt x="22" y="17"/>
                    <a:pt x="22" y="18"/>
                    <a:pt x="21" y="20"/>
                  </a:cubicBezTo>
                  <a:cubicBezTo>
                    <a:pt x="19" y="22"/>
                    <a:pt x="18" y="20"/>
                    <a:pt x="17" y="19"/>
                  </a:cubicBezTo>
                  <a:cubicBezTo>
                    <a:pt x="13" y="16"/>
                    <a:pt x="10" y="12"/>
                    <a:pt x="6" y="9"/>
                  </a:cubicBezTo>
                  <a:cubicBezTo>
                    <a:pt x="5" y="8"/>
                    <a:pt x="5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64">
              <a:extLst>
                <a:ext uri="{FF2B5EF4-FFF2-40B4-BE49-F238E27FC236}">
                  <a16:creationId xmlns:a16="http://schemas.microsoft.com/office/drawing/2014/main" id="{06DF24DA-8043-7FE0-034E-3805A6898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" y="679"/>
              <a:ext cx="201" cy="26"/>
            </a:xfrm>
            <a:custGeom>
              <a:avLst/>
              <a:gdLst>
                <a:gd name="T0" fmla="*/ 114 w 114"/>
                <a:gd name="T1" fmla="*/ 13 h 15"/>
                <a:gd name="T2" fmla="*/ 109 w 114"/>
                <a:gd name="T3" fmla="*/ 14 h 15"/>
                <a:gd name="T4" fmla="*/ 20 w 114"/>
                <a:gd name="T5" fmla="*/ 14 h 15"/>
                <a:gd name="T6" fmla="*/ 19 w 114"/>
                <a:gd name="T7" fmla="*/ 14 h 15"/>
                <a:gd name="T8" fmla="*/ 5 w 114"/>
                <a:gd name="T9" fmla="*/ 14 h 15"/>
                <a:gd name="T10" fmla="*/ 1 w 114"/>
                <a:gd name="T11" fmla="*/ 13 h 15"/>
                <a:gd name="T12" fmla="*/ 3 w 114"/>
                <a:gd name="T13" fmla="*/ 10 h 15"/>
                <a:gd name="T14" fmla="*/ 7 w 114"/>
                <a:gd name="T15" fmla="*/ 2 h 15"/>
                <a:gd name="T16" fmla="*/ 78 w 114"/>
                <a:gd name="T17" fmla="*/ 2 h 15"/>
                <a:gd name="T18" fmla="*/ 83 w 114"/>
                <a:gd name="T19" fmla="*/ 2 h 15"/>
                <a:gd name="T20" fmla="*/ 114 w 114"/>
                <a:gd name="T2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5">
                  <a:moveTo>
                    <a:pt x="114" y="13"/>
                  </a:moveTo>
                  <a:cubicBezTo>
                    <a:pt x="113" y="14"/>
                    <a:pt x="111" y="14"/>
                    <a:pt x="109" y="14"/>
                  </a:cubicBezTo>
                  <a:cubicBezTo>
                    <a:pt x="79" y="14"/>
                    <a:pt x="50" y="14"/>
                    <a:pt x="20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4" y="11"/>
                    <a:pt x="10" y="12"/>
                    <a:pt x="5" y="14"/>
                  </a:cubicBezTo>
                  <a:cubicBezTo>
                    <a:pt x="4" y="14"/>
                    <a:pt x="1" y="15"/>
                    <a:pt x="1" y="13"/>
                  </a:cubicBezTo>
                  <a:cubicBezTo>
                    <a:pt x="0" y="12"/>
                    <a:pt x="3" y="11"/>
                    <a:pt x="3" y="10"/>
                  </a:cubicBezTo>
                  <a:cubicBezTo>
                    <a:pt x="5" y="8"/>
                    <a:pt x="9" y="7"/>
                    <a:pt x="7" y="2"/>
                  </a:cubicBezTo>
                  <a:cubicBezTo>
                    <a:pt x="31" y="2"/>
                    <a:pt x="54" y="2"/>
                    <a:pt x="78" y="2"/>
                  </a:cubicBezTo>
                  <a:cubicBezTo>
                    <a:pt x="80" y="2"/>
                    <a:pt x="81" y="3"/>
                    <a:pt x="83" y="2"/>
                  </a:cubicBezTo>
                  <a:cubicBezTo>
                    <a:pt x="95" y="0"/>
                    <a:pt x="105" y="6"/>
                    <a:pt x="114" y="13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65">
              <a:extLst>
                <a:ext uri="{FF2B5EF4-FFF2-40B4-BE49-F238E27FC236}">
                  <a16:creationId xmlns:a16="http://schemas.microsoft.com/office/drawing/2014/main" id="{EDF5D94E-2838-0E16-1159-927E11EF0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" y="723"/>
              <a:ext cx="16" cy="17"/>
            </a:xfrm>
            <a:custGeom>
              <a:avLst/>
              <a:gdLst>
                <a:gd name="T0" fmla="*/ 9 w 9"/>
                <a:gd name="T1" fmla="*/ 4 h 10"/>
                <a:gd name="T2" fmla="*/ 4 w 9"/>
                <a:gd name="T3" fmla="*/ 10 h 10"/>
                <a:gd name="T4" fmla="*/ 0 w 9"/>
                <a:gd name="T5" fmla="*/ 6 h 10"/>
                <a:gd name="T6" fmla="*/ 5 w 9"/>
                <a:gd name="T7" fmla="*/ 0 h 10"/>
                <a:gd name="T8" fmla="*/ 9 w 9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cubicBezTo>
                    <a:pt x="8" y="7"/>
                    <a:pt x="6" y="9"/>
                    <a:pt x="4" y="10"/>
                  </a:cubicBez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7" y="0"/>
                    <a:pt x="8" y="2"/>
                    <a:pt x="9" y="4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66">
              <a:extLst>
                <a:ext uri="{FF2B5EF4-FFF2-40B4-BE49-F238E27FC236}">
                  <a16:creationId xmlns:a16="http://schemas.microsoft.com/office/drawing/2014/main" id="{5BEC9856-A523-1455-BA9B-20C7CDEEF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" y="682"/>
              <a:ext cx="154" cy="21"/>
            </a:xfrm>
            <a:custGeom>
              <a:avLst/>
              <a:gdLst>
                <a:gd name="T0" fmla="*/ 0 w 88"/>
                <a:gd name="T1" fmla="*/ 7 h 12"/>
                <a:gd name="T2" fmla="*/ 21 w 88"/>
                <a:gd name="T3" fmla="*/ 1 h 12"/>
                <a:gd name="T4" fmla="*/ 72 w 88"/>
                <a:gd name="T5" fmla="*/ 1 h 12"/>
                <a:gd name="T6" fmla="*/ 85 w 88"/>
                <a:gd name="T7" fmla="*/ 6 h 12"/>
                <a:gd name="T8" fmla="*/ 87 w 88"/>
                <a:gd name="T9" fmla="*/ 9 h 12"/>
                <a:gd name="T10" fmla="*/ 84 w 88"/>
                <a:gd name="T11" fmla="*/ 9 h 12"/>
                <a:gd name="T12" fmla="*/ 80 w 88"/>
                <a:gd name="T13" fmla="*/ 8 h 12"/>
                <a:gd name="T14" fmla="*/ 82 w 88"/>
                <a:gd name="T15" fmla="*/ 6 h 12"/>
                <a:gd name="T16" fmla="*/ 77 w 88"/>
                <a:gd name="T17" fmla="*/ 9 h 12"/>
                <a:gd name="T18" fmla="*/ 74 w 88"/>
                <a:gd name="T19" fmla="*/ 11 h 12"/>
                <a:gd name="T20" fmla="*/ 71 w 88"/>
                <a:gd name="T21" fmla="*/ 11 h 12"/>
                <a:gd name="T22" fmla="*/ 16 w 88"/>
                <a:gd name="T23" fmla="*/ 11 h 12"/>
                <a:gd name="T24" fmla="*/ 7 w 88"/>
                <a:gd name="T25" fmla="*/ 11 h 12"/>
                <a:gd name="T26" fmla="*/ 0 w 88"/>
                <a:gd name="T2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">
                  <a:moveTo>
                    <a:pt x="0" y="7"/>
                  </a:moveTo>
                  <a:cubicBezTo>
                    <a:pt x="6" y="0"/>
                    <a:pt x="14" y="1"/>
                    <a:pt x="21" y="1"/>
                  </a:cubicBezTo>
                  <a:cubicBezTo>
                    <a:pt x="38" y="1"/>
                    <a:pt x="55" y="1"/>
                    <a:pt x="72" y="1"/>
                  </a:cubicBezTo>
                  <a:cubicBezTo>
                    <a:pt x="77" y="1"/>
                    <a:pt x="81" y="4"/>
                    <a:pt x="85" y="6"/>
                  </a:cubicBezTo>
                  <a:cubicBezTo>
                    <a:pt x="86" y="7"/>
                    <a:pt x="88" y="7"/>
                    <a:pt x="87" y="9"/>
                  </a:cubicBezTo>
                  <a:cubicBezTo>
                    <a:pt x="86" y="10"/>
                    <a:pt x="85" y="9"/>
                    <a:pt x="84" y="9"/>
                  </a:cubicBezTo>
                  <a:cubicBezTo>
                    <a:pt x="83" y="9"/>
                    <a:pt x="81" y="8"/>
                    <a:pt x="80" y="8"/>
                  </a:cubicBezTo>
                  <a:cubicBezTo>
                    <a:pt x="80" y="6"/>
                    <a:pt x="82" y="7"/>
                    <a:pt x="82" y="6"/>
                  </a:cubicBezTo>
                  <a:cubicBezTo>
                    <a:pt x="79" y="6"/>
                    <a:pt x="77" y="5"/>
                    <a:pt x="77" y="9"/>
                  </a:cubicBezTo>
                  <a:cubicBezTo>
                    <a:pt x="77" y="10"/>
                    <a:pt x="75" y="11"/>
                    <a:pt x="74" y="11"/>
                  </a:cubicBezTo>
                  <a:cubicBezTo>
                    <a:pt x="73" y="11"/>
                    <a:pt x="72" y="11"/>
                    <a:pt x="71" y="11"/>
                  </a:cubicBezTo>
                  <a:cubicBezTo>
                    <a:pt x="52" y="10"/>
                    <a:pt x="34" y="12"/>
                    <a:pt x="16" y="11"/>
                  </a:cubicBezTo>
                  <a:cubicBezTo>
                    <a:pt x="13" y="11"/>
                    <a:pt x="10" y="11"/>
                    <a:pt x="7" y="11"/>
                  </a:cubicBezTo>
                  <a:cubicBezTo>
                    <a:pt x="3" y="11"/>
                    <a:pt x="4" y="6"/>
                    <a:pt x="0" y="7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91" name="TextBox 40">
            <a:extLst>
              <a:ext uri="{FF2B5EF4-FFF2-40B4-BE49-F238E27FC236}">
                <a16:creationId xmlns:a16="http://schemas.microsoft.com/office/drawing/2014/main" id="{3D7FEB26-AAEF-E509-4F56-F903A1D91DD6}"/>
              </a:ext>
            </a:extLst>
          </p:cNvPr>
          <p:cNvSpPr txBox="1"/>
          <p:nvPr/>
        </p:nvSpPr>
        <p:spPr>
          <a:xfrm>
            <a:off x="2491036" y="3687382"/>
            <a:ext cx="1242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solidFill>
                  <a:srgbClr val="154B01"/>
                </a:solidFill>
                <a:cs typeface="Calibri" pitchFamily="34" charset="0"/>
              </a:rPr>
              <a:t>100%</a:t>
            </a:r>
            <a:endParaRPr lang="ko-KR" altLang="en-US" sz="2400" b="1">
              <a:solidFill>
                <a:srgbClr val="154B01"/>
              </a:solidFill>
              <a:cs typeface="Calibri" panose="020F0502020204030204" pitchFamily="34" charset="0"/>
            </a:endParaRPr>
          </a:p>
        </p:txBody>
      </p:sp>
      <p:grpSp>
        <p:nvGrpSpPr>
          <p:cNvPr id="92" name="Group 80">
            <a:extLst>
              <a:ext uri="{FF2B5EF4-FFF2-40B4-BE49-F238E27FC236}">
                <a16:creationId xmlns:a16="http://schemas.microsoft.com/office/drawing/2014/main" id="{8F077A65-264F-E6D2-A353-8EF212F9CC33}"/>
              </a:ext>
            </a:extLst>
          </p:cNvPr>
          <p:cNvGrpSpPr/>
          <p:nvPr/>
        </p:nvGrpSpPr>
        <p:grpSpPr>
          <a:xfrm>
            <a:off x="1798221" y="4176388"/>
            <a:ext cx="2353482" cy="1088782"/>
            <a:chOff x="724074" y="3649500"/>
            <a:chExt cx="2353482" cy="1088782"/>
          </a:xfrm>
        </p:grpSpPr>
        <p:sp>
          <p:nvSpPr>
            <p:cNvPr id="93" name="TextBox 78">
              <a:extLst>
                <a:ext uri="{FF2B5EF4-FFF2-40B4-BE49-F238E27FC236}">
                  <a16:creationId xmlns:a16="http://schemas.microsoft.com/office/drawing/2014/main" id="{35172AF9-FC4C-EAB4-FBD0-57A7E1D62809}"/>
                </a:ext>
              </a:extLst>
            </p:cNvPr>
            <p:cNvSpPr txBox="1"/>
            <p:nvPr/>
          </p:nvSpPr>
          <p:spPr>
            <a:xfrm>
              <a:off x="724074" y="3649500"/>
              <a:ext cx="235348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cs typeface="Arial" pitchFamily="34" charset="0"/>
              </a:endParaRPr>
            </a:p>
          </p:txBody>
        </p:sp>
        <p:sp>
          <p:nvSpPr>
            <p:cNvPr id="94" name="TextBox 79">
              <a:extLst>
                <a:ext uri="{FF2B5EF4-FFF2-40B4-BE49-F238E27FC236}">
                  <a16:creationId xmlns:a16="http://schemas.microsoft.com/office/drawing/2014/main" id="{E4F49023-555D-F1D9-7474-54884D0CA162}"/>
                </a:ext>
              </a:extLst>
            </p:cNvPr>
            <p:cNvSpPr txBox="1"/>
            <p:nvPr/>
          </p:nvSpPr>
          <p:spPr>
            <a:xfrm>
              <a:off x="724075" y="3907285"/>
              <a:ext cx="2353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95" name="Group 81">
            <a:extLst>
              <a:ext uri="{FF2B5EF4-FFF2-40B4-BE49-F238E27FC236}">
                <a16:creationId xmlns:a16="http://schemas.microsoft.com/office/drawing/2014/main" id="{388C1245-53E0-8DB5-46E8-13114B0488BA}"/>
              </a:ext>
            </a:extLst>
          </p:cNvPr>
          <p:cNvGrpSpPr/>
          <p:nvPr/>
        </p:nvGrpSpPr>
        <p:grpSpPr>
          <a:xfrm>
            <a:off x="4402749" y="4176388"/>
            <a:ext cx="2353482" cy="1088782"/>
            <a:chOff x="724074" y="3649500"/>
            <a:chExt cx="2353482" cy="1088782"/>
          </a:xfrm>
        </p:grpSpPr>
        <p:sp>
          <p:nvSpPr>
            <p:cNvPr id="96" name="TextBox 82">
              <a:extLst>
                <a:ext uri="{FF2B5EF4-FFF2-40B4-BE49-F238E27FC236}">
                  <a16:creationId xmlns:a16="http://schemas.microsoft.com/office/drawing/2014/main" id="{8A97A4CE-9B9C-101C-FDBC-F3C79A55C637}"/>
                </a:ext>
              </a:extLst>
            </p:cNvPr>
            <p:cNvSpPr txBox="1"/>
            <p:nvPr/>
          </p:nvSpPr>
          <p:spPr>
            <a:xfrm>
              <a:off x="724074" y="3649500"/>
              <a:ext cx="235348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97" name="TextBox 83">
              <a:extLst>
                <a:ext uri="{FF2B5EF4-FFF2-40B4-BE49-F238E27FC236}">
                  <a16:creationId xmlns:a16="http://schemas.microsoft.com/office/drawing/2014/main" id="{7058D6F6-66AB-02A9-CBEC-91E1F67C680A}"/>
                </a:ext>
              </a:extLst>
            </p:cNvPr>
            <p:cNvSpPr txBox="1"/>
            <p:nvPr/>
          </p:nvSpPr>
          <p:spPr>
            <a:xfrm>
              <a:off x="724075" y="3907285"/>
              <a:ext cx="2353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98" name="Group 84">
            <a:extLst>
              <a:ext uri="{FF2B5EF4-FFF2-40B4-BE49-F238E27FC236}">
                <a16:creationId xmlns:a16="http://schemas.microsoft.com/office/drawing/2014/main" id="{2AFDD7F2-5EEC-90E5-5178-62689C3D3359}"/>
              </a:ext>
            </a:extLst>
          </p:cNvPr>
          <p:cNvGrpSpPr/>
          <p:nvPr/>
        </p:nvGrpSpPr>
        <p:grpSpPr>
          <a:xfrm>
            <a:off x="7007277" y="4176388"/>
            <a:ext cx="2353482" cy="1088782"/>
            <a:chOff x="724074" y="3649500"/>
            <a:chExt cx="2353482" cy="1088782"/>
          </a:xfrm>
        </p:grpSpPr>
        <p:sp>
          <p:nvSpPr>
            <p:cNvPr id="99" name="TextBox 85">
              <a:extLst>
                <a:ext uri="{FF2B5EF4-FFF2-40B4-BE49-F238E27FC236}">
                  <a16:creationId xmlns:a16="http://schemas.microsoft.com/office/drawing/2014/main" id="{E6B464D8-021F-5E21-CD1E-75AFAD604805}"/>
                </a:ext>
              </a:extLst>
            </p:cNvPr>
            <p:cNvSpPr txBox="1"/>
            <p:nvPr/>
          </p:nvSpPr>
          <p:spPr>
            <a:xfrm>
              <a:off x="724074" y="3649500"/>
              <a:ext cx="235348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100" name="TextBox 86">
              <a:extLst>
                <a:ext uri="{FF2B5EF4-FFF2-40B4-BE49-F238E27FC236}">
                  <a16:creationId xmlns:a16="http://schemas.microsoft.com/office/drawing/2014/main" id="{2227B3C9-BB74-232B-638B-1D2E444C9945}"/>
                </a:ext>
              </a:extLst>
            </p:cNvPr>
            <p:cNvSpPr txBox="1"/>
            <p:nvPr/>
          </p:nvSpPr>
          <p:spPr>
            <a:xfrm>
              <a:off x="724075" y="3907285"/>
              <a:ext cx="2353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01" name="Group 87">
            <a:extLst>
              <a:ext uri="{FF2B5EF4-FFF2-40B4-BE49-F238E27FC236}">
                <a16:creationId xmlns:a16="http://schemas.microsoft.com/office/drawing/2014/main" id="{051E5C68-D345-DC97-684C-36D5311E427E}"/>
              </a:ext>
            </a:extLst>
          </p:cNvPr>
          <p:cNvGrpSpPr/>
          <p:nvPr/>
        </p:nvGrpSpPr>
        <p:grpSpPr>
          <a:xfrm>
            <a:off x="9611805" y="4176388"/>
            <a:ext cx="2353482" cy="1088782"/>
            <a:chOff x="724074" y="3649500"/>
            <a:chExt cx="2353482" cy="1088782"/>
          </a:xfrm>
        </p:grpSpPr>
        <p:sp>
          <p:nvSpPr>
            <p:cNvPr id="102" name="TextBox 88">
              <a:extLst>
                <a:ext uri="{FF2B5EF4-FFF2-40B4-BE49-F238E27FC236}">
                  <a16:creationId xmlns:a16="http://schemas.microsoft.com/office/drawing/2014/main" id="{4ADA4CD4-A528-EF88-0FF2-9806443AD5EE}"/>
                </a:ext>
              </a:extLst>
            </p:cNvPr>
            <p:cNvSpPr txBox="1"/>
            <p:nvPr/>
          </p:nvSpPr>
          <p:spPr>
            <a:xfrm>
              <a:off x="724074" y="3649500"/>
              <a:ext cx="235348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103" name="TextBox 89">
              <a:extLst>
                <a:ext uri="{FF2B5EF4-FFF2-40B4-BE49-F238E27FC236}">
                  <a16:creationId xmlns:a16="http://schemas.microsoft.com/office/drawing/2014/main" id="{B92762E6-AB6E-7736-3990-4F7A37A19A44}"/>
                </a:ext>
              </a:extLst>
            </p:cNvPr>
            <p:cNvSpPr txBox="1"/>
            <p:nvPr/>
          </p:nvSpPr>
          <p:spPr>
            <a:xfrm>
              <a:off x="724075" y="3907285"/>
              <a:ext cx="2353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104" name="TextBox 40">
            <a:extLst>
              <a:ext uri="{FF2B5EF4-FFF2-40B4-BE49-F238E27FC236}">
                <a16:creationId xmlns:a16="http://schemas.microsoft.com/office/drawing/2014/main" id="{07EC24DB-8238-53D7-AB07-BAFE018218E0}"/>
              </a:ext>
            </a:extLst>
          </p:cNvPr>
          <p:cNvSpPr txBox="1"/>
          <p:nvPr/>
        </p:nvSpPr>
        <p:spPr>
          <a:xfrm>
            <a:off x="5049293" y="3740956"/>
            <a:ext cx="1242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solidFill>
                  <a:srgbClr val="154B01"/>
                </a:solidFill>
                <a:cs typeface="Calibri" pitchFamily="34" charset="0"/>
              </a:rPr>
              <a:t>100%</a:t>
            </a:r>
            <a:endParaRPr lang="ko-KR" altLang="en-US" sz="2400" b="1">
              <a:solidFill>
                <a:srgbClr val="154B01"/>
              </a:solidFill>
              <a:cs typeface="Calibri" pitchFamily="34" charset="0"/>
            </a:endParaRPr>
          </a:p>
        </p:txBody>
      </p:sp>
      <p:sp>
        <p:nvSpPr>
          <p:cNvPr id="105" name="TextBox 40">
            <a:extLst>
              <a:ext uri="{FF2B5EF4-FFF2-40B4-BE49-F238E27FC236}">
                <a16:creationId xmlns:a16="http://schemas.microsoft.com/office/drawing/2014/main" id="{56DFF291-4266-C41E-C314-8024657CD6C2}"/>
              </a:ext>
            </a:extLst>
          </p:cNvPr>
          <p:cNvSpPr txBox="1"/>
          <p:nvPr/>
        </p:nvSpPr>
        <p:spPr>
          <a:xfrm>
            <a:off x="7596243" y="3740956"/>
            <a:ext cx="1242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solidFill>
                  <a:srgbClr val="154B01"/>
                </a:solidFill>
                <a:cs typeface="Calibri" pitchFamily="34" charset="0"/>
              </a:rPr>
              <a:t>100%</a:t>
            </a:r>
            <a:endParaRPr lang="ko-KR" altLang="en-US" sz="2400" b="1">
              <a:solidFill>
                <a:srgbClr val="154B01"/>
              </a:solidFill>
              <a:cs typeface="Calibri" pitchFamily="34" charset="0"/>
            </a:endParaRPr>
          </a:p>
        </p:txBody>
      </p:sp>
      <p:sp>
        <p:nvSpPr>
          <p:cNvPr id="106" name="TextBox 40">
            <a:extLst>
              <a:ext uri="{FF2B5EF4-FFF2-40B4-BE49-F238E27FC236}">
                <a16:creationId xmlns:a16="http://schemas.microsoft.com/office/drawing/2014/main" id="{7498175F-4D54-8DAF-7217-A92B095C84AB}"/>
              </a:ext>
            </a:extLst>
          </p:cNvPr>
          <p:cNvSpPr txBox="1"/>
          <p:nvPr/>
        </p:nvSpPr>
        <p:spPr>
          <a:xfrm>
            <a:off x="10223053" y="3776735"/>
            <a:ext cx="1242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solidFill>
                  <a:srgbClr val="154B01"/>
                </a:solidFill>
                <a:cs typeface="Calibri" pitchFamily="34" charset="0"/>
              </a:rPr>
              <a:t>100%</a:t>
            </a:r>
            <a:endParaRPr lang="ko-KR" altLang="en-US" sz="2400" b="1">
              <a:solidFill>
                <a:srgbClr val="154B01"/>
              </a:solidFill>
              <a:cs typeface="Calibri" pitchFamily="34" charset="0"/>
            </a:endParaRPr>
          </a:p>
        </p:txBody>
      </p:sp>
      <p:grpSp>
        <p:nvGrpSpPr>
          <p:cNvPr id="109" name="Grupo 108">
            <a:extLst>
              <a:ext uri="{FF2B5EF4-FFF2-40B4-BE49-F238E27FC236}">
                <a16:creationId xmlns:a16="http://schemas.microsoft.com/office/drawing/2014/main" id="{A7E16D36-AD02-4878-9E4E-61B591CBA1C4}"/>
              </a:ext>
            </a:extLst>
          </p:cNvPr>
          <p:cNvGrpSpPr/>
          <p:nvPr/>
        </p:nvGrpSpPr>
        <p:grpSpPr>
          <a:xfrm>
            <a:off x="2184955" y="2310408"/>
            <a:ext cx="1924051" cy="1106487"/>
            <a:chOff x="368300" y="2935288"/>
            <a:chExt cx="1924051" cy="1106487"/>
          </a:xfrm>
          <a:solidFill>
            <a:srgbClr val="272F1D"/>
          </a:solidFill>
        </p:grpSpPr>
        <p:sp>
          <p:nvSpPr>
            <p:cNvPr id="110" name="Freeform 15">
              <a:extLst>
                <a:ext uri="{FF2B5EF4-FFF2-40B4-BE49-F238E27FC236}">
                  <a16:creationId xmlns:a16="http://schemas.microsoft.com/office/drawing/2014/main" id="{8037D2D7-BA2F-73CF-2F0E-9D450E8EF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563" y="3597275"/>
              <a:ext cx="1220788" cy="444500"/>
            </a:xfrm>
            <a:custGeom>
              <a:avLst/>
              <a:gdLst>
                <a:gd name="T0" fmla="*/ 17 w 325"/>
                <a:gd name="T1" fmla="*/ 118 h 118"/>
                <a:gd name="T2" fmla="*/ 325 w 325"/>
                <a:gd name="T3" fmla="*/ 24 h 118"/>
                <a:gd name="T4" fmla="*/ 213 w 325"/>
                <a:gd name="T5" fmla="*/ 2 h 118"/>
                <a:gd name="T6" fmla="*/ 0 w 325"/>
                <a:gd name="T7" fmla="*/ 104 h 118"/>
                <a:gd name="T8" fmla="*/ 17 w 325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118">
                  <a:moveTo>
                    <a:pt x="17" y="118"/>
                  </a:moveTo>
                  <a:cubicBezTo>
                    <a:pt x="99" y="16"/>
                    <a:pt x="206" y="4"/>
                    <a:pt x="325" y="24"/>
                  </a:cubicBezTo>
                  <a:cubicBezTo>
                    <a:pt x="315" y="8"/>
                    <a:pt x="269" y="0"/>
                    <a:pt x="213" y="2"/>
                  </a:cubicBezTo>
                  <a:cubicBezTo>
                    <a:pt x="127" y="4"/>
                    <a:pt x="54" y="33"/>
                    <a:pt x="0" y="104"/>
                  </a:cubicBezTo>
                  <a:cubicBezTo>
                    <a:pt x="6" y="109"/>
                    <a:pt x="11" y="113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E3543441-646A-2E0C-3947-615D13146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738" y="3487738"/>
              <a:ext cx="1314450" cy="469900"/>
            </a:xfrm>
            <a:custGeom>
              <a:avLst/>
              <a:gdLst>
                <a:gd name="T0" fmla="*/ 350 w 350"/>
                <a:gd name="T1" fmla="*/ 21 h 125"/>
                <a:gd name="T2" fmla="*/ 180 w 350"/>
                <a:gd name="T3" fmla="*/ 10 h 125"/>
                <a:gd name="T4" fmla="*/ 0 w 350"/>
                <a:gd name="T5" fmla="*/ 116 h 125"/>
                <a:gd name="T6" fmla="*/ 16 w 350"/>
                <a:gd name="T7" fmla="*/ 125 h 125"/>
                <a:gd name="T8" fmla="*/ 168 w 350"/>
                <a:gd name="T9" fmla="*/ 25 h 125"/>
                <a:gd name="T10" fmla="*/ 350 w 350"/>
                <a:gd name="T11" fmla="*/ 2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125">
                  <a:moveTo>
                    <a:pt x="350" y="21"/>
                  </a:moveTo>
                  <a:cubicBezTo>
                    <a:pt x="294" y="3"/>
                    <a:pt x="237" y="0"/>
                    <a:pt x="180" y="10"/>
                  </a:cubicBezTo>
                  <a:cubicBezTo>
                    <a:pt x="107" y="21"/>
                    <a:pt x="46" y="55"/>
                    <a:pt x="0" y="116"/>
                  </a:cubicBezTo>
                  <a:cubicBezTo>
                    <a:pt x="6" y="119"/>
                    <a:pt x="11" y="122"/>
                    <a:pt x="16" y="125"/>
                  </a:cubicBezTo>
                  <a:cubicBezTo>
                    <a:pt x="55" y="73"/>
                    <a:pt x="106" y="41"/>
                    <a:pt x="168" y="25"/>
                  </a:cubicBezTo>
                  <a:cubicBezTo>
                    <a:pt x="228" y="10"/>
                    <a:pt x="289" y="16"/>
                    <a:pt x="35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522829F6-C231-D45B-5BE6-B229CA14D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950" y="3084513"/>
              <a:ext cx="481013" cy="238125"/>
            </a:xfrm>
            <a:custGeom>
              <a:avLst/>
              <a:gdLst>
                <a:gd name="T0" fmla="*/ 62 w 128"/>
                <a:gd name="T1" fmla="*/ 14 h 63"/>
                <a:gd name="T2" fmla="*/ 115 w 128"/>
                <a:gd name="T3" fmla="*/ 63 h 63"/>
                <a:gd name="T4" fmla="*/ 128 w 128"/>
                <a:gd name="T5" fmla="*/ 51 h 63"/>
                <a:gd name="T6" fmla="*/ 63 w 128"/>
                <a:gd name="T7" fmla="*/ 0 h 63"/>
                <a:gd name="T8" fmla="*/ 0 w 128"/>
                <a:gd name="T9" fmla="*/ 55 h 63"/>
                <a:gd name="T10" fmla="*/ 10 w 128"/>
                <a:gd name="T11" fmla="*/ 63 h 63"/>
                <a:gd name="T12" fmla="*/ 62 w 128"/>
                <a:gd name="T13" fmla="*/ 1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63">
                  <a:moveTo>
                    <a:pt x="62" y="14"/>
                  </a:moveTo>
                  <a:cubicBezTo>
                    <a:pt x="80" y="30"/>
                    <a:pt x="97" y="46"/>
                    <a:pt x="115" y="63"/>
                  </a:cubicBezTo>
                  <a:cubicBezTo>
                    <a:pt x="120" y="59"/>
                    <a:pt x="124" y="55"/>
                    <a:pt x="128" y="51"/>
                  </a:cubicBezTo>
                  <a:cubicBezTo>
                    <a:pt x="98" y="41"/>
                    <a:pt x="85" y="15"/>
                    <a:pt x="63" y="0"/>
                  </a:cubicBezTo>
                  <a:cubicBezTo>
                    <a:pt x="42" y="18"/>
                    <a:pt x="22" y="36"/>
                    <a:pt x="0" y="55"/>
                  </a:cubicBezTo>
                  <a:cubicBezTo>
                    <a:pt x="1" y="56"/>
                    <a:pt x="5" y="59"/>
                    <a:pt x="10" y="63"/>
                  </a:cubicBezTo>
                  <a:cubicBezTo>
                    <a:pt x="28" y="47"/>
                    <a:pt x="45" y="31"/>
                    <a:pt x="6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51">
              <a:extLst>
                <a:ext uri="{FF2B5EF4-FFF2-40B4-BE49-F238E27FC236}">
                  <a16:creationId xmlns:a16="http://schemas.microsoft.com/office/drawing/2014/main" id="{7A65E936-659B-52CF-A42C-CA6369583C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300" y="2935288"/>
              <a:ext cx="1893888" cy="958850"/>
            </a:xfrm>
            <a:custGeom>
              <a:avLst/>
              <a:gdLst>
                <a:gd name="T0" fmla="*/ 467 w 504"/>
                <a:gd name="T1" fmla="*/ 95 h 255"/>
                <a:gd name="T2" fmla="*/ 504 w 504"/>
                <a:gd name="T3" fmla="*/ 145 h 255"/>
                <a:gd name="T4" fmla="*/ 487 w 504"/>
                <a:gd name="T5" fmla="*/ 149 h 255"/>
                <a:gd name="T6" fmla="*/ 138 w 504"/>
                <a:gd name="T7" fmla="*/ 255 h 255"/>
                <a:gd name="T8" fmla="*/ 143 w 504"/>
                <a:gd name="T9" fmla="*/ 226 h 255"/>
                <a:gd name="T10" fmla="*/ 42 w 504"/>
                <a:gd name="T11" fmla="*/ 240 h 255"/>
                <a:gd name="T12" fmla="*/ 161 w 504"/>
                <a:gd name="T13" fmla="*/ 195 h 255"/>
                <a:gd name="T14" fmla="*/ 37 w 504"/>
                <a:gd name="T15" fmla="*/ 195 h 255"/>
                <a:gd name="T16" fmla="*/ 114 w 504"/>
                <a:gd name="T17" fmla="*/ 163 h 255"/>
                <a:gd name="T18" fmla="*/ 5 w 504"/>
                <a:gd name="T19" fmla="*/ 171 h 255"/>
                <a:gd name="T20" fmla="*/ 8 w 504"/>
                <a:gd name="T21" fmla="*/ 154 h 255"/>
                <a:gd name="T22" fmla="*/ 79 w 504"/>
                <a:gd name="T23" fmla="*/ 108 h 255"/>
                <a:gd name="T24" fmla="*/ 95 w 504"/>
                <a:gd name="T25" fmla="*/ 65 h 255"/>
                <a:gd name="T26" fmla="*/ 105 w 504"/>
                <a:gd name="T27" fmla="*/ 80 h 255"/>
                <a:gd name="T28" fmla="*/ 90 w 504"/>
                <a:gd name="T29" fmla="*/ 59 h 255"/>
                <a:gd name="T30" fmla="*/ 70 w 504"/>
                <a:gd name="T31" fmla="*/ 49 h 255"/>
                <a:gd name="T32" fmla="*/ 70 w 504"/>
                <a:gd name="T33" fmla="*/ 26 h 255"/>
                <a:gd name="T34" fmla="*/ 99 w 504"/>
                <a:gd name="T35" fmla="*/ 21 h 255"/>
                <a:gd name="T36" fmla="*/ 119 w 504"/>
                <a:gd name="T37" fmla="*/ 0 h 255"/>
                <a:gd name="T38" fmla="*/ 139 w 504"/>
                <a:gd name="T39" fmla="*/ 8 h 255"/>
                <a:gd name="T40" fmla="*/ 165 w 504"/>
                <a:gd name="T41" fmla="*/ 29 h 255"/>
                <a:gd name="T42" fmla="*/ 140 w 504"/>
                <a:gd name="T43" fmla="*/ 66 h 255"/>
                <a:gd name="T44" fmla="*/ 120 w 504"/>
                <a:gd name="T45" fmla="*/ 68 h 255"/>
                <a:gd name="T46" fmla="*/ 139 w 504"/>
                <a:gd name="T47" fmla="*/ 106 h 255"/>
                <a:gd name="T48" fmla="*/ 231 w 504"/>
                <a:gd name="T49" fmla="*/ 62 h 255"/>
                <a:gd name="T50" fmla="*/ 320 w 504"/>
                <a:gd name="T51" fmla="*/ 117 h 255"/>
                <a:gd name="T52" fmla="*/ 372 w 504"/>
                <a:gd name="T53" fmla="*/ 131 h 255"/>
                <a:gd name="T54" fmla="*/ 416 w 504"/>
                <a:gd name="T55" fmla="*/ 116 h 255"/>
                <a:gd name="T56" fmla="*/ 470 w 504"/>
                <a:gd name="T57" fmla="*/ 116 h 255"/>
                <a:gd name="T58" fmla="*/ 445 w 504"/>
                <a:gd name="T59" fmla="*/ 95 h 255"/>
                <a:gd name="T60" fmla="*/ 448 w 504"/>
                <a:gd name="T61" fmla="*/ 131 h 255"/>
                <a:gd name="T62" fmla="*/ 216 w 504"/>
                <a:gd name="T63" fmla="*/ 130 h 255"/>
                <a:gd name="T64" fmla="*/ 241 w 504"/>
                <a:gd name="T65" fmla="*/ 105 h 255"/>
                <a:gd name="T66" fmla="*/ 216 w 504"/>
                <a:gd name="T67" fmla="*/ 130 h 255"/>
                <a:gd name="T68" fmla="*/ 97 w 504"/>
                <a:gd name="T69" fmla="*/ 118 h 255"/>
                <a:gd name="T70" fmla="*/ 130 w 504"/>
                <a:gd name="T71" fmla="*/ 10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4" h="255">
                  <a:moveTo>
                    <a:pt x="427" y="93"/>
                  </a:moveTo>
                  <a:cubicBezTo>
                    <a:pt x="441" y="85"/>
                    <a:pt x="455" y="82"/>
                    <a:pt x="467" y="95"/>
                  </a:cubicBezTo>
                  <a:cubicBezTo>
                    <a:pt x="479" y="109"/>
                    <a:pt x="475" y="123"/>
                    <a:pt x="462" y="137"/>
                  </a:cubicBezTo>
                  <a:cubicBezTo>
                    <a:pt x="478" y="140"/>
                    <a:pt x="491" y="143"/>
                    <a:pt x="504" y="145"/>
                  </a:cubicBezTo>
                  <a:cubicBezTo>
                    <a:pt x="504" y="147"/>
                    <a:pt x="504" y="149"/>
                    <a:pt x="504" y="151"/>
                  </a:cubicBezTo>
                  <a:cubicBezTo>
                    <a:pt x="498" y="150"/>
                    <a:pt x="492" y="150"/>
                    <a:pt x="487" y="149"/>
                  </a:cubicBezTo>
                  <a:cubicBezTo>
                    <a:pt x="420" y="138"/>
                    <a:pt x="354" y="136"/>
                    <a:pt x="289" y="154"/>
                  </a:cubicBezTo>
                  <a:cubicBezTo>
                    <a:pt x="227" y="171"/>
                    <a:pt x="178" y="205"/>
                    <a:pt x="138" y="255"/>
                  </a:cubicBezTo>
                  <a:cubicBezTo>
                    <a:pt x="134" y="252"/>
                    <a:pt x="131" y="250"/>
                    <a:pt x="127" y="246"/>
                  </a:cubicBezTo>
                  <a:cubicBezTo>
                    <a:pt x="133" y="239"/>
                    <a:pt x="138" y="232"/>
                    <a:pt x="143" y="226"/>
                  </a:cubicBezTo>
                  <a:cubicBezTo>
                    <a:pt x="142" y="224"/>
                    <a:pt x="141" y="222"/>
                    <a:pt x="140" y="220"/>
                  </a:cubicBezTo>
                  <a:cubicBezTo>
                    <a:pt x="108" y="226"/>
                    <a:pt x="76" y="233"/>
                    <a:pt x="42" y="240"/>
                  </a:cubicBezTo>
                  <a:cubicBezTo>
                    <a:pt x="39" y="234"/>
                    <a:pt x="35" y="225"/>
                    <a:pt x="31" y="215"/>
                  </a:cubicBezTo>
                  <a:cubicBezTo>
                    <a:pt x="73" y="195"/>
                    <a:pt x="117" y="193"/>
                    <a:pt x="161" y="195"/>
                  </a:cubicBezTo>
                  <a:cubicBezTo>
                    <a:pt x="169" y="195"/>
                    <a:pt x="177" y="192"/>
                    <a:pt x="184" y="188"/>
                  </a:cubicBezTo>
                  <a:cubicBezTo>
                    <a:pt x="134" y="174"/>
                    <a:pt x="85" y="178"/>
                    <a:pt x="37" y="195"/>
                  </a:cubicBezTo>
                  <a:cubicBezTo>
                    <a:pt x="23" y="200"/>
                    <a:pt x="23" y="200"/>
                    <a:pt x="15" y="185"/>
                  </a:cubicBezTo>
                  <a:cubicBezTo>
                    <a:pt x="47" y="171"/>
                    <a:pt x="79" y="162"/>
                    <a:pt x="114" y="163"/>
                  </a:cubicBezTo>
                  <a:cubicBezTo>
                    <a:pt x="147" y="164"/>
                    <a:pt x="180" y="169"/>
                    <a:pt x="213" y="169"/>
                  </a:cubicBezTo>
                  <a:cubicBezTo>
                    <a:pt x="144" y="141"/>
                    <a:pt x="74" y="143"/>
                    <a:pt x="5" y="171"/>
                  </a:cubicBezTo>
                  <a:cubicBezTo>
                    <a:pt x="4" y="170"/>
                    <a:pt x="2" y="169"/>
                    <a:pt x="0" y="168"/>
                  </a:cubicBezTo>
                  <a:cubicBezTo>
                    <a:pt x="3" y="163"/>
                    <a:pt x="4" y="156"/>
                    <a:pt x="8" y="154"/>
                  </a:cubicBezTo>
                  <a:cubicBezTo>
                    <a:pt x="20" y="149"/>
                    <a:pt x="32" y="145"/>
                    <a:pt x="44" y="143"/>
                  </a:cubicBezTo>
                  <a:cubicBezTo>
                    <a:pt x="64" y="139"/>
                    <a:pt x="75" y="128"/>
                    <a:pt x="79" y="108"/>
                  </a:cubicBezTo>
                  <a:cubicBezTo>
                    <a:pt x="81" y="93"/>
                    <a:pt x="86" y="78"/>
                    <a:pt x="90" y="64"/>
                  </a:cubicBezTo>
                  <a:cubicBezTo>
                    <a:pt x="92" y="64"/>
                    <a:pt x="93" y="64"/>
                    <a:pt x="95" y="65"/>
                  </a:cubicBezTo>
                  <a:cubicBezTo>
                    <a:pt x="95" y="70"/>
                    <a:pt x="94" y="76"/>
                    <a:pt x="93" y="84"/>
                  </a:cubicBezTo>
                  <a:cubicBezTo>
                    <a:pt x="99" y="82"/>
                    <a:pt x="104" y="80"/>
                    <a:pt x="105" y="80"/>
                  </a:cubicBezTo>
                  <a:cubicBezTo>
                    <a:pt x="102" y="71"/>
                    <a:pt x="100" y="63"/>
                    <a:pt x="97" y="54"/>
                  </a:cubicBezTo>
                  <a:cubicBezTo>
                    <a:pt x="96" y="55"/>
                    <a:pt x="93" y="57"/>
                    <a:pt x="90" y="59"/>
                  </a:cubicBezTo>
                  <a:cubicBezTo>
                    <a:pt x="87" y="60"/>
                    <a:pt x="85" y="62"/>
                    <a:pt x="81" y="65"/>
                  </a:cubicBezTo>
                  <a:cubicBezTo>
                    <a:pt x="77" y="59"/>
                    <a:pt x="74" y="54"/>
                    <a:pt x="70" y="49"/>
                  </a:cubicBezTo>
                  <a:cubicBezTo>
                    <a:pt x="78" y="45"/>
                    <a:pt x="84" y="41"/>
                    <a:pt x="91" y="37"/>
                  </a:cubicBezTo>
                  <a:cubicBezTo>
                    <a:pt x="84" y="33"/>
                    <a:pt x="78" y="30"/>
                    <a:pt x="70" y="26"/>
                  </a:cubicBezTo>
                  <a:cubicBezTo>
                    <a:pt x="74" y="20"/>
                    <a:pt x="76" y="16"/>
                    <a:pt x="80" y="10"/>
                  </a:cubicBezTo>
                  <a:cubicBezTo>
                    <a:pt x="86" y="14"/>
                    <a:pt x="92" y="17"/>
                    <a:pt x="99" y="21"/>
                  </a:cubicBezTo>
                  <a:cubicBezTo>
                    <a:pt x="99" y="14"/>
                    <a:pt x="99" y="7"/>
                    <a:pt x="99" y="0"/>
                  </a:cubicBezTo>
                  <a:cubicBezTo>
                    <a:pt x="105" y="0"/>
                    <a:pt x="112" y="0"/>
                    <a:pt x="119" y="0"/>
                  </a:cubicBezTo>
                  <a:cubicBezTo>
                    <a:pt x="118" y="8"/>
                    <a:pt x="117" y="14"/>
                    <a:pt x="116" y="22"/>
                  </a:cubicBezTo>
                  <a:cubicBezTo>
                    <a:pt x="123" y="18"/>
                    <a:pt x="129" y="14"/>
                    <a:pt x="139" y="8"/>
                  </a:cubicBezTo>
                  <a:cubicBezTo>
                    <a:pt x="141" y="17"/>
                    <a:pt x="142" y="24"/>
                    <a:pt x="144" y="32"/>
                  </a:cubicBezTo>
                  <a:cubicBezTo>
                    <a:pt x="148" y="31"/>
                    <a:pt x="156" y="30"/>
                    <a:pt x="165" y="29"/>
                  </a:cubicBezTo>
                  <a:cubicBezTo>
                    <a:pt x="168" y="45"/>
                    <a:pt x="167" y="46"/>
                    <a:pt x="142" y="41"/>
                  </a:cubicBezTo>
                  <a:cubicBezTo>
                    <a:pt x="142" y="48"/>
                    <a:pt x="141" y="56"/>
                    <a:pt x="140" y="66"/>
                  </a:cubicBezTo>
                  <a:cubicBezTo>
                    <a:pt x="130" y="60"/>
                    <a:pt x="124" y="56"/>
                    <a:pt x="116" y="51"/>
                  </a:cubicBezTo>
                  <a:cubicBezTo>
                    <a:pt x="118" y="59"/>
                    <a:pt x="119" y="65"/>
                    <a:pt x="120" y="68"/>
                  </a:cubicBezTo>
                  <a:cubicBezTo>
                    <a:pt x="124" y="69"/>
                    <a:pt x="129" y="70"/>
                    <a:pt x="130" y="72"/>
                  </a:cubicBezTo>
                  <a:cubicBezTo>
                    <a:pt x="133" y="83"/>
                    <a:pt x="136" y="95"/>
                    <a:pt x="139" y="106"/>
                  </a:cubicBezTo>
                  <a:cubicBezTo>
                    <a:pt x="147" y="136"/>
                    <a:pt x="150" y="139"/>
                    <a:pt x="185" y="143"/>
                  </a:cubicBezTo>
                  <a:cubicBezTo>
                    <a:pt x="174" y="103"/>
                    <a:pt x="204" y="85"/>
                    <a:pt x="231" y="62"/>
                  </a:cubicBezTo>
                  <a:cubicBezTo>
                    <a:pt x="247" y="79"/>
                    <a:pt x="263" y="96"/>
                    <a:pt x="282" y="117"/>
                  </a:cubicBezTo>
                  <a:cubicBezTo>
                    <a:pt x="290" y="117"/>
                    <a:pt x="304" y="117"/>
                    <a:pt x="320" y="117"/>
                  </a:cubicBezTo>
                  <a:cubicBezTo>
                    <a:pt x="321" y="122"/>
                    <a:pt x="322" y="127"/>
                    <a:pt x="324" y="134"/>
                  </a:cubicBezTo>
                  <a:cubicBezTo>
                    <a:pt x="340" y="133"/>
                    <a:pt x="356" y="132"/>
                    <a:pt x="372" y="131"/>
                  </a:cubicBezTo>
                  <a:cubicBezTo>
                    <a:pt x="376" y="123"/>
                    <a:pt x="380" y="115"/>
                    <a:pt x="384" y="107"/>
                  </a:cubicBezTo>
                  <a:cubicBezTo>
                    <a:pt x="394" y="110"/>
                    <a:pt x="405" y="113"/>
                    <a:pt x="416" y="116"/>
                  </a:cubicBezTo>
                  <a:cubicBezTo>
                    <a:pt x="419" y="109"/>
                    <a:pt x="423" y="101"/>
                    <a:pt x="427" y="93"/>
                  </a:cubicBezTo>
                  <a:close/>
                  <a:moveTo>
                    <a:pt x="470" y="116"/>
                  </a:moveTo>
                  <a:cubicBezTo>
                    <a:pt x="469" y="114"/>
                    <a:pt x="469" y="111"/>
                    <a:pt x="469" y="108"/>
                  </a:cubicBezTo>
                  <a:cubicBezTo>
                    <a:pt x="461" y="103"/>
                    <a:pt x="453" y="94"/>
                    <a:pt x="445" y="95"/>
                  </a:cubicBezTo>
                  <a:cubicBezTo>
                    <a:pt x="439" y="95"/>
                    <a:pt x="429" y="106"/>
                    <a:pt x="428" y="113"/>
                  </a:cubicBezTo>
                  <a:cubicBezTo>
                    <a:pt x="426" y="125"/>
                    <a:pt x="436" y="134"/>
                    <a:pt x="448" y="131"/>
                  </a:cubicBezTo>
                  <a:cubicBezTo>
                    <a:pt x="456" y="129"/>
                    <a:pt x="462" y="122"/>
                    <a:pt x="470" y="116"/>
                  </a:cubicBezTo>
                  <a:close/>
                  <a:moveTo>
                    <a:pt x="216" y="130"/>
                  </a:moveTo>
                  <a:cubicBezTo>
                    <a:pt x="226" y="130"/>
                    <a:pt x="233" y="130"/>
                    <a:pt x="241" y="130"/>
                  </a:cubicBezTo>
                  <a:cubicBezTo>
                    <a:pt x="241" y="121"/>
                    <a:pt x="241" y="113"/>
                    <a:pt x="241" y="105"/>
                  </a:cubicBezTo>
                  <a:cubicBezTo>
                    <a:pt x="232" y="105"/>
                    <a:pt x="224" y="105"/>
                    <a:pt x="216" y="105"/>
                  </a:cubicBezTo>
                  <a:cubicBezTo>
                    <a:pt x="216" y="114"/>
                    <a:pt x="216" y="122"/>
                    <a:pt x="216" y="130"/>
                  </a:cubicBezTo>
                  <a:close/>
                  <a:moveTo>
                    <a:pt x="97" y="114"/>
                  </a:moveTo>
                  <a:cubicBezTo>
                    <a:pt x="97" y="115"/>
                    <a:pt x="97" y="117"/>
                    <a:pt x="97" y="118"/>
                  </a:cubicBezTo>
                  <a:cubicBezTo>
                    <a:pt x="110" y="121"/>
                    <a:pt x="122" y="124"/>
                    <a:pt x="137" y="127"/>
                  </a:cubicBezTo>
                  <a:cubicBezTo>
                    <a:pt x="134" y="117"/>
                    <a:pt x="132" y="110"/>
                    <a:pt x="130" y="102"/>
                  </a:cubicBezTo>
                  <a:cubicBezTo>
                    <a:pt x="118" y="107"/>
                    <a:pt x="107" y="110"/>
                    <a:pt x="97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66">
              <a:extLst>
                <a:ext uri="{FF2B5EF4-FFF2-40B4-BE49-F238E27FC236}">
                  <a16:creationId xmlns:a16="http://schemas.microsoft.com/office/drawing/2014/main" id="{0C9FCB6A-58C3-1AA1-CAE5-A08C90756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563" y="3597275"/>
              <a:ext cx="1220788" cy="444500"/>
            </a:xfrm>
            <a:custGeom>
              <a:avLst/>
              <a:gdLst>
                <a:gd name="T0" fmla="*/ 17 w 325"/>
                <a:gd name="T1" fmla="*/ 118 h 118"/>
                <a:gd name="T2" fmla="*/ 0 w 325"/>
                <a:gd name="T3" fmla="*/ 104 h 118"/>
                <a:gd name="T4" fmla="*/ 213 w 325"/>
                <a:gd name="T5" fmla="*/ 2 h 118"/>
                <a:gd name="T6" fmla="*/ 325 w 325"/>
                <a:gd name="T7" fmla="*/ 24 h 118"/>
                <a:gd name="T8" fmla="*/ 17 w 325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118">
                  <a:moveTo>
                    <a:pt x="17" y="118"/>
                  </a:moveTo>
                  <a:cubicBezTo>
                    <a:pt x="11" y="113"/>
                    <a:pt x="6" y="109"/>
                    <a:pt x="0" y="104"/>
                  </a:cubicBezTo>
                  <a:cubicBezTo>
                    <a:pt x="54" y="33"/>
                    <a:pt x="127" y="4"/>
                    <a:pt x="213" y="2"/>
                  </a:cubicBezTo>
                  <a:cubicBezTo>
                    <a:pt x="269" y="0"/>
                    <a:pt x="315" y="8"/>
                    <a:pt x="325" y="24"/>
                  </a:cubicBezTo>
                  <a:cubicBezTo>
                    <a:pt x="206" y="4"/>
                    <a:pt x="99" y="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69">
              <a:extLst>
                <a:ext uri="{FF2B5EF4-FFF2-40B4-BE49-F238E27FC236}">
                  <a16:creationId xmlns:a16="http://schemas.microsoft.com/office/drawing/2014/main" id="{66071F5C-9EEF-C476-0E43-54DDDA264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738" y="3487738"/>
              <a:ext cx="1314450" cy="469900"/>
            </a:xfrm>
            <a:custGeom>
              <a:avLst/>
              <a:gdLst>
                <a:gd name="T0" fmla="*/ 350 w 350"/>
                <a:gd name="T1" fmla="*/ 21 h 125"/>
                <a:gd name="T2" fmla="*/ 168 w 350"/>
                <a:gd name="T3" fmla="*/ 25 h 125"/>
                <a:gd name="T4" fmla="*/ 16 w 350"/>
                <a:gd name="T5" fmla="*/ 125 h 125"/>
                <a:gd name="T6" fmla="*/ 0 w 350"/>
                <a:gd name="T7" fmla="*/ 116 h 125"/>
                <a:gd name="T8" fmla="*/ 180 w 350"/>
                <a:gd name="T9" fmla="*/ 10 h 125"/>
                <a:gd name="T10" fmla="*/ 350 w 350"/>
                <a:gd name="T11" fmla="*/ 2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125">
                  <a:moveTo>
                    <a:pt x="350" y="21"/>
                  </a:moveTo>
                  <a:cubicBezTo>
                    <a:pt x="289" y="16"/>
                    <a:pt x="228" y="10"/>
                    <a:pt x="168" y="25"/>
                  </a:cubicBezTo>
                  <a:cubicBezTo>
                    <a:pt x="106" y="41"/>
                    <a:pt x="55" y="73"/>
                    <a:pt x="16" y="125"/>
                  </a:cubicBezTo>
                  <a:cubicBezTo>
                    <a:pt x="11" y="122"/>
                    <a:pt x="6" y="119"/>
                    <a:pt x="0" y="116"/>
                  </a:cubicBezTo>
                  <a:cubicBezTo>
                    <a:pt x="46" y="55"/>
                    <a:pt x="107" y="21"/>
                    <a:pt x="180" y="10"/>
                  </a:cubicBezTo>
                  <a:cubicBezTo>
                    <a:pt x="237" y="0"/>
                    <a:pt x="294" y="3"/>
                    <a:pt x="35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83">
              <a:extLst>
                <a:ext uri="{FF2B5EF4-FFF2-40B4-BE49-F238E27FC236}">
                  <a16:creationId xmlns:a16="http://schemas.microsoft.com/office/drawing/2014/main" id="{D7E35861-76A4-536B-5D90-8A3576178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838" y="3160713"/>
              <a:ext cx="346075" cy="211138"/>
            </a:xfrm>
            <a:custGeom>
              <a:avLst/>
              <a:gdLst>
                <a:gd name="T0" fmla="*/ 60 w 92"/>
                <a:gd name="T1" fmla="*/ 33 h 56"/>
                <a:gd name="T2" fmla="*/ 49 w 92"/>
                <a:gd name="T3" fmla="*/ 56 h 56"/>
                <a:gd name="T4" fmla="*/ 17 w 92"/>
                <a:gd name="T5" fmla="*/ 47 h 56"/>
                <a:gd name="T6" fmla="*/ 12 w 92"/>
                <a:gd name="T7" fmla="*/ 27 h 56"/>
                <a:gd name="T8" fmla="*/ 25 w 92"/>
                <a:gd name="T9" fmla="*/ 5 h 56"/>
                <a:gd name="T10" fmla="*/ 27 w 92"/>
                <a:gd name="T11" fmla="*/ 8 h 56"/>
                <a:gd name="T12" fmla="*/ 39 w 92"/>
                <a:gd name="T13" fmla="*/ 26 h 56"/>
                <a:gd name="T14" fmla="*/ 49 w 92"/>
                <a:gd name="T15" fmla="*/ 9 h 56"/>
                <a:gd name="T16" fmla="*/ 67 w 92"/>
                <a:gd name="T17" fmla="*/ 1 h 56"/>
                <a:gd name="T18" fmla="*/ 92 w 92"/>
                <a:gd name="T19" fmla="*/ 1 h 56"/>
                <a:gd name="T20" fmla="*/ 92 w 92"/>
                <a:gd name="T21" fmla="*/ 26 h 56"/>
                <a:gd name="T22" fmla="*/ 58 w 92"/>
                <a:gd name="T23" fmla="*/ 11 h 56"/>
                <a:gd name="T24" fmla="*/ 60 w 92"/>
                <a:gd name="T25" fmla="*/ 3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56">
                  <a:moveTo>
                    <a:pt x="60" y="33"/>
                  </a:moveTo>
                  <a:cubicBezTo>
                    <a:pt x="56" y="41"/>
                    <a:pt x="52" y="49"/>
                    <a:pt x="49" y="56"/>
                  </a:cubicBezTo>
                  <a:cubicBezTo>
                    <a:pt x="38" y="53"/>
                    <a:pt x="27" y="50"/>
                    <a:pt x="17" y="47"/>
                  </a:cubicBezTo>
                  <a:cubicBezTo>
                    <a:pt x="0" y="44"/>
                    <a:pt x="8" y="35"/>
                    <a:pt x="12" y="27"/>
                  </a:cubicBezTo>
                  <a:cubicBezTo>
                    <a:pt x="15" y="20"/>
                    <a:pt x="20" y="13"/>
                    <a:pt x="25" y="5"/>
                  </a:cubicBezTo>
                  <a:cubicBezTo>
                    <a:pt x="25" y="5"/>
                    <a:pt x="26" y="6"/>
                    <a:pt x="27" y="8"/>
                  </a:cubicBezTo>
                  <a:cubicBezTo>
                    <a:pt x="31" y="14"/>
                    <a:pt x="35" y="20"/>
                    <a:pt x="39" y="26"/>
                  </a:cubicBezTo>
                  <a:cubicBezTo>
                    <a:pt x="42" y="21"/>
                    <a:pt x="44" y="13"/>
                    <a:pt x="49" y="9"/>
                  </a:cubicBezTo>
                  <a:cubicBezTo>
                    <a:pt x="54" y="5"/>
                    <a:pt x="61" y="2"/>
                    <a:pt x="67" y="1"/>
                  </a:cubicBezTo>
                  <a:cubicBezTo>
                    <a:pt x="75" y="0"/>
                    <a:pt x="83" y="1"/>
                    <a:pt x="92" y="1"/>
                  </a:cubicBezTo>
                  <a:cubicBezTo>
                    <a:pt x="92" y="9"/>
                    <a:pt x="92" y="15"/>
                    <a:pt x="92" y="26"/>
                  </a:cubicBezTo>
                  <a:cubicBezTo>
                    <a:pt x="82" y="10"/>
                    <a:pt x="72" y="0"/>
                    <a:pt x="58" y="11"/>
                  </a:cubicBezTo>
                  <a:cubicBezTo>
                    <a:pt x="55" y="13"/>
                    <a:pt x="59" y="25"/>
                    <a:pt x="6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96">
              <a:extLst>
                <a:ext uri="{FF2B5EF4-FFF2-40B4-BE49-F238E27FC236}">
                  <a16:creationId xmlns:a16="http://schemas.microsoft.com/office/drawing/2014/main" id="{86749E0E-5679-159F-2E21-4082CF6B1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950" y="3084513"/>
              <a:ext cx="481013" cy="238125"/>
            </a:xfrm>
            <a:custGeom>
              <a:avLst/>
              <a:gdLst>
                <a:gd name="T0" fmla="*/ 62 w 128"/>
                <a:gd name="T1" fmla="*/ 14 h 63"/>
                <a:gd name="T2" fmla="*/ 10 w 128"/>
                <a:gd name="T3" fmla="*/ 63 h 63"/>
                <a:gd name="T4" fmla="*/ 0 w 128"/>
                <a:gd name="T5" fmla="*/ 55 h 63"/>
                <a:gd name="T6" fmla="*/ 63 w 128"/>
                <a:gd name="T7" fmla="*/ 0 h 63"/>
                <a:gd name="T8" fmla="*/ 128 w 128"/>
                <a:gd name="T9" fmla="*/ 51 h 63"/>
                <a:gd name="T10" fmla="*/ 115 w 128"/>
                <a:gd name="T11" fmla="*/ 63 h 63"/>
                <a:gd name="T12" fmla="*/ 62 w 128"/>
                <a:gd name="T13" fmla="*/ 1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63">
                  <a:moveTo>
                    <a:pt x="62" y="14"/>
                  </a:moveTo>
                  <a:cubicBezTo>
                    <a:pt x="45" y="31"/>
                    <a:pt x="28" y="47"/>
                    <a:pt x="10" y="63"/>
                  </a:cubicBezTo>
                  <a:cubicBezTo>
                    <a:pt x="5" y="59"/>
                    <a:pt x="1" y="56"/>
                    <a:pt x="0" y="55"/>
                  </a:cubicBezTo>
                  <a:cubicBezTo>
                    <a:pt x="22" y="36"/>
                    <a:pt x="42" y="18"/>
                    <a:pt x="63" y="0"/>
                  </a:cubicBezTo>
                  <a:cubicBezTo>
                    <a:pt x="85" y="15"/>
                    <a:pt x="98" y="41"/>
                    <a:pt x="128" y="51"/>
                  </a:cubicBezTo>
                  <a:cubicBezTo>
                    <a:pt x="124" y="55"/>
                    <a:pt x="120" y="59"/>
                    <a:pt x="115" y="63"/>
                  </a:cubicBezTo>
                  <a:cubicBezTo>
                    <a:pt x="97" y="46"/>
                    <a:pt x="80" y="30"/>
                    <a:pt x="6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8" name="Grupo 117">
            <a:extLst>
              <a:ext uri="{FF2B5EF4-FFF2-40B4-BE49-F238E27FC236}">
                <a16:creationId xmlns:a16="http://schemas.microsoft.com/office/drawing/2014/main" id="{5C433CD9-B8E2-6E46-0E59-7A3CCBB9E420}"/>
              </a:ext>
            </a:extLst>
          </p:cNvPr>
          <p:cNvGrpSpPr/>
          <p:nvPr/>
        </p:nvGrpSpPr>
        <p:grpSpPr>
          <a:xfrm>
            <a:off x="5049293" y="2539801"/>
            <a:ext cx="1365250" cy="865187"/>
            <a:chOff x="3795713" y="3021013"/>
            <a:chExt cx="1365250" cy="865187"/>
          </a:xfrm>
          <a:solidFill>
            <a:srgbClr val="97E42D"/>
          </a:solidFill>
        </p:grpSpPr>
        <p:sp>
          <p:nvSpPr>
            <p:cNvPr id="119" name="Freeform 21">
              <a:extLst>
                <a:ext uri="{FF2B5EF4-FFF2-40B4-BE49-F238E27FC236}">
                  <a16:creationId xmlns:a16="http://schemas.microsoft.com/office/drawing/2014/main" id="{5E54F540-EE06-6729-23A5-ACD0BBA11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988" y="3424238"/>
              <a:ext cx="406400" cy="458788"/>
            </a:xfrm>
            <a:custGeom>
              <a:avLst/>
              <a:gdLst>
                <a:gd name="T0" fmla="*/ 0 w 108"/>
                <a:gd name="T1" fmla="*/ 0 h 122"/>
                <a:gd name="T2" fmla="*/ 70 w 108"/>
                <a:gd name="T3" fmla="*/ 122 h 122"/>
                <a:gd name="T4" fmla="*/ 108 w 108"/>
                <a:gd name="T5" fmla="*/ 117 h 122"/>
                <a:gd name="T6" fmla="*/ 0 w 108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122">
                  <a:moveTo>
                    <a:pt x="0" y="0"/>
                  </a:moveTo>
                  <a:cubicBezTo>
                    <a:pt x="37" y="32"/>
                    <a:pt x="62" y="72"/>
                    <a:pt x="70" y="122"/>
                  </a:cubicBezTo>
                  <a:cubicBezTo>
                    <a:pt x="84" y="120"/>
                    <a:pt x="96" y="118"/>
                    <a:pt x="108" y="117"/>
                  </a:cubicBezTo>
                  <a:cubicBezTo>
                    <a:pt x="99" y="71"/>
                    <a:pt x="57" y="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22">
              <a:extLst>
                <a:ext uri="{FF2B5EF4-FFF2-40B4-BE49-F238E27FC236}">
                  <a16:creationId xmlns:a16="http://schemas.microsoft.com/office/drawing/2014/main" id="{EC809958-1A08-CE02-15AE-18861DBF5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50" y="3438525"/>
              <a:ext cx="450850" cy="447675"/>
            </a:xfrm>
            <a:custGeom>
              <a:avLst/>
              <a:gdLst>
                <a:gd name="T0" fmla="*/ 0 w 120"/>
                <a:gd name="T1" fmla="*/ 0 h 119"/>
                <a:gd name="T2" fmla="*/ 71 w 120"/>
                <a:gd name="T3" fmla="*/ 90 h 119"/>
                <a:gd name="T4" fmla="*/ 120 w 120"/>
                <a:gd name="T5" fmla="*/ 107 h 119"/>
                <a:gd name="T6" fmla="*/ 0 w 120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19">
                  <a:moveTo>
                    <a:pt x="0" y="0"/>
                  </a:moveTo>
                  <a:cubicBezTo>
                    <a:pt x="22" y="27"/>
                    <a:pt x="49" y="57"/>
                    <a:pt x="71" y="90"/>
                  </a:cubicBezTo>
                  <a:cubicBezTo>
                    <a:pt x="88" y="116"/>
                    <a:pt x="89" y="119"/>
                    <a:pt x="120" y="107"/>
                  </a:cubicBezTo>
                  <a:cubicBezTo>
                    <a:pt x="100" y="65"/>
                    <a:pt x="40" y="1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23">
              <a:extLst>
                <a:ext uri="{FF2B5EF4-FFF2-40B4-BE49-F238E27FC236}">
                  <a16:creationId xmlns:a16="http://schemas.microsoft.com/office/drawing/2014/main" id="{84525DD9-BEFE-5A04-B85D-65764DD6F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0" y="3454400"/>
              <a:ext cx="517525" cy="406400"/>
            </a:xfrm>
            <a:custGeom>
              <a:avLst/>
              <a:gdLst>
                <a:gd name="T0" fmla="*/ 138 w 138"/>
                <a:gd name="T1" fmla="*/ 99 h 108"/>
                <a:gd name="T2" fmla="*/ 0 w 138"/>
                <a:gd name="T3" fmla="*/ 0 h 108"/>
                <a:gd name="T4" fmla="*/ 86 w 138"/>
                <a:gd name="T5" fmla="*/ 83 h 108"/>
                <a:gd name="T6" fmla="*/ 138 w 138"/>
                <a:gd name="T7" fmla="*/ 9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08">
                  <a:moveTo>
                    <a:pt x="138" y="99"/>
                  </a:moveTo>
                  <a:cubicBezTo>
                    <a:pt x="116" y="61"/>
                    <a:pt x="36" y="6"/>
                    <a:pt x="0" y="0"/>
                  </a:cubicBezTo>
                  <a:cubicBezTo>
                    <a:pt x="26" y="24"/>
                    <a:pt x="60" y="50"/>
                    <a:pt x="86" y="83"/>
                  </a:cubicBezTo>
                  <a:cubicBezTo>
                    <a:pt x="103" y="104"/>
                    <a:pt x="116" y="108"/>
                    <a:pt x="138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24">
              <a:extLst>
                <a:ext uri="{FF2B5EF4-FFF2-40B4-BE49-F238E27FC236}">
                  <a16:creationId xmlns:a16="http://schemas.microsoft.com/office/drawing/2014/main" id="{3B141129-04AD-DE86-5A1C-A56DFA2C9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3550" y="3479800"/>
              <a:ext cx="623888" cy="361950"/>
            </a:xfrm>
            <a:custGeom>
              <a:avLst/>
              <a:gdLst>
                <a:gd name="T0" fmla="*/ 0 w 166"/>
                <a:gd name="T1" fmla="*/ 0 h 96"/>
                <a:gd name="T2" fmla="*/ 16 w 166"/>
                <a:gd name="T3" fmla="*/ 10 h 96"/>
                <a:gd name="T4" fmla="*/ 116 w 166"/>
                <a:gd name="T5" fmla="*/ 82 h 96"/>
                <a:gd name="T6" fmla="*/ 166 w 166"/>
                <a:gd name="T7" fmla="*/ 89 h 96"/>
                <a:gd name="T8" fmla="*/ 0 w 16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96">
                  <a:moveTo>
                    <a:pt x="0" y="0"/>
                  </a:moveTo>
                  <a:cubicBezTo>
                    <a:pt x="6" y="3"/>
                    <a:pt x="11" y="6"/>
                    <a:pt x="16" y="10"/>
                  </a:cubicBezTo>
                  <a:cubicBezTo>
                    <a:pt x="50" y="33"/>
                    <a:pt x="85" y="55"/>
                    <a:pt x="116" y="82"/>
                  </a:cubicBezTo>
                  <a:cubicBezTo>
                    <a:pt x="133" y="96"/>
                    <a:pt x="146" y="96"/>
                    <a:pt x="166" y="89"/>
                  </a:cubicBezTo>
                  <a:cubicBezTo>
                    <a:pt x="117" y="45"/>
                    <a:pt x="61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55">
              <a:extLst>
                <a:ext uri="{FF2B5EF4-FFF2-40B4-BE49-F238E27FC236}">
                  <a16:creationId xmlns:a16="http://schemas.microsoft.com/office/drawing/2014/main" id="{1ACEE66A-FDED-D194-0466-DB259FAE4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713" y="3021013"/>
              <a:ext cx="1365250" cy="801688"/>
            </a:xfrm>
            <a:custGeom>
              <a:avLst/>
              <a:gdLst>
                <a:gd name="T0" fmla="*/ 198 w 363"/>
                <a:gd name="T1" fmla="*/ 80 h 213"/>
                <a:gd name="T2" fmla="*/ 204 w 363"/>
                <a:gd name="T3" fmla="*/ 96 h 213"/>
                <a:gd name="T4" fmla="*/ 235 w 363"/>
                <a:gd name="T5" fmla="*/ 71 h 213"/>
                <a:gd name="T6" fmla="*/ 258 w 363"/>
                <a:gd name="T7" fmla="*/ 62 h 213"/>
                <a:gd name="T8" fmla="*/ 281 w 363"/>
                <a:gd name="T9" fmla="*/ 56 h 213"/>
                <a:gd name="T10" fmla="*/ 321 w 363"/>
                <a:gd name="T11" fmla="*/ 45 h 213"/>
                <a:gd name="T12" fmla="*/ 329 w 363"/>
                <a:gd name="T13" fmla="*/ 48 h 213"/>
                <a:gd name="T14" fmla="*/ 363 w 363"/>
                <a:gd name="T15" fmla="*/ 64 h 213"/>
                <a:gd name="T16" fmla="*/ 199 w 363"/>
                <a:gd name="T17" fmla="*/ 125 h 213"/>
                <a:gd name="T18" fmla="*/ 326 w 363"/>
                <a:gd name="T19" fmla="*/ 81 h 213"/>
                <a:gd name="T20" fmla="*/ 224 w 363"/>
                <a:gd name="T21" fmla="*/ 133 h 213"/>
                <a:gd name="T22" fmla="*/ 226 w 363"/>
                <a:gd name="T23" fmla="*/ 139 h 213"/>
                <a:gd name="T24" fmla="*/ 244 w 363"/>
                <a:gd name="T25" fmla="*/ 133 h 213"/>
                <a:gd name="T26" fmla="*/ 338 w 363"/>
                <a:gd name="T27" fmla="*/ 93 h 213"/>
                <a:gd name="T28" fmla="*/ 255 w 363"/>
                <a:gd name="T29" fmla="*/ 150 h 213"/>
                <a:gd name="T30" fmla="*/ 257 w 363"/>
                <a:gd name="T31" fmla="*/ 156 h 213"/>
                <a:gd name="T32" fmla="*/ 274 w 363"/>
                <a:gd name="T33" fmla="*/ 149 h 213"/>
                <a:gd name="T34" fmla="*/ 348 w 363"/>
                <a:gd name="T35" fmla="*/ 109 h 213"/>
                <a:gd name="T36" fmla="*/ 281 w 363"/>
                <a:gd name="T37" fmla="*/ 173 h 213"/>
                <a:gd name="T38" fmla="*/ 361 w 363"/>
                <a:gd name="T39" fmla="*/ 126 h 213"/>
                <a:gd name="T40" fmla="*/ 363 w 363"/>
                <a:gd name="T41" fmla="*/ 129 h 213"/>
                <a:gd name="T42" fmla="*/ 300 w 363"/>
                <a:gd name="T43" fmla="*/ 180 h 213"/>
                <a:gd name="T44" fmla="*/ 333 w 363"/>
                <a:gd name="T45" fmla="*/ 208 h 213"/>
                <a:gd name="T46" fmla="*/ 331 w 363"/>
                <a:gd name="T47" fmla="*/ 213 h 213"/>
                <a:gd name="T48" fmla="*/ 308 w 363"/>
                <a:gd name="T49" fmla="*/ 206 h 213"/>
                <a:gd name="T50" fmla="*/ 13 w 363"/>
                <a:gd name="T51" fmla="*/ 83 h 213"/>
                <a:gd name="T52" fmla="*/ 0 w 363"/>
                <a:gd name="T53" fmla="*/ 76 h 213"/>
                <a:gd name="T54" fmla="*/ 36 w 363"/>
                <a:gd name="T55" fmla="*/ 80 h 213"/>
                <a:gd name="T56" fmla="*/ 24 w 363"/>
                <a:gd name="T57" fmla="*/ 53 h 213"/>
                <a:gd name="T58" fmla="*/ 12 w 363"/>
                <a:gd name="T59" fmla="*/ 32 h 213"/>
                <a:gd name="T60" fmla="*/ 61 w 363"/>
                <a:gd name="T61" fmla="*/ 15 h 213"/>
                <a:gd name="T62" fmla="*/ 88 w 363"/>
                <a:gd name="T63" fmla="*/ 1 h 213"/>
                <a:gd name="T64" fmla="*/ 115 w 363"/>
                <a:gd name="T65" fmla="*/ 4 h 213"/>
                <a:gd name="T66" fmla="*/ 134 w 363"/>
                <a:gd name="T67" fmla="*/ 13 h 213"/>
                <a:gd name="T68" fmla="*/ 144 w 363"/>
                <a:gd name="T69" fmla="*/ 27 h 213"/>
                <a:gd name="T70" fmla="*/ 136 w 363"/>
                <a:gd name="T71" fmla="*/ 52 h 213"/>
                <a:gd name="T72" fmla="*/ 116 w 363"/>
                <a:gd name="T73" fmla="*/ 48 h 213"/>
                <a:gd name="T74" fmla="*/ 137 w 363"/>
                <a:gd name="T75" fmla="*/ 23 h 213"/>
                <a:gd name="T76" fmla="*/ 118 w 363"/>
                <a:gd name="T77" fmla="*/ 14 h 213"/>
                <a:gd name="T78" fmla="*/ 73 w 363"/>
                <a:gd name="T79" fmla="*/ 15 h 213"/>
                <a:gd name="T80" fmla="*/ 63 w 363"/>
                <a:gd name="T81" fmla="*/ 45 h 213"/>
                <a:gd name="T82" fmla="*/ 78 w 363"/>
                <a:gd name="T83" fmla="*/ 54 h 213"/>
                <a:gd name="T84" fmla="*/ 77 w 363"/>
                <a:gd name="T85" fmla="*/ 57 h 213"/>
                <a:gd name="T86" fmla="*/ 51 w 363"/>
                <a:gd name="T87" fmla="*/ 50 h 213"/>
                <a:gd name="T88" fmla="*/ 97 w 363"/>
                <a:gd name="T89" fmla="*/ 89 h 213"/>
                <a:gd name="T90" fmla="*/ 84 w 363"/>
                <a:gd name="T91" fmla="*/ 49 h 213"/>
                <a:gd name="T92" fmla="*/ 116 w 363"/>
                <a:gd name="T93" fmla="*/ 49 h 213"/>
                <a:gd name="T94" fmla="*/ 108 w 363"/>
                <a:gd name="T95" fmla="*/ 60 h 213"/>
                <a:gd name="T96" fmla="*/ 126 w 363"/>
                <a:gd name="T97" fmla="*/ 100 h 213"/>
                <a:gd name="T98" fmla="*/ 140 w 363"/>
                <a:gd name="T99" fmla="*/ 104 h 213"/>
                <a:gd name="T100" fmla="*/ 166 w 363"/>
                <a:gd name="T101" fmla="*/ 66 h 213"/>
                <a:gd name="T102" fmla="*/ 198 w 363"/>
                <a:gd name="T103" fmla="*/ 8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3" h="213">
                  <a:moveTo>
                    <a:pt x="198" y="80"/>
                  </a:moveTo>
                  <a:cubicBezTo>
                    <a:pt x="200" y="85"/>
                    <a:pt x="201" y="90"/>
                    <a:pt x="204" y="96"/>
                  </a:cubicBezTo>
                  <a:cubicBezTo>
                    <a:pt x="214" y="87"/>
                    <a:pt x="232" y="92"/>
                    <a:pt x="235" y="71"/>
                  </a:cubicBezTo>
                  <a:cubicBezTo>
                    <a:pt x="236" y="67"/>
                    <a:pt x="250" y="65"/>
                    <a:pt x="258" y="62"/>
                  </a:cubicBezTo>
                  <a:cubicBezTo>
                    <a:pt x="265" y="60"/>
                    <a:pt x="277" y="61"/>
                    <a:pt x="281" y="56"/>
                  </a:cubicBezTo>
                  <a:cubicBezTo>
                    <a:pt x="291" y="39"/>
                    <a:pt x="307" y="48"/>
                    <a:pt x="321" y="45"/>
                  </a:cubicBezTo>
                  <a:cubicBezTo>
                    <a:pt x="323" y="45"/>
                    <a:pt x="329" y="46"/>
                    <a:pt x="329" y="48"/>
                  </a:cubicBezTo>
                  <a:cubicBezTo>
                    <a:pt x="335" y="66"/>
                    <a:pt x="351" y="59"/>
                    <a:pt x="363" y="64"/>
                  </a:cubicBezTo>
                  <a:cubicBezTo>
                    <a:pt x="305" y="75"/>
                    <a:pt x="244" y="79"/>
                    <a:pt x="199" y="125"/>
                  </a:cubicBezTo>
                  <a:cubicBezTo>
                    <a:pt x="238" y="102"/>
                    <a:pt x="280" y="85"/>
                    <a:pt x="326" y="81"/>
                  </a:cubicBezTo>
                  <a:cubicBezTo>
                    <a:pt x="289" y="94"/>
                    <a:pt x="252" y="105"/>
                    <a:pt x="224" y="133"/>
                  </a:cubicBezTo>
                  <a:cubicBezTo>
                    <a:pt x="225" y="135"/>
                    <a:pt x="226" y="137"/>
                    <a:pt x="226" y="139"/>
                  </a:cubicBezTo>
                  <a:cubicBezTo>
                    <a:pt x="232" y="137"/>
                    <a:pt x="240" y="137"/>
                    <a:pt x="244" y="133"/>
                  </a:cubicBezTo>
                  <a:cubicBezTo>
                    <a:pt x="272" y="110"/>
                    <a:pt x="303" y="96"/>
                    <a:pt x="338" y="93"/>
                  </a:cubicBezTo>
                  <a:cubicBezTo>
                    <a:pt x="307" y="107"/>
                    <a:pt x="276" y="121"/>
                    <a:pt x="255" y="150"/>
                  </a:cubicBezTo>
                  <a:cubicBezTo>
                    <a:pt x="255" y="152"/>
                    <a:pt x="256" y="154"/>
                    <a:pt x="257" y="156"/>
                  </a:cubicBezTo>
                  <a:cubicBezTo>
                    <a:pt x="263" y="154"/>
                    <a:pt x="270" y="153"/>
                    <a:pt x="274" y="149"/>
                  </a:cubicBezTo>
                  <a:cubicBezTo>
                    <a:pt x="295" y="128"/>
                    <a:pt x="319" y="113"/>
                    <a:pt x="348" y="109"/>
                  </a:cubicBezTo>
                  <a:cubicBezTo>
                    <a:pt x="322" y="124"/>
                    <a:pt x="298" y="141"/>
                    <a:pt x="281" y="173"/>
                  </a:cubicBezTo>
                  <a:cubicBezTo>
                    <a:pt x="310" y="156"/>
                    <a:pt x="336" y="141"/>
                    <a:pt x="361" y="126"/>
                  </a:cubicBezTo>
                  <a:cubicBezTo>
                    <a:pt x="362" y="127"/>
                    <a:pt x="362" y="128"/>
                    <a:pt x="363" y="129"/>
                  </a:cubicBezTo>
                  <a:cubicBezTo>
                    <a:pt x="343" y="145"/>
                    <a:pt x="322" y="162"/>
                    <a:pt x="300" y="180"/>
                  </a:cubicBezTo>
                  <a:cubicBezTo>
                    <a:pt x="313" y="191"/>
                    <a:pt x="323" y="199"/>
                    <a:pt x="333" y="208"/>
                  </a:cubicBezTo>
                  <a:cubicBezTo>
                    <a:pt x="332" y="210"/>
                    <a:pt x="332" y="211"/>
                    <a:pt x="331" y="213"/>
                  </a:cubicBezTo>
                  <a:cubicBezTo>
                    <a:pt x="323" y="211"/>
                    <a:pt x="314" y="211"/>
                    <a:pt x="308" y="206"/>
                  </a:cubicBezTo>
                  <a:cubicBezTo>
                    <a:pt x="221" y="138"/>
                    <a:pt x="122" y="98"/>
                    <a:pt x="13" y="83"/>
                  </a:cubicBezTo>
                  <a:cubicBezTo>
                    <a:pt x="9" y="83"/>
                    <a:pt x="4" y="81"/>
                    <a:pt x="0" y="76"/>
                  </a:cubicBezTo>
                  <a:cubicBezTo>
                    <a:pt x="12" y="77"/>
                    <a:pt x="24" y="79"/>
                    <a:pt x="36" y="80"/>
                  </a:cubicBezTo>
                  <a:cubicBezTo>
                    <a:pt x="42" y="66"/>
                    <a:pt x="40" y="55"/>
                    <a:pt x="24" y="53"/>
                  </a:cubicBezTo>
                  <a:cubicBezTo>
                    <a:pt x="9" y="51"/>
                    <a:pt x="9" y="43"/>
                    <a:pt x="12" y="32"/>
                  </a:cubicBezTo>
                  <a:cubicBezTo>
                    <a:pt x="17" y="8"/>
                    <a:pt x="41" y="0"/>
                    <a:pt x="61" y="15"/>
                  </a:cubicBezTo>
                  <a:cubicBezTo>
                    <a:pt x="70" y="10"/>
                    <a:pt x="79" y="3"/>
                    <a:pt x="88" y="1"/>
                  </a:cubicBezTo>
                  <a:cubicBezTo>
                    <a:pt x="97" y="0"/>
                    <a:pt x="106" y="2"/>
                    <a:pt x="115" y="4"/>
                  </a:cubicBezTo>
                  <a:cubicBezTo>
                    <a:pt x="122" y="5"/>
                    <a:pt x="129" y="8"/>
                    <a:pt x="134" y="13"/>
                  </a:cubicBezTo>
                  <a:cubicBezTo>
                    <a:pt x="138" y="16"/>
                    <a:pt x="144" y="22"/>
                    <a:pt x="144" y="27"/>
                  </a:cubicBezTo>
                  <a:cubicBezTo>
                    <a:pt x="143" y="36"/>
                    <a:pt x="141" y="45"/>
                    <a:pt x="136" y="52"/>
                  </a:cubicBezTo>
                  <a:cubicBezTo>
                    <a:pt x="134" y="54"/>
                    <a:pt x="123" y="50"/>
                    <a:pt x="116" y="48"/>
                  </a:cubicBezTo>
                  <a:cubicBezTo>
                    <a:pt x="140" y="49"/>
                    <a:pt x="140" y="49"/>
                    <a:pt x="137" y="23"/>
                  </a:cubicBezTo>
                  <a:cubicBezTo>
                    <a:pt x="130" y="20"/>
                    <a:pt x="123" y="18"/>
                    <a:pt x="118" y="14"/>
                  </a:cubicBezTo>
                  <a:cubicBezTo>
                    <a:pt x="107" y="6"/>
                    <a:pt x="82" y="4"/>
                    <a:pt x="73" y="15"/>
                  </a:cubicBezTo>
                  <a:cubicBezTo>
                    <a:pt x="67" y="23"/>
                    <a:pt x="66" y="35"/>
                    <a:pt x="63" y="45"/>
                  </a:cubicBezTo>
                  <a:cubicBezTo>
                    <a:pt x="69" y="49"/>
                    <a:pt x="74" y="51"/>
                    <a:pt x="78" y="54"/>
                  </a:cubicBezTo>
                  <a:cubicBezTo>
                    <a:pt x="78" y="55"/>
                    <a:pt x="77" y="56"/>
                    <a:pt x="77" y="57"/>
                  </a:cubicBezTo>
                  <a:cubicBezTo>
                    <a:pt x="68" y="55"/>
                    <a:pt x="60" y="53"/>
                    <a:pt x="51" y="50"/>
                  </a:cubicBezTo>
                  <a:cubicBezTo>
                    <a:pt x="56" y="87"/>
                    <a:pt x="56" y="87"/>
                    <a:pt x="97" y="89"/>
                  </a:cubicBezTo>
                  <a:cubicBezTo>
                    <a:pt x="93" y="76"/>
                    <a:pt x="89" y="64"/>
                    <a:pt x="84" y="49"/>
                  </a:cubicBezTo>
                  <a:cubicBezTo>
                    <a:pt x="95" y="49"/>
                    <a:pt x="106" y="49"/>
                    <a:pt x="116" y="49"/>
                  </a:cubicBezTo>
                  <a:cubicBezTo>
                    <a:pt x="113" y="53"/>
                    <a:pt x="108" y="60"/>
                    <a:pt x="108" y="60"/>
                  </a:cubicBezTo>
                  <a:cubicBezTo>
                    <a:pt x="120" y="71"/>
                    <a:pt x="98" y="97"/>
                    <a:pt x="126" y="100"/>
                  </a:cubicBezTo>
                  <a:cubicBezTo>
                    <a:pt x="133" y="101"/>
                    <a:pt x="139" y="104"/>
                    <a:pt x="140" y="104"/>
                  </a:cubicBezTo>
                  <a:cubicBezTo>
                    <a:pt x="150" y="90"/>
                    <a:pt x="158" y="78"/>
                    <a:pt x="166" y="66"/>
                  </a:cubicBezTo>
                  <a:cubicBezTo>
                    <a:pt x="185" y="52"/>
                    <a:pt x="188" y="75"/>
                    <a:pt x="198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F3C197D8-BEFA-B88B-047D-C584D93F2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988" y="3424238"/>
              <a:ext cx="406400" cy="458788"/>
            </a:xfrm>
            <a:custGeom>
              <a:avLst/>
              <a:gdLst>
                <a:gd name="T0" fmla="*/ 0 w 108"/>
                <a:gd name="T1" fmla="*/ 0 h 122"/>
                <a:gd name="T2" fmla="*/ 108 w 108"/>
                <a:gd name="T3" fmla="*/ 117 h 122"/>
                <a:gd name="T4" fmla="*/ 70 w 108"/>
                <a:gd name="T5" fmla="*/ 122 h 122"/>
                <a:gd name="T6" fmla="*/ 0 w 108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122">
                  <a:moveTo>
                    <a:pt x="0" y="0"/>
                  </a:moveTo>
                  <a:cubicBezTo>
                    <a:pt x="57" y="26"/>
                    <a:pt x="99" y="71"/>
                    <a:pt x="108" y="117"/>
                  </a:cubicBezTo>
                  <a:cubicBezTo>
                    <a:pt x="96" y="118"/>
                    <a:pt x="84" y="120"/>
                    <a:pt x="70" y="122"/>
                  </a:cubicBezTo>
                  <a:cubicBezTo>
                    <a:pt x="62" y="72"/>
                    <a:pt x="37" y="3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61C62C53-5053-F04A-1427-902DE9BDA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50" y="3438525"/>
              <a:ext cx="450850" cy="447675"/>
            </a:xfrm>
            <a:custGeom>
              <a:avLst/>
              <a:gdLst>
                <a:gd name="T0" fmla="*/ 0 w 120"/>
                <a:gd name="T1" fmla="*/ 0 h 119"/>
                <a:gd name="T2" fmla="*/ 120 w 120"/>
                <a:gd name="T3" fmla="*/ 107 h 119"/>
                <a:gd name="T4" fmla="*/ 71 w 120"/>
                <a:gd name="T5" fmla="*/ 90 h 119"/>
                <a:gd name="T6" fmla="*/ 0 w 120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19">
                  <a:moveTo>
                    <a:pt x="0" y="0"/>
                  </a:moveTo>
                  <a:cubicBezTo>
                    <a:pt x="40" y="13"/>
                    <a:pt x="100" y="65"/>
                    <a:pt x="120" y="107"/>
                  </a:cubicBezTo>
                  <a:cubicBezTo>
                    <a:pt x="89" y="119"/>
                    <a:pt x="88" y="116"/>
                    <a:pt x="71" y="90"/>
                  </a:cubicBezTo>
                  <a:cubicBezTo>
                    <a:pt x="49" y="57"/>
                    <a:pt x="22" y="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1250B689-375F-1AB8-E8DE-5C2AC5855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0" y="3454400"/>
              <a:ext cx="517525" cy="406400"/>
            </a:xfrm>
            <a:custGeom>
              <a:avLst/>
              <a:gdLst>
                <a:gd name="T0" fmla="*/ 138 w 138"/>
                <a:gd name="T1" fmla="*/ 99 h 108"/>
                <a:gd name="T2" fmla="*/ 86 w 138"/>
                <a:gd name="T3" fmla="*/ 83 h 108"/>
                <a:gd name="T4" fmla="*/ 0 w 138"/>
                <a:gd name="T5" fmla="*/ 0 h 108"/>
                <a:gd name="T6" fmla="*/ 138 w 138"/>
                <a:gd name="T7" fmla="*/ 9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08">
                  <a:moveTo>
                    <a:pt x="138" y="99"/>
                  </a:moveTo>
                  <a:cubicBezTo>
                    <a:pt x="116" y="108"/>
                    <a:pt x="103" y="104"/>
                    <a:pt x="86" y="83"/>
                  </a:cubicBezTo>
                  <a:cubicBezTo>
                    <a:pt x="60" y="50"/>
                    <a:pt x="26" y="24"/>
                    <a:pt x="0" y="0"/>
                  </a:cubicBezTo>
                  <a:cubicBezTo>
                    <a:pt x="36" y="6"/>
                    <a:pt x="116" y="61"/>
                    <a:pt x="138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CDCE91DF-6552-7A2E-F65D-0AE53FC2C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3550" y="3479800"/>
              <a:ext cx="623888" cy="361950"/>
            </a:xfrm>
            <a:custGeom>
              <a:avLst/>
              <a:gdLst>
                <a:gd name="T0" fmla="*/ 0 w 166"/>
                <a:gd name="T1" fmla="*/ 0 h 96"/>
                <a:gd name="T2" fmla="*/ 166 w 166"/>
                <a:gd name="T3" fmla="*/ 89 h 96"/>
                <a:gd name="T4" fmla="*/ 116 w 166"/>
                <a:gd name="T5" fmla="*/ 82 h 96"/>
                <a:gd name="T6" fmla="*/ 16 w 166"/>
                <a:gd name="T7" fmla="*/ 10 h 96"/>
                <a:gd name="T8" fmla="*/ 0 w 16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96">
                  <a:moveTo>
                    <a:pt x="0" y="0"/>
                  </a:moveTo>
                  <a:cubicBezTo>
                    <a:pt x="61" y="18"/>
                    <a:pt x="117" y="45"/>
                    <a:pt x="166" y="89"/>
                  </a:cubicBezTo>
                  <a:cubicBezTo>
                    <a:pt x="146" y="96"/>
                    <a:pt x="133" y="96"/>
                    <a:pt x="116" y="82"/>
                  </a:cubicBezTo>
                  <a:cubicBezTo>
                    <a:pt x="85" y="55"/>
                    <a:pt x="50" y="33"/>
                    <a:pt x="16" y="10"/>
                  </a:cubicBezTo>
                  <a:cubicBezTo>
                    <a:pt x="11" y="6"/>
                    <a:pt x="6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102">
              <a:extLst>
                <a:ext uri="{FF2B5EF4-FFF2-40B4-BE49-F238E27FC236}">
                  <a16:creationId xmlns:a16="http://schemas.microsoft.com/office/drawing/2014/main" id="{1AA16E03-065B-46D5-1C3E-C0004B808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0" y="3205163"/>
              <a:ext cx="285750" cy="125413"/>
            </a:xfrm>
            <a:custGeom>
              <a:avLst/>
              <a:gdLst>
                <a:gd name="T0" fmla="*/ 61 w 76"/>
                <a:gd name="T1" fmla="*/ 31 h 33"/>
                <a:gd name="T2" fmla="*/ 29 w 76"/>
                <a:gd name="T3" fmla="*/ 17 h 33"/>
                <a:gd name="T4" fmla="*/ 2 w 76"/>
                <a:gd name="T5" fmla="*/ 33 h 33"/>
                <a:gd name="T6" fmla="*/ 0 w 76"/>
                <a:gd name="T7" fmla="*/ 29 h 33"/>
                <a:gd name="T8" fmla="*/ 13 w 76"/>
                <a:gd name="T9" fmla="*/ 17 h 33"/>
                <a:gd name="T10" fmla="*/ 14 w 76"/>
                <a:gd name="T11" fmla="*/ 3 h 33"/>
                <a:gd name="T12" fmla="*/ 42 w 76"/>
                <a:gd name="T13" fmla="*/ 0 h 33"/>
                <a:gd name="T14" fmla="*/ 76 w 76"/>
                <a:gd name="T15" fmla="*/ 31 h 33"/>
                <a:gd name="T16" fmla="*/ 61 w 76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33">
                  <a:moveTo>
                    <a:pt x="61" y="31"/>
                  </a:moveTo>
                  <a:cubicBezTo>
                    <a:pt x="51" y="26"/>
                    <a:pt x="48" y="3"/>
                    <a:pt x="29" y="17"/>
                  </a:cubicBezTo>
                  <a:cubicBezTo>
                    <a:pt x="20" y="23"/>
                    <a:pt x="11" y="28"/>
                    <a:pt x="2" y="33"/>
                  </a:cubicBezTo>
                  <a:cubicBezTo>
                    <a:pt x="2" y="31"/>
                    <a:pt x="1" y="30"/>
                    <a:pt x="0" y="29"/>
                  </a:cubicBezTo>
                  <a:cubicBezTo>
                    <a:pt x="4" y="25"/>
                    <a:pt x="11" y="22"/>
                    <a:pt x="13" y="17"/>
                  </a:cubicBezTo>
                  <a:cubicBezTo>
                    <a:pt x="16" y="13"/>
                    <a:pt x="14" y="6"/>
                    <a:pt x="14" y="3"/>
                  </a:cubicBezTo>
                  <a:cubicBezTo>
                    <a:pt x="23" y="2"/>
                    <a:pt x="30" y="1"/>
                    <a:pt x="42" y="0"/>
                  </a:cubicBezTo>
                  <a:cubicBezTo>
                    <a:pt x="50" y="8"/>
                    <a:pt x="62" y="18"/>
                    <a:pt x="76" y="31"/>
                  </a:cubicBezTo>
                  <a:cubicBezTo>
                    <a:pt x="70" y="31"/>
                    <a:pt x="66" y="31"/>
                    <a:pt x="6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29" name="Grupo 128">
            <a:extLst>
              <a:ext uri="{FF2B5EF4-FFF2-40B4-BE49-F238E27FC236}">
                <a16:creationId xmlns:a16="http://schemas.microsoft.com/office/drawing/2014/main" id="{EAC36A0F-142F-03E7-3230-04C61D423253}"/>
              </a:ext>
            </a:extLst>
          </p:cNvPr>
          <p:cNvGrpSpPr/>
          <p:nvPr/>
        </p:nvGrpSpPr>
        <p:grpSpPr>
          <a:xfrm>
            <a:off x="7458053" y="2311994"/>
            <a:ext cx="1717676" cy="1373188"/>
            <a:chOff x="3517900" y="1512888"/>
            <a:chExt cx="1717676" cy="1373188"/>
          </a:xfrm>
          <a:solidFill>
            <a:srgbClr val="272F1D"/>
          </a:solidFill>
        </p:grpSpPr>
        <p:sp>
          <p:nvSpPr>
            <p:cNvPr id="130" name="Freeform 6">
              <a:extLst>
                <a:ext uri="{FF2B5EF4-FFF2-40B4-BE49-F238E27FC236}">
                  <a16:creationId xmlns:a16="http://schemas.microsoft.com/office/drawing/2014/main" id="{7177CD98-B90C-B785-885E-672408734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9013" y="2501900"/>
              <a:ext cx="1646238" cy="236538"/>
            </a:xfrm>
            <a:custGeom>
              <a:avLst/>
              <a:gdLst>
                <a:gd name="T0" fmla="*/ 5 w 438"/>
                <a:gd name="T1" fmla="*/ 63 h 63"/>
                <a:gd name="T2" fmla="*/ 175 w 438"/>
                <a:gd name="T3" fmla="*/ 31 h 63"/>
                <a:gd name="T4" fmla="*/ 420 w 438"/>
                <a:gd name="T5" fmla="*/ 24 h 63"/>
                <a:gd name="T6" fmla="*/ 438 w 438"/>
                <a:gd name="T7" fmla="*/ 20 h 63"/>
                <a:gd name="T8" fmla="*/ 424 w 438"/>
                <a:gd name="T9" fmla="*/ 11 h 63"/>
                <a:gd name="T10" fmla="*/ 213 w 438"/>
                <a:gd name="T11" fmla="*/ 0 h 63"/>
                <a:gd name="T12" fmla="*/ 18 w 438"/>
                <a:gd name="T13" fmla="*/ 39 h 63"/>
                <a:gd name="T14" fmla="*/ 5 w 438"/>
                <a:gd name="T1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8" h="63">
                  <a:moveTo>
                    <a:pt x="5" y="63"/>
                  </a:moveTo>
                  <a:cubicBezTo>
                    <a:pt x="63" y="52"/>
                    <a:pt x="118" y="36"/>
                    <a:pt x="175" y="31"/>
                  </a:cubicBezTo>
                  <a:cubicBezTo>
                    <a:pt x="256" y="25"/>
                    <a:pt x="338" y="26"/>
                    <a:pt x="420" y="24"/>
                  </a:cubicBezTo>
                  <a:cubicBezTo>
                    <a:pt x="426" y="24"/>
                    <a:pt x="432" y="22"/>
                    <a:pt x="438" y="20"/>
                  </a:cubicBezTo>
                  <a:cubicBezTo>
                    <a:pt x="433" y="14"/>
                    <a:pt x="428" y="12"/>
                    <a:pt x="424" y="11"/>
                  </a:cubicBezTo>
                  <a:cubicBezTo>
                    <a:pt x="354" y="7"/>
                    <a:pt x="283" y="0"/>
                    <a:pt x="213" y="0"/>
                  </a:cubicBezTo>
                  <a:cubicBezTo>
                    <a:pt x="146" y="0"/>
                    <a:pt x="80" y="11"/>
                    <a:pt x="18" y="39"/>
                  </a:cubicBezTo>
                  <a:cubicBezTo>
                    <a:pt x="5" y="45"/>
                    <a:pt x="0" y="53"/>
                    <a:pt x="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9">
              <a:extLst>
                <a:ext uri="{FF2B5EF4-FFF2-40B4-BE49-F238E27FC236}">
                  <a16:creationId xmlns:a16="http://schemas.microsoft.com/office/drawing/2014/main" id="{790D1456-5672-BADB-D3A2-6D2399056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238" y="2633663"/>
              <a:ext cx="1684338" cy="252413"/>
            </a:xfrm>
            <a:custGeom>
              <a:avLst/>
              <a:gdLst>
                <a:gd name="T0" fmla="*/ 8 w 448"/>
                <a:gd name="T1" fmla="*/ 67 h 67"/>
                <a:gd name="T2" fmla="*/ 20 w 448"/>
                <a:gd name="T3" fmla="*/ 64 h 67"/>
                <a:gd name="T4" fmla="*/ 216 w 448"/>
                <a:gd name="T5" fmla="*/ 32 h 67"/>
                <a:gd name="T6" fmla="*/ 427 w 448"/>
                <a:gd name="T7" fmla="*/ 31 h 67"/>
                <a:gd name="T8" fmla="*/ 448 w 448"/>
                <a:gd name="T9" fmla="*/ 29 h 67"/>
                <a:gd name="T10" fmla="*/ 448 w 448"/>
                <a:gd name="T11" fmla="*/ 23 h 67"/>
                <a:gd name="T12" fmla="*/ 432 w 448"/>
                <a:gd name="T13" fmla="*/ 19 h 67"/>
                <a:gd name="T14" fmla="*/ 162 w 448"/>
                <a:gd name="T15" fmla="*/ 13 h 67"/>
                <a:gd name="T16" fmla="*/ 19 w 448"/>
                <a:gd name="T17" fmla="*/ 47 h 67"/>
                <a:gd name="T18" fmla="*/ 8 w 448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7">
                  <a:moveTo>
                    <a:pt x="8" y="67"/>
                  </a:moveTo>
                  <a:cubicBezTo>
                    <a:pt x="12" y="66"/>
                    <a:pt x="16" y="64"/>
                    <a:pt x="20" y="64"/>
                  </a:cubicBezTo>
                  <a:cubicBezTo>
                    <a:pt x="85" y="53"/>
                    <a:pt x="150" y="37"/>
                    <a:pt x="216" y="32"/>
                  </a:cubicBezTo>
                  <a:cubicBezTo>
                    <a:pt x="286" y="26"/>
                    <a:pt x="357" y="31"/>
                    <a:pt x="427" y="31"/>
                  </a:cubicBezTo>
                  <a:cubicBezTo>
                    <a:pt x="434" y="31"/>
                    <a:pt x="441" y="30"/>
                    <a:pt x="448" y="29"/>
                  </a:cubicBezTo>
                  <a:cubicBezTo>
                    <a:pt x="448" y="27"/>
                    <a:pt x="448" y="25"/>
                    <a:pt x="448" y="23"/>
                  </a:cubicBezTo>
                  <a:cubicBezTo>
                    <a:pt x="443" y="22"/>
                    <a:pt x="437" y="20"/>
                    <a:pt x="432" y="19"/>
                  </a:cubicBezTo>
                  <a:cubicBezTo>
                    <a:pt x="342" y="1"/>
                    <a:pt x="252" y="0"/>
                    <a:pt x="162" y="13"/>
                  </a:cubicBezTo>
                  <a:cubicBezTo>
                    <a:pt x="114" y="20"/>
                    <a:pt x="66" y="35"/>
                    <a:pt x="19" y="47"/>
                  </a:cubicBezTo>
                  <a:cubicBezTo>
                    <a:pt x="10" y="49"/>
                    <a:pt x="0" y="53"/>
                    <a:pt x="8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25">
              <a:extLst>
                <a:ext uri="{FF2B5EF4-FFF2-40B4-BE49-F238E27FC236}">
                  <a16:creationId xmlns:a16="http://schemas.microsoft.com/office/drawing/2014/main" id="{2C96CE0E-4BB2-E354-3F7D-92019B093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000" y="1854200"/>
              <a:ext cx="514350" cy="369888"/>
            </a:xfrm>
            <a:custGeom>
              <a:avLst/>
              <a:gdLst>
                <a:gd name="T0" fmla="*/ 104 w 137"/>
                <a:gd name="T1" fmla="*/ 85 h 98"/>
                <a:gd name="T2" fmla="*/ 106 w 137"/>
                <a:gd name="T3" fmla="*/ 92 h 98"/>
                <a:gd name="T4" fmla="*/ 130 w 137"/>
                <a:gd name="T5" fmla="*/ 79 h 98"/>
                <a:gd name="T6" fmla="*/ 129 w 137"/>
                <a:gd name="T7" fmla="*/ 33 h 98"/>
                <a:gd name="T8" fmla="*/ 66 w 137"/>
                <a:gd name="T9" fmla="*/ 1 h 98"/>
                <a:gd name="T10" fmla="*/ 54 w 137"/>
                <a:gd name="T11" fmla="*/ 3 h 98"/>
                <a:gd name="T12" fmla="*/ 1 w 137"/>
                <a:gd name="T13" fmla="*/ 61 h 98"/>
                <a:gd name="T14" fmla="*/ 38 w 137"/>
                <a:gd name="T15" fmla="*/ 90 h 98"/>
                <a:gd name="T16" fmla="*/ 6 w 137"/>
                <a:gd name="T17" fmla="*/ 78 h 98"/>
                <a:gd name="T18" fmla="*/ 20 w 137"/>
                <a:gd name="T19" fmla="*/ 32 h 98"/>
                <a:gd name="T20" fmla="*/ 63 w 137"/>
                <a:gd name="T21" fmla="*/ 12 h 98"/>
                <a:gd name="T22" fmla="*/ 111 w 137"/>
                <a:gd name="T23" fmla="*/ 41 h 98"/>
                <a:gd name="T24" fmla="*/ 116 w 137"/>
                <a:gd name="T25" fmla="*/ 34 h 98"/>
                <a:gd name="T26" fmla="*/ 125 w 137"/>
                <a:gd name="T27" fmla="*/ 41 h 98"/>
                <a:gd name="T28" fmla="*/ 104 w 137"/>
                <a:gd name="T29" fmla="*/ 8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98">
                  <a:moveTo>
                    <a:pt x="104" y="85"/>
                  </a:moveTo>
                  <a:cubicBezTo>
                    <a:pt x="105" y="88"/>
                    <a:pt x="106" y="90"/>
                    <a:pt x="106" y="92"/>
                  </a:cubicBezTo>
                  <a:cubicBezTo>
                    <a:pt x="114" y="88"/>
                    <a:pt x="128" y="85"/>
                    <a:pt x="130" y="79"/>
                  </a:cubicBezTo>
                  <a:cubicBezTo>
                    <a:pt x="133" y="64"/>
                    <a:pt x="137" y="40"/>
                    <a:pt x="129" y="33"/>
                  </a:cubicBezTo>
                  <a:cubicBezTo>
                    <a:pt x="112" y="18"/>
                    <a:pt x="88" y="11"/>
                    <a:pt x="66" y="1"/>
                  </a:cubicBezTo>
                  <a:cubicBezTo>
                    <a:pt x="63" y="0"/>
                    <a:pt x="58" y="1"/>
                    <a:pt x="54" y="3"/>
                  </a:cubicBezTo>
                  <a:cubicBezTo>
                    <a:pt x="29" y="15"/>
                    <a:pt x="3" y="25"/>
                    <a:pt x="1" y="61"/>
                  </a:cubicBezTo>
                  <a:cubicBezTo>
                    <a:pt x="0" y="87"/>
                    <a:pt x="7" y="98"/>
                    <a:pt x="38" y="90"/>
                  </a:cubicBezTo>
                  <a:cubicBezTo>
                    <a:pt x="26" y="86"/>
                    <a:pt x="17" y="82"/>
                    <a:pt x="6" y="78"/>
                  </a:cubicBezTo>
                  <a:cubicBezTo>
                    <a:pt x="11" y="63"/>
                    <a:pt x="11" y="44"/>
                    <a:pt x="20" y="32"/>
                  </a:cubicBezTo>
                  <a:cubicBezTo>
                    <a:pt x="30" y="21"/>
                    <a:pt x="50" y="10"/>
                    <a:pt x="63" y="12"/>
                  </a:cubicBezTo>
                  <a:cubicBezTo>
                    <a:pt x="80" y="15"/>
                    <a:pt x="95" y="31"/>
                    <a:pt x="111" y="41"/>
                  </a:cubicBezTo>
                  <a:cubicBezTo>
                    <a:pt x="111" y="41"/>
                    <a:pt x="114" y="37"/>
                    <a:pt x="116" y="34"/>
                  </a:cubicBezTo>
                  <a:cubicBezTo>
                    <a:pt x="119" y="36"/>
                    <a:pt x="124" y="38"/>
                    <a:pt x="125" y="41"/>
                  </a:cubicBezTo>
                  <a:cubicBezTo>
                    <a:pt x="132" y="61"/>
                    <a:pt x="125" y="77"/>
                    <a:pt x="10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52">
              <a:extLst>
                <a:ext uri="{FF2B5EF4-FFF2-40B4-BE49-F238E27FC236}">
                  <a16:creationId xmlns:a16="http://schemas.microsoft.com/office/drawing/2014/main" id="{1A8345A3-2B67-FF8A-0A1F-D3E8F2F92D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7900" y="1512888"/>
              <a:ext cx="1638300" cy="1068388"/>
            </a:xfrm>
            <a:custGeom>
              <a:avLst/>
              <a:gdLst>
                <a:gd name="T0" fmla="*/ 418 w 436"/>
                <a:gd name="T1" fmla="*/ 252 h 284"/>
                <a:gd name="T2" fmla="*/ 16 w 436"/>
                <a:gd name="T3" fmla="*/ 282 h 284"/>
                <a:gd name="T4" fmla="*/ 9 w 436"/>
                <a:gd name="T5" fmla="*/ 271 h 284"/>
                <a:gd name="T6" fmla="*/ 68 w 436"/>
                <a:gd name="T7" fmla="*/ 214 h 284"/>
                <a:gd name="T8" fmla="*/ 44 w 436"/>
                <a:gd name="T9" fmla="*/ 173 h 284"/>
                <a:gd name="T10" fmla="*/ 66 w 436"/>
                <a:gd name="T11" fmla="*/ 194 h 284"/>
                <a:gd name="T12" fmla="*/ 100 w 436"/>
                <a:gd name="T13" fmla="*/ 191 h 284"/>
                <a:gd name="T14" fmla="*/ 159 w 436"/>
                <a:gd name="T15" fmla="*/ 228 h 284"/>
                <a:gd name="T16" fmla="*/ 178 w 436"/>
                <a:gd name="T17" fmla="*/ 163 h 284"/>
                <a:gd name="T18" fmla="*/ 214 w 436"/>
                <a:gd name="T19" fmla="*/ 223 h 284"/>
                <a:gd name="T20" fmla="*/ 233 w 436"/>
                <a:gd name="T21" fmla="*/ 218 h 284"/>
                <a:gd name="T22" fmla="*/ 238 w 436"/>
                <a:gd name="T23" fmla="*/ 172 h 284"/>
                <a:gd name="T24" fmla="*/ 292 w 436"/>
                <a:gd name="T25" fmla="*/ 220 h 284"/>
                <a:gd name="T26" fmla="*/ 243 w 436"/>
                <a:gd name="T27" fmla="*/ 99 h 284"/>
                <a:gd name="T28" fmla="*/ 197 w 436"/>
                <a:gd name="T29" fmla="*/ 165 h 284"/>
                <a:gd name="T30" fmla="*/ 201 w 436"/>
                <a:gd name="T31" fmla="*/ 88 h 284"/>
                <a:gd name="T32" fmla="*/ 224 w 436"/>
                <a:gd name="T33" fmla="*/ 89 h 284"/>
                <a:gd name="T34" fmla="*/ 175 w 436"/>
                <a:gd name="T35" fmla="*/ 14 h 284"/>
                <a:gd name="T36" fmla="*/ 225 w 436"/>
                <a:gd name="T37" fmla="*/ 79 h 284"/>
                <a:gd name="T38" fmla="*/ 214 w 436"/>
                <a:gd name="T39" fmla="*/ 35 h 284"/>
                <a:gd name="T40" fmla="*/ 234 w 436"/>
                <a:gd name="T41" fmla="*/ 0 h 284"/>
                <a:gd name="T42" fmla="*/ 273 w 436"/>
                <a:gd name="T43" fmla="*/ 8 h 284"/>
                <a:gd name="T44" fmla="*/ 286 w 436"/>
                <a:gd name="T45" fmla="*/ 59 h 284"/>
                <a:gd name="T46" fmla="*/ 313 w 436"/>
                <a:gd name="T47" fmla="*/ 126 h 284"/>
                <a:gd name="T48" fmla="*/ 321 w 436"/>
                <a:gd name="T49" fmla="*/ 225 h 284"/>
                <a:gd name="T50" fmla="*/ 342 w 436"/>
                <a:gd name="T51" fmla="*/ 193 h 284"/>
                <a:gd name="T52" fmla="*/ 383 w 436"/>
                <a:gd name="T53" fmla="*/ 131 h 284"/>
                <a:gd name="T54" fmla="*/ 416 w 436"/>
                <a:gd name="T55" fmla="*/ 168 h 284"/>
                <a:gd name="T56" fmla="*/ 376 w 436"/>
                <a:gd name="T57" fmla="*/ 216 h 284"/>
                <a:gd name="T58" fmla="*/ 436 w 436"/>
                <a:gd name="T59" fmla="*/ 240 h 284"/>
                <a:gd name="T60" fmla="*/ 296 w 436"/>
                <a:gd name="T61" fmla="*/ 137 h 284"/>
                <a:gd name="T62" fmla="*/ 262 w 436"/>
                <a:gd name="T63" fmla="*/ 111 h 284"/>
                <a:gd name="T64" fmla="*/ 257 w 436"/>
                <a:gd name="T65" fmla="*/ 121 h 284"/>
                <a:gd name="T66" fmla="*/ 296 w 436"/>
                <a:gd name="T67" fmla="*/ 137 h 284"/>
                <a:gd name="T68" fmla="*/ 174 w 436"/>
                <a:gd name="T69" fmla="*/ 33 h 284"/>
                <a:gd name="T70" fmla="*/ 204 w 436"/>
                <a:gd name="T71" fmla="*/ 61 h 284"/>
                <a:gd name="T72" fmla="*/ 212 w 436"/>
                <a:gd name="T73" fmla="*/ 51 h 284"/>
                <a:gd name="T74" fmla="*/ 262 w 436"/>
                <a:gd name="T75" fmla="*/ 72 h 284"/>
                <a:gd name="T76" fmla="*/ 262 w 436"/>
                <a:gd name="T77" fmla="*/ 72 h 284"/>
                <a:gd name="T78" fmla="*/ 192 w 436"/>
                <a:gd name="T79" fmla="*/ 145 h 284"/>
                <a:gd name="T80" fmla="*/ 175 w 436"/>
                <a:gd name="T81" fmla="*/ 14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6" h="284">
                  <a:moveTo>
                    <a:pt x="436" y="248"/>
                  </a:moveTo>
                  <a:cubicBezTo>
                    <a:pt x="430" y="249"/>
                    <a:pt x="424" y="252"/>
                    <a:pt x="418" y="252"/>
                  </a:cubicBezTo>
                  <a:cubicBezTo>
                    <a:pt x="346" y="250"/>
                    <a:pt x="273" y="245"/>
                    <a:pt x="201" y="245"/>
                  </a:cubicBezTo>
                  <a:cubicBezTo>
                    <a:pt x="137" y="245"/>
                    <a:pt x="76" y="260"/>
                    <a:pt x="16" y="282"/>
                  </a:cubicBezTo>
                  <a:cubicBezTo>
                    <a:pt x="12" y="283"/>
                    <a:pt x="7" y="284"/>
                    <a:pt x="0" y="282"/>
                  </a:cubicBezTo>
                  <a:cubicBezTo>
                    <a:pt x="3" y="278"/>
                    <a:pt x="5" y="273"/>
                    <a:pt x="9" y="271"/>
                  </a:cubicBezTo>
                  <a:cubicBezTo>
                    <a:pt x="17" y="267"/>
                    <a:pt x="26" y="264"/>
                    <a:pt x="35" y="261"/>
                  </a:cubicBezTo>
                  <a:cubicBezTo>
                    <a:pt x="61" y="251"/>
                    <a:pt x="67" y="242"/>
                    <a:pt x="68" y="214"/>
                  </a:cubicBezTo>
                  <a:cubicBezTo>
                    <a:pt x="68" y="210"/>
                    <a:pt x="65" y="205"/>
                    <a:pt x="62" y="200"/>
                  </a:cubicBezTo>
                  <a:cubicBezTo>
                    <a:pt x="56" y="191"/>
                    <a:pt x="50" y="182"/>
                    <a:pt x="44" y="173"/>
                  </a:cubicBezTo>
                  <a:cubicBezTo>
                    <a:pt x="46" y="172"/>
                    <a:pt x="47" y="171"/>
                    <a:pt x="48" y="170"/>
                  </a:cubicBezTo>
                  <a:cubicBezTo>
                    <a:pt x="54" y="177"/>
                    <a:pt x="59" y="184"/>
                    <a:pt x="66" y="194"/>
                  </a:cubicBezTo>
                  <a:cubicBezTo>
                    <a:pt x="61" y="173"/>
                    <a:pt x="65" y="167"/>
                    <a:pt x="85" y="168"/>
                  </a:cubicBezTo>
                  <a:cubicBezTo>
                    <a:pt x="109" y="169"/>
                    <a:pt x="109" y="169"/>
                    <a:pt x="100" y="191"/>
                  </a:cubicBezTo>
                  <a:cubicBezTo>
                    <a:pt x="88" y="219"/>
                    <a:pt x="88" y="219"/>
                    <a:pt x="95" y="240"/>
                  </a:cubicBezTo>
                  <a:cubicBezTo>
                    <a:pt x="116" y="237"/>
                    <a:pt x="138" y="233"/>
                    <a:pt x="159" y="228"/>
                  </a:cubicBezTo>
                  <a:cubicBezTo>
                    <a:pt x="163" y="227"/>
                    <a:pt x="167" y="219"/>
                    <a:pt x="168" y="213"/>
                  </a:cubicBezTo>
                  <a:cubicBezTo>
                    <a:pt x="171" y="196"/>
                    <a:pt x="173" y="179"/>
                    <a:pt x="178" y="163"/>
                  </a:cubicBezTo>
                  <a:cubicBezTo>
                    <a:pt x="189" y="183"/>
                    <a:pt x="175" y="203"/>
                    <a:pt x="178" y="225"/>
                  </a:cubicBezTo>
                  <a:cubicBezTo>
                    <a:pt x="190" y="225"/>
                    <a:pt x="203" y="224"/>
                    <a:pt x="214" y="223"/>
                  </a:cubicBezTo>
                  <a:cubicBezTo>
                    <a:pt x="226" y="208"/>
                    <a:pt x="206" y="184"/>
                    <a:pt x="233" y="173"/>
                  </a:cubicBezTo>
                  <a:cubicBezTo>
                    <a:pt x="233" y="190"/>
                    <a:pt x="233" y="204"/>
                    <a:pt x="233" y="218"/>
                  </a:cubicBezTo>
                  <a:cubicBezTo>
                    <a:pt x="235" y="218"/>
                    <a:pt x="236" y="218"/>
                    <a:pt x="238" y="218"/>
                  </a:cubicBezTo>
                  <a:cubicBezTo>
                    <a:pt x="238" y="204"/>
                    <a:pt x="238" y="190"/>
                    <a:pt x="238" y="172"/>
                  </a:cubicBezTo>
                  <a:cubicBezTo>
                    <a:pt x="264" y="184"/>
                    <a:pt x="247" y="206"/>
                    <a:pt x="256" y="220"/>
                  </a:cubicBezTo>
                  <a:cubicBezTo>
                    <a:pt x="268" y="220"/>
                    <a:pt x="280" y="220"/>
                    <a:pt x="292" y="220"/>
                  </a:cubicBezTo>
                  <a:cubicBezTo>
                    <a:pt x="295" y="175"/>
                    <a:pt x="283" y="138"/>
                    <a:pt x="236" y="122"/>
                  </a:cubicBezTo>
                  <a:cubicBezTo>
                    <a:pt x="239" y="112"/>
                    <a:pt x="241" y="106"/>
                    <a:pt x="243" y="99"/>
                  </a:cubicBezTo>
                  <a:cubicBezTo>
                    <a:pt x="241" y="98"/>
                    <a:pt x="239" y="97"/>
                    <a:pt x="237" y="96"/>
                  </a:cubicBezTo>
                  <a:cubicBezTo>
                    <a:pt x="224" y="119"/>
                    <a:pt x="210" y="141"/>
                    <a:pt x="197" y="165"/>
                  </a:cubicBezTo>
                  <a:cubicBezTo>
                    <a:pt x="185" y="158"/>
                    <a:pt x="174" y="152"/>
                    <a:pt x="162" y="145"/>
                  </a:cubicBezTo>
                  <a:cubicBezTo>
                    <a:pt x="175" y="125"/>
                    <a:pt x="188" y="107"/>
                    <a:pt x="201" y="88"/>
                  </a:cubicBezTo>
                  <a:cubicBezTo>
                    <a:pt x="208" y="91"/>
                    <a:pt x="215" y="93"/>
                    <a:pt x="221" y="95"/>
                  </a:cubicBezTo>
                  <a:cubicBezTo>
                    <a:pt x="222" y="93"/>
                    <a:pt x="223" y="91"/>
                    <a:pt x="224" y="89"/>
                  </a:cubicBezTo>
                  <a:cubicBezTo>
                    <a:pt x="202" y="76"/>
                    <a:pt x="179" y="62"/>
                    <a:pt x="156" y="48"/>
                  </a:cubicBezTo>
                  <a:cubicBezTo>
                    <a:pt x="162" y="37"/>
                    <a:pt x="168" y="27"/>
                    <a:pt x="175" y="14"/>
                  </a:cubicBezTo>
                  <a:cubicBezTo>
                    <a:pt x="195" y="27"/>
                    <a:pt x="214" y="40"/>
                    <a:pt x="232" y="53"/>
                  </a:cubicBezTo>
                  <a:cubicBezTo>
                    <a:pt x="230" y="61"/>
                    <a:pt x="228" y="67"/>
                    <a:pt x="225" y="79"/>
                  </a:cubicBezTo>
                  <a:cubicBezTo>
                    <a:pt x="255" y="50"/>
                    <a:pt x="257" y="39"/>
                    <a:pt x="236" y="18"/>
                  </a:cubicBezTo>
                  <a:cubicBezTo>
                    <a:pt x="228" y="23"/>
                    <a:pt x="221" y="29"/>
                    <a:pt x="214" y="35"/>
                  </a:cubicBezTo>
                  <a:cubicBezTo>
                    <a:pt x="212" y="33"/>
                    <a:pt x="211" y="31"/>
                    <a:pt x="209" y="30"/>
                  </a:cubicBezTo>
                  <a:cubicBezTo>
                    <a:pt x="217" y="21"/>
                    <a:pt x="225" y="11"/>
                    <a:pt x="234" y="0"/>
                  </a:cubicBezTo>
                  <a:cubicBezTo>
                    <a:pt x="243" y="9"/>
                    <a:pt x="251" y="18"/>
                    <a:pt x="259" y="27"/>
                  </a:cubicBezTo>
                  <a:cubicBezTo>
                    <a:pt x="264" y="21"/>
                    <a:pt x="268" y="15"/>
                    <a:pt x="273" y="8"/>
                  </a:cubicBezTo>
                  <a:cubicBezTo>
                    <a:pt x="284" y="14"/>
                    <a:pt x="295" y="21"/>
                    <a:pt x="306" y="27"/>
                  </a:cubicBezTo>
                  <a:cubicBezTo>
                    <a:pt x="299" y="39"/>
                    <a:pt x="293" y="48"/>
                    <a:pt x="286" y="59"/>
                  </a:cubicBezTo>
                  <a:cubicBezTo>
                    <a:pt x="291" y="65"/>
                    <a:pt x="295" y="70"/>
                    <a:pt x="299" y="76"/>
                  </a:cubicBezTo>
                  <a:cubicBezTo>
                    <a:pt x="277" y="94"/>
                    <a:pt x="278" y="98"/>
                    <a:pt x="313" y="126"/>
                  </a:cubicBezTo>
                  <a:cubicBezTo>
                    <a:pt x="288" y="151"/>
                    <a:pt x="300" y="180"/>
                    <a:pt x="304" y="209"/>
                  </a:cubicBezTo>
                  <a:cubicBezTo>
                    <a:pt x="305" y="220"/>
                    <a:pt x="310" y="225"/>
                    <a:pt x="321" y="225"/>
                  </a:cubicBezTo>
                  <a:cubicBezTo>
                    <a:pt x="332" y="225"/>
                    <a:pt x="344" y="226"/>
                    <a:pt x="355" y="226"/>
                  </a:cubicBezTo>
                  <a:cubicBezTo>
                    <a:pt x="363" y="210"/>
                    <a:pt x="358" y="198"/>
                    <a:pt x="342" y="193"/>
                  </a:cubicBezTo>
                  <a:cubicBezTo>
                    <a:pt x="313" y="183"/>
                    <a:pt x="313" y="183"/>
                    <a:pt x="321" y="152"/>
                  </a:cubicBezTo>
                  <a:cubicBezTo>
                    <a:pt x="327" y="128"/>
                    <a:pt x="364" y="116"/>
                    <a:pt x="383" y="131"/>
                  </a:cubicBezTo>
                  <a:cubicBezTo>
                    <a:pt x="387" y="134"/>
                    <a:pt x="392" y="139"/>
                    <a:pt x="396" y="139"/>
                  </a:cubicBezTo>
                  <a:cubicBezTo>
                    <a:pt x="418" y="139"/>
                    <a:pt x="417" y="154"/>
                    <a:pt x="416" y="168"/>
                  </a:cubicBezTo>
                  <a:cubicBezTo>
                    <a:pt x="416" y="183"/>
                    <a:pt x="407" y="186"/>
                    <a:pt x="393" y="189"/>
                  </a:cubicBezTo>
                  <a:cubicBezTo>
                    <a:pt x="386" y="191"/>
                    <a:pt x="379" y="206"/>
                    <a:pt x="376" y="216"/>
                  </a:cubicBezTo>
                  <a:cubicBezTo>
                    <a:pt x="373" y="227"/>
                    <a:pt x="382" y="232"/>
                    <a:pt x="393" y="233"/>
                  </a:cubicBezTo>
                  <a:cubicBezTo>
                    <a:pt x="407" y="235"/>
                    <a:pt x="421" y="238"/>
                    <a:pt x="436" y="240"/>
                  </a:cubicBezTo>
                  <a:cubicBezTo>
                    <a:pt x="436" y="243"/>
                    <a:pt x="436" y="245"/>
                    <a:pt x="436" y="248"/>
                  </a:cubicBezTo>
                  <a:close/>
                  <a:moveTo>
                    <a:pt x="296" y="137"/>
                  </a:moveTo>
                  <a:cubicBezTo>
                    <a:pt x="296" y="135"/>
                    <a:pt x="295" y="132"/>
                    <a:pt x="295" y="130"/>
                  </a:cubicBezTo>
                  <a:cubicBezTo>
                    <a:pt x="284" y="123"/>
                    <a:pt x="274" y="116"/>
                    <a:pt x="262" y="111"/>
                  </a:cubicBezTo>
                  <a:cubicBezTo>
                    <a:pt x="259" y="109"/>
                    <a:pt x="255" y="111"/>
                    <a:pt x="251" y="111"/>
                  </a:cubicBezTo>
                  <a:cubicBezTo>
                    <a:pt x="253" y="114"/>
                    <a:pt x="254" y="119"/>
                    <a:pt x="257" y="121"/>
                  </a:cubicBezTo>
                  <a:cubicBezTo>
                    <a:pt x="264" y="127"/>
                    <a:pt x="272" y="134"/>
                    <a:pt x="281" y="138"/>
                  </a:cubicBezTo>
                  <a:cubicBezTo>
                    <a:pt x="285" y="140"/>
                    <a:pt x="291" y="138"/>
                    <a:pt x="296" y="137"/>
                  </a:cubicBezTo>
                  <a:close/>
                  <a:moveTo>
                    <a:pt x="181" y="30"/>
                  </a:moveTo>
                  <a:cubicBezTo>
                    <a:pt x="178" y="31"/>
                    <a:pt x="176" y="32"/>
                    <a:pt x="174" y="33"/>
                  </a:cubicBezTo>
                  <a:cubicBezTo>
                    <a:pt x="176" y="37"/>
                    <a:pt x="177" y="44"/>
                    <a:pt x="181" y="47"/>
                  </a:cubicBezTo>
                  <a:cubicBezTo>
                    <a:pt x="188" y="53"/>
                    <a:pt x="196" y="57"/>
                    <a:pt x="204" y="61"/>
                  </a:cubicBezTo>
                  <a:cubicBezTo>
                    <a:pt x="208" y="63"/>
                    <a:pt x="213" y="61"/>
                    <a:pt x="218" y="62"/>
                  </a:cubicBezTo>
                  <a:cubicBezTo>
                    <a:pt x="216" y="58"/>
                    <a:pt x="215" y="53"/>
                    <a:pt x="212" y="51"/>
                  </a:cubicBezTo>
                  <a:cubicBezTo>
                    <a:pt x="202" y="43"/>
                    <a:pt x="191" y="37"/>
                    <a:pt x="181" y="30"/>
                  </a:cubicBezTo>
                  <a:close/>
                  <a:moveTo>
                    <a:pt x="262" y="72"/>
                  </a:moveTo>
                  <a:cubicBezTo>
                    <a:pt x="294" y="33"/>
                    <a:pt x="294" y="33"/>
                    <a:pt x="279" y="25"/>
                  </a:cubicBezTo>
                  <a:cubicBezTo>
                    <a:pt x="258" y="54"/>
                    <a:pt x="255" y="61"/>
                    <a:pt x="262" y="72"/>
                  </a:cubicBezTo>
                  <a:close/>
                  <a:moveTo>
                    <a:pt x="175" y="143"/>
                  </a:moveTo>
                  <a:cubicBezTo>
                    <a:pt x="182" y="144"/>
                    <a:pt x="189" y="147"/>
                    <a:pt x="192" y="145"/>
                  </a:cubicBezTo>
                  <a:cubicBezTo>
                    <a:pt x="202" y="139"/>
                    <a:pt x="211" y="109"/>
                    <a:pt x="206" y="99"/>
                  </a:cubicBezTo>
                  <a:cubicBezTo>
                    <a:pt x="196" y="113"/>
                    <a:pt x="187" y="127"/>
                    <a:pt x="175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57">
              <a:extLst>
                <a:ext uri="{FF2B5EF4-FFF2-40B4-BE49-F238E27FC236}">
                  <a16:creationId xmlns:a16="http://schemas.microsoft.com/office/drawing/2014/main" id="{370E15FE-A0BA-0995-0B6A-66C980299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9013" y="2501900"/>
              <a:ext cx="1646238" cy="236538"/>
            </a:xfrm>
            <a:custGeom>
              <a:avLst/>
              <a:gdLst>
                <a:gd name="T0" fmla="*/ 5 w 438"/>
                <a:gd name="T1" fmla="*/ 63 h 63"/>
                <a:gd name="T2" fmla="*/ 18 w 438"/>
                <a:gd name="T3" fmla="*/ 39 h 63"/>
                <a:gd name="T4" fmla="*/ 213 w 438"/>
                <a:gd name="T5" fmla="*/ 0 h 63"/>
                <a:gd name="T6" fmla="*/ 424 w 438"/>
                <a:gd name="T7" fmla="*/ 11 h 63"/>
                <a:gd name="T8" fmla="*/ 438 w 438"/>
                <a:gd name="T9" fmla="*/ 20 h 63"/>
                <a:gd name="T10" fmla="*/ 420 w 438"/>
                <a:gd name="T11" fmla="*/ 24 h 63"/>
                <a:gd name="T12" fmla="*/ 175 w 438"/>
                <a:gd name="T13" fmla="*/ 31 h 63"/>
                <a:gd name="T14" fmla="*/ 5 w 438"/>
                <a:gd name="T1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8" h="63">
                  <a:moveTo>
                    <a:pt x="5" y="63"/>
                  </a:moveTo>
                  <a:cubicBezTo>
                    <a:pt x="0" y="53"/>
                    <a:pt x="5" y="45"/>
                    <a:pt x="18" y="39"/>
                  </a:cubicBezTo>
                  <a:cubicBezTo>
                    <a:pt x="80" y="11"/>
                    <a:pt x="146" y="0"/>
                    <a:pt x="213" y="0"/>
                  </a:cubicBezTo>
                  <a:cubicBezTo>
                    <a:pt x="283" y="0"/>
                    <a:pt x="354" y="7"/>
                    <a:pt x="424" y="11"/>
                  </a:cubicBezTo>
                  <a:cubicBezTo>
                    <a:pt x="428" y="12"/>
                    <a:pt x="433" y="14"/>
                    <a:pt x="438" y="20"/>
                  </a:cubicBezTo>
                  <a:cubicBezTo>
                    <a:pt x="432" y="22"/>
                    <a:pt x="426" y="24"/>
                    <a:pt x="420" y="24"/>
                  </a:cubicBezTo>
                  <a:cubicBezTo>
                    <a:pt x="338" y="26"/>
                    <a:pt x="256" y="25"/>
                    <a:pt x="175" y="31"/>
                  </a:cubicBezTo>
                  <a:cubicBezTo>
                    <a:pt x="118" y="36"/>
                    <a:pt x="63" y="52"/>
                    <a:pt x="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60">
              <a:extLst>
                <a:ext uri="{FF2B5EF4-FFF2-40B4-BE49-F238E27FC236}">
                  <a16:creationId xmlns:a16="http://schemas.microsoft.com/office/drawing/2014/main" id="{98B8D5AD-D0B0-90F8-3EC5-B1568CE36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238" y="2633663"/>
              <a:ext cx="1684338" cy="252413"/>
            </a:xfrm>
            <a:custGeom>
              <a:avLst/>
              <a:gdLst>
                <a:gd name="T0" fmla="*/ 8 w 448"/>
                <a:gd name="T1" fmla="*/ 67 h 67"/>
                <a:gd name="T2" fmla="*/ 19 w 448"/>
                <a:gd name="T3" fmla="*/ 47 h 67"/>
                <a:gd name="T4" fmla="*/ 162 w 448"/>
                <a:gd name="T5" fmla="*/ 13 h 67"/>
                <a:gd name="T6" fmla="*/ 432 w 448"/>
                <a:gd name="T7" fmla="*/ 19 h 67"/>
                <a:gd name="T8" fmla="*/ 448 w 448"/>
                <a:gd name="T9" fmla="*/ 23 h 67"/>
                <a:gd name="T10" fmla="*/ 448 w 448"/>
                <a:gd name="T11" fmla="*/ 29 h 67"/>
                <a:gd name="T12" fmla="*/ 427 w 448"/>
                <a:gd name="T13" fmla="*/ 31 h 67"/>
                <a:gd name="T14" fmla="*/ 216 w 448"/>
                <a:gd name="T15" fmla="*/ 32 h 67"/>
                <a:gd name="T16" fmla="*/ 20 w 448"/>
                <a:gd name="T17" fmla="*/ 64 h 67"/>
                <a:gd name="T18" fmla="*/ 8 w 448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7">
                  <a:moveTo>
                    <a:pt x="8" y="67"/>
                  </a:moveTo>
                  <a:cubicBezTo>
                    <a:pt x="0" y="53"/>
                    <a:pt x="10" y="49"/>
                    <a:pt x="19" y="47"/>
                  </a:cubicBezTo>
                  <a:cubicBezTo>
                    <a:pt x="66" y="35"/>
                    <a:pt x="114" y="20"/>
                    <a:pt x="162" y="13"/>
                  </a:cubicBezTo>
                  <a:cubicBezTo>
                    <a:pt x="252" y="0"/>
                    <a:pt x="342" y="1"/>
                    <a:pt x="432" y="19"/>
                  </a:cubicBezTo>
                  <a:cubicBezTo>
                    <a:pt x="437" y="20"/>
                    <a:pt x="443" y="22"/>
                    <a:pt x="448" y="23"/>
                  </a:cubicBezTo>
                  <a:cubicBezTo>
                    <a:pt x="448" y="25"/>
                    <a:pt x="448" y="27"/>
                    <a:pt x="448" y="29"/>
                  </a:cubicBezTo>
                  <a:cubicBezTo>
                    <a:pt x="441" y="30"/>
                    <a:pt x="434" y="31"/>
                    <a:pt x="427" y="31"/>
                  </a:cubicBezTo>
                  <a:cubicBezTo>
                    <a:pt x="357" y="31"/>
                    <a:pt x="286" y="26"/>
                    <a:pt x="216" y="32"/>
                  </a:cubicBezTo>
                  <a:cubicBezTo>
                    <a:pt x="150" y="37"/>
                    <a:pt x="85" y="53"/>
                    <a:pt x="20" y="64"/>
                  </a:cubicBezTo>
                  <a:cubicBezTo>
                    <a:pt x="16" y="64"/>
                    <a:pt x="12" y="66"/>
                    <a:pt x="8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76">
              <a:extLst>
                <a:ext uri="{FF2B5EF4-FFF2-40B4-BE49-F238E27FC236}">
                  <a16:creationId xmlns:a16="http://schemas.microsoft.com/office/drawing/2014/main" id="{5D545BD6-AF99-E03A-0523-BAC0DF429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000" y="1854200"/>
              <a:ext cx="514350" cy="369888"/>
            </a:xfrm>
            <a:custGeom>
              <a:avLst/>
              <a:gdLst>
                <a:gd name="T0" fmla="*/ 104 w 137"/>
                <a:gd name="T1" fmla="*/ 85 h 98"/>
                <a:gd name="T2" fmla="*/ 125 w 137"/>
                <a:gd name="T3" fmla="*/ 41 h 98"/>
                <a:gd name="T4" fmla="*/ 116 w 137"/>
                <a:gd name="T5" fmla="*/ 34 h 98"/>
                <a:gd name="T6" fmla="*/ 111 w 137"/>
                <a:gd name="T7" fmla="*/ 41 h 98"/>
                <a:gd name="T8" fmla="*/ 63 w 137"/>
                <a:gd name="T9" fmla="*/ 12 h 98"/>
                <a:gd name="T10" fmla="*/ 20 w 137"/>
                <a:gd name="T11" fmla="*/ 32 h 98"/>
                <a:gd name="T12" fmla="*/ 6 w 137"/>
                <a:gd name="T13" fmla="*/ 78 h 98"/>
                <a:gd name="T14" fmla="*/ 38 w 137"/>
                <a:gd name="T15" fmla="*/ 90 h 98"/>
                <a:gd name="T16" fmla="*/ 1 w 137"/>
                <a:gd name="T17" fmla="*/ 61 h 98"/>
                <a:gd name="T18" fmla="*/ 54 w 137"/>
                <a:gd name="T19" fmla="*/ 3 h 98"/>
                <a:gd name="T20" fmla="*/ 66 w 137"/>
                <a:gd name="T21" fmla="*/ 1 h 98"/>
                <a:gd name="T22" fmla="*/ 129 w 137"/>
                <a:gd name="T23" fmla="*/ 33 h 98"/>
                <a:gd name="T24" fmla="*/ 130 w 137"/>
                <a:gd name="T25" fmla="*/ 79 h 98"/>
                <a:gd name="T26" fmla="*/ 106 w 137"/>
                <a:gd name="T27" fmla="*/ 92 h 98"/>
                <a:gd name="T28" fmla="*/ 104 w 137"/>
                <a:gd name="T29" fmla="*/ 8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98">
                  <a:moveTo>
                    <a:pt x="104" y="85"/>
                  </a:moveTo>
                  <a:cubicBezTo>
                    <a:pt x="125" y="77"/>
                    <a:pt x="132" y="61"/>
                    <a:pt x="125" y="41"/>
                  </a:cubicBezTo>
                  <a:cubicBezTo>
                    <a:pt x="124" y="38"/>
                    <a:pt x="119" y="36"/>
                    <a:pt x="116" y="34"/>
                  </a:cubicBezTo>
                  <a:cubicBezTo>
                    <a:pt x="114" y="37"/>
                    <a:pt x="111" y="41"/>
                    <a:pt x="111" y="41"/>
                  </a:cubicBezTo>
                  <a:cubicBezTo>
                    <a:pt x="95" y="31"/>
                    <a:pt x="80" y="15"/>
                    <a:pt x="63" y="12"/>
                  </a:cubicBezTo>
                  <a:cubicBezTo>
                    <a:pt x="50" y="10"/>
                    <a:pt x="30" y="21"/>
                    <a:pt x="20" y="32"/>
                  </a:cubicBezTo>
                  <a:cubicBezTo>
                    <a:pt x="11" y="44"/>
                    <a:pt x="11" y="63"/>
                    <a:pt x="6" y="78"/>
                  </a:cubicBezTo>
                  <a:cubicBezTo>
                    <a:pt x="17" y="82"/>
                    <a:pt x="26" y="86"/>
                    <a:pt x="38" y="90"/>
                  </a:cubicBezTo>
                  <a:cubicBezTo>
                    <a:pt x="7" y="98"/>
                    <a:pt x="0" y="87"/>
                    <a:pt x="1" y="61"/>
                  </a:cubicBezTo>
                  <a:cubicBezTo>
                    <a:pt x="3" y="25"/>
                    <a:pt x="29" y="15"/>
                    <a:pt x="54" y="3"/>
                  </a:cubicBezTo>
                  <a:cubicBezTo>
                    <a:pt x="58" y="1"/>
                    <a:pt x="63" y="0"/>
                    <a:pt x="66" y="1"/>
                  </a:cubicBezTo>
                  <a:cubicBezTo>
                    <a:pt x="88" y="11"/>
                    <a:pt x="112" y="18"/>
                    <a:pt x="129" y="33"/>
                  </a:cubicBezTo>
                  <a:cubicBezTo>
                    <a:pt x="137" y="40"/>
                    <a:pt x="133" y="64"/>
                    <a:pt x="130" y="79"/>
                  </a:cubicBezTo>
                  <a:cubicBezTo>
                    <a:pt x="128" y="85"/>
                    <a:pt x="114" y="88"/>
                    <a:pt x="106" y="92"/>
                  </a:cubicBezTo>
                  <a:cubicBezTo>
                    <a:pt x="106" y="90"/>
                    <a:pt x="105" y="88"/>
                    <a:pt x="10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37" name="Grupo 136">
            <a:extLst>
              <a:ext uri="{FF2B5EF4-FFF2-40B4-BE49-F238E27FC236}">
                <a16:creationId xmlns:a16="http://schemas.microsoft.com/office/drawing/2014/main" id="{D89F10C5-5961-8764-6DDC-A0D7C42CBBEF}"/>
              </a:ext>
            </a:extLst>
          </p:cNvPr>
          <p:cNvGrpSpPr/>
          <p:nvPr/>
        </p:nvGrpSpPr>
        <p:grpSpPr>
          <a:xfrm>
            <a:off x="9893300" y="2460697"/>
            <a:ext cx="1819275" cy="1057275"/>
            <a:chOff x="2349500" y="669925"/>
            <a:chExt cx="1819275" cy="1057275"/>
          </a:xfrm>
          <a:solidFill>
            <a:srgbClr val="97E42D"/>
          </a:solidFill>
        </p:grpSpPr>
        <p:sp>
          <p:nvSpPr>
            <p:cNvPr id="138" name="Freeform 84">
              <a:extLst>
                <a:ext uri="{FF2B5EF4-FFF2-40B4-BE49-F238E27FC236}">
                  <a16:creationId xmlns:a16="http://schemas.microsoft.com/office/drawing/2014/main" id="{47ED7AF3-C43D-3D4F-5093-11A65BC67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0" y="669925"/>
              <a:ext cx="1819275" cy="1057275"/>
            </a:xfrm>
            <a:custGeom>
              <a:avLst/>
              <a:gdLst>
                <a:gd name="T0" fmla="*/ 145 w 484"/>
                <a:gd name="T1" fmla="*/ 87 h 281"/>
                <a:gd name="T2" fmla="*/ 0 w 484"/>
                <a:gd name="T3" fmla="*/ 88 h 281"/>
                <a:gd name="T4" fmla="*/ 1 w 484"/>
                <a:gd name="T5" fmla="*/ 100 h 281"/>
                <a:gd name="T6" fmla="*/ 5 w 484"/>
                <a:gd name="T7" fmla="*/ 110 h 281"/>
                <a:gd name="T8" fmla="*/ 235 w 484"/>
                <a:gd name="T9" fmla="*/ 154 h 281"/>
                <a:gd name="T10" fmla="*/ 133 w 484"/>
                <a:gd name="T11" fmla="*/ 236 h 281"/>
                <a:gd name="T12" fmla="*/ 185 w 484"/>
                <a:gd name="T13" fmla="*/ 281 h 281"/>
                <a:gd name="T14" fmla="*/ 484 w 484"/>
                <a:gd name="T15" fmla="*/ 118 h 281"/>
                <a:gd name="T16" fmla="*/ 484 w 484"/>
                <a:gd name="T17" fmla="*/ 96 h 281"/>
                <a:gd name="T18" fmla="*/ 380 w 484"/>
                <a:gd name="T19" fmla="*/ 106 h 281"/>
                <a:gd name="T20" fmla="*/ 378 w 484"/>
                <a:gd name="T21" fmla="*/ 27 h 281"/>
                <a:gd name="T22" fmla="*/ 367 w 484"/>
                <a:gd name="T23" fmla="*/ 87 h 281"/>
                <a:gd name="T24" fmla="*/ 372 w 484"/>
                <a:gd name="T25" fmla="*/ 106 h 281"/>
                <a:gd name="T26" fmla="*/ 348 w 484"/>
                <a:gd name="T27" fmla="*/ 115 h 281"/>
                <a:gd name="T28" fmla="*/ 344 w 484"/>
                <a:gd name="T29" fmla="*/ 111 h 281"/>
                <a:gd name="T30" fmla="*/ 339 w 484"/>
                <a:gd name="T31" fmla="*/ 0 h 281"/>
                <a:gd name="T32" fmla="*/ 322 w 484"/>
                <a:gd name="T33" fmla="*/ 67 h 281"/>
                <a:gd name="T34" fmla="*/ 327 w 484"/>
                <a:gd name="T35" fmla="*/ 88 h 281"/>
                <a:gd name="T36" fmla="*/ 301 w 484"/>
                <a:gd name="T37" fmla="*/ 124 h 281"/>
                <a:gd name="T38" fmla="*/ 298 w 484"/>
                <a:gd name="T39" fmla="*/ 2 h 281"/>
                <a:gd name="T40" fmla="*/ 295 w 484"/>
                <a:gd name="T41" fmla="*/ 131 h 281"/>
                <a:gd name="T42" fmla="*/ 288 w 484"/>
                <a:gd name="T43" fmla="*/ 133 h 281"/>
                <a:gd name="T44" fmla="*/ 239 w 484"/>
                <a:gd name="T45" fmla="*/ 106 h 281"/>
                <a:gd name="T46" fmla="*/ 252 w 484"/>
                <a:gd name="T47" fmla="*/ 104 h 281"/>
                <a:gd name="T48" fmla="*/ 246 w 484"/>
                <a:gd name="T49" fmla="*/ 83 h 281"/>
                <a:gd name="T50" fmla="*/ 222 w 484"/>
                <a:gd name="T51" fmla="*/ 64 h 281"/>
                <a:gd name="T52" fmla="*/ 185 w 484"/>
                <a:gd name="T53" fmla="*/ 58 h 281"/>
                <a:gd name="T54" fmla="*/ 231 w 484"/>
                <a:gd name="T55" fmla="*/ 106 h 281"/>
                <a:gd name="T56" fmla="*/ 182 w 484"/>
                <a:gd name="T57" fmla="*/ 90 h 281"/>
                <a:gd name="T58" fmla="*/ 195 w 484"/>
                <a:gd name="T59" fmla="*/ 92 h 281"/>
                <a:gd name="T60" fmla="*/ 151 w 484"/>
                <a:gd name="T61" fmla="*/ 51 h 281"/>
                <a:gd name="T62" fmla="*/ 73 w 484"/>
                <a:gd name="T63" fmla="*/ 77 h 281"/>
                <a:gd name="T64" fmla="*/ 91 w 484"/>
                <a:gd name="T65" fmla="*/ 78 h 281"/>
                <a:gd name="T66" fmla="*/ 145 w 484"/>
                <a:gd name="T67" fmla="*/ 87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4" h="281">
                  <a:moveTo>
                    <a:pt x="145" y="87"/>
                  </a:moveTo>
                  <a:cubicBezTo>
                    <a:pt x="97" y="82"/>
                    <a:pt x="49" y="78"/>
                    <a:pt x="0" y="88"/>
                  </a:cubicBezTo>
                  <a:cubicBezTo>
                    <a:pt x="0" y="93"/>
                    <a:pt x="0" y="96"/>
                    <a:pt x="1" y="100"/>
                  </a:cubicBezTo>
                  <a:cubicBezTo>
                    <a:pt x="1" y="103"/>
                    <a:pt x="3" y="106"/>
                    <a:pt x="5" y="110"/>
                  </a:cubicBezTo>
                  <a:cubicBezTo>
                    <a:pt x="87" y="100"/>
                    <a:pt x="163" y="116"/>
                    <a:pt x="235" y="154"/>
                  </a:cubicBezTo>
                  <a:cubicBezTo>
                    <a:pt x="201" y="181"/>
                    <a:pt x="168" y="208"/>
                    <a:pt x="133" y="236"/>
                  </a:cubicBezTo>
                  <a:cubicBezTo>
                    <a:pt x="153" y="253"/>
                    <a:pt x="168" y="267"/>
                    <a:pt x="185" y="281"/>
                  </a:cubicBezTo>
                  <a:cubicBezTo>
                    <a:pt x="245" y="154"/>
                    <a:pt x="360" y="126"/>
                    <a:pt x="484" y="118"/>
                  </a:cubicBezTo>
                  <a:cubicBezTo>
                    <a:pt x="484" y="111"/>
                    <a:pt x="484" y="104"/>
                    <a:pt x="484" y="96"/>
                  </a:cubicBezTo>
                  <a:cubicBezTo>
                    <a:pt x="449" y="99"/>
                    <a:pt x="416" y="102"/>
                    <a:pt x="380" y="106"/>
                  </a:cubicBezTo>
                  <a:cubicBezTo>
                    <a:pt x="394" y="77"/>
                    <a:pt x="392" y="52"/>
                    <a:pt x="378" y="27"/>
                  </a:cubicBezTo>
                  <a:cubicBezTo>
                    <a:pt x="370" y="46"/>
                    <a:pt x="361" y="65"/>
                    <a:pt x="367" y="87"/>
                  </a:cubicBezTo>
                  <a:cubicBezTo>
                    <a:pt x="369" y="94"/>
                    <a:pt x="374" y="105"/>
                    <a:pt x="372" y="106"/>
                  </a:cubicBezTo>
                  <a:cubicBezTo>
                    <a:pt x="365" y="111"/>
                    <a:pt x="356" y="112"/>
                    <a:pt x="348" y="115"/>
                  </a:cubicBezTo>
                  <a:cubicBezTo>
                    <a:pt x="347" y="113"/>
                    <a:pt x="345" y="112"/>
                    <a:pt x="344" y="111"/>
                  </a:cubicBezTo>
                  <a:cubicBezTo>
                    <a:pt x="364" y="73"/>
                    <a:pt x="360" y="36"/>
                    <a:pt x="339" y="0"/>
                  </a:cubicBezTo>
                  <a:cubicBezTo>
                    <a:pt x="330" y="22"/>
                    <a:pt x="325" y="45"/>
                    <a:pt x="322" y="67"/>
                  </a:cubicBezTo>
                  <a:cubicBezTo>
                    <a:pt x="321" y="74"/>
                    <a:pt x="323" y="82"/>
                    <a:pt x="327" y="88"/>
                  </a:cubicBezTo>
                  <a:cubicBezTo>
                    <a:pt x="342" y="116"/>
                    <a:pt x="338" y="123"/>
                    <a:pt x="301" y="124"/>
                  </a:cubicBezTo>
                  <a:cubicBezTo>
                    <a:pt x="316" y="84"/>
                    <a:pt x="321" y="44"/>
                    <a:pt x="298" y="2"/>
                  </a:cubicBezTo>
                  <a:cubicBezTo>
                    <a:pt x="272" y="47"/>
                    <a:pt x="278" y="89"/>
                    <a:pt x="295" y="131"/>
                  </a:cubicBezTo>
                  <a:cubicBezTo>
                    <a:pt x="293" y="131"/>
                    <a:pt x="291" y="132"/>
                    <a:pt x="288" y="133"/>
                  </a:cubicBezTo>
                  <a:cubicBezTo>
                    <a:pt x="272" y="124"/>
                    <a:pt x="255" y="115"/>
                    <a:pt x="239" y="106"/>
                  </a:cubicBezTo>
                  <a:cubicBezTo>
                    <a:pt x="243" y="106"/>
                    <a:pt x="247" y="105"/>
                    <a:pt x="252" y="104"/>
                  </a:cubicBezTo>
                  <a:cubicBezTo>
                    <a:pt x="250" y="97"/>
                    <a:pt x="250" y="88"/>
                    <a:pt x="246" y="83"/>
                  </a:cubicBezTo>
                  <a:cubicBezTo>
                    <a:pt x="239" y="75"/>
                    <a:pt x="231" y="67"/>
                    <a:pt x="222" y="64"/>
                  </a:cubicBezTo>
                  <a:cubicBezTo>
                    <a:pt x="212" y="60"/>
                    <a:pt x="201" y="60"/>
                    <a:pt x="185" y="58"/>
                  </a:cubicBezTo>
                  <a:cubicBezTo>
                    <a:pt x="215" y="98"/>
                    <a:pt x="215" y="98"/>
                    <a:pt x="231" y="106"/>
                  </a:cubicBezTo>
                  <a:cubicBezTo>
                    <a:pt x="215" y="100"/>
                    <a:pt x="199" y="95"/>
                    <a:pt x="182" y="90"/>
                  </a:cubicBezTo>
                  <a:cubicBezTo>
                    <a:pt x="187" y="91"/>
                    <a:pt x="191" y="91"/>
                    <a:pt x="195" y="92"/>
                  </a:cubicBezTo>
                  <a:cubicBezTo>
                    <a:pt x="192" y="78"/>
                    <a:pt x="164" y="53"/>
                    <a:pt x="151" y="51"/>
                  </a:cubicBezTo>
                  <a:cubicBezTo>
                    <a:pt x="127" y="47"/>
                    <a:pt x="81" y="62"/>
                    <a:pt x="73" y="77"/>
                  </a:cubicBezTo>
                  <a:cubicBezTo>
                    <a:pt x="79" y="77"/>
                    <a:pt x="85" y="77"/>
                    <a:pt x="91" y="78"/>
                  </a:cubicBezTo>
                  <a:cubicBezTo>
                    <a:pt x="109" y="81"/>
                    <a:pt x="127" y="84"/>
                    <a:pt x="145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85">
              <a:extLst>
                <a:ext uri="{FF2B5EF4-FFF2-40B4-BE49-F238E27FC236}">
                  <a16:creationId xmlns:a16="http://schemas.microsoft.com/office/drawing/2014/main" id="{4C7FE33C-58B3-8E2C-FA21-5368FF079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150938"/>
              <a:ext cx="989013" cy="511175"/>
            </a:xfrm>
            <a:custGeom>
              <a:avLst/>
              <a:gdLst>
                <a:gd name="T0" fmla="*/ 263 w 263"/>
                <a:gd name="T1" fmla="*/ 6 h 136"/>
                <a:gd name="T2" fmla="*/ 0 w 263"/>
                <a:gd name="T3" fmla="*/ 136 h 136"/>
                <a:gd name="T4" fmla="*/ 263 w 263"/>
                <a:gd name="T5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3" h="136">
                  <a:moveTo>
                    <a:pt x="263" y="6"/>
                  </a:moveTo>
                  <a:cubicBezTo>
                    <a:pt x="156" y="0"/>
                    <a:pt x="21" y="67"/>
                    <a:pt x="0" y="136"/>
                  </a:cubicBezTo>
                  <a:cubicBezTo>
                    <a:pt x="109" y="59"/>
                    <a:pt x="113" y="57"/>
                    <a:pt x="26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86">
              <a:extLst>
                <a:ext uri="{FF2B5EF4-FFF2-40B4-BE49-F238E27FC236}">
                  <a16:creationId xmlns:a16="http://schemas.microsoft.com/office/drawing/2014/main" id="{2AD27567-A4FC-815E-9DF3-2DC96AE0D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688" y="1354138"/>
              <a:ext cx="698500" cy="350838"/>
            </a:xfrm>
            <a:custGeom>
              <a:avLst/>
              <a:gdLst>
                <a:gd name="T0" fmla="*/ 0 w 186"/>
                <a:gd name="T1" fmla="*/ 93 h 93"/>
                <a:gd name="T2" fmla="*/ 186 w 186"/>
                <a:gd name="T3" fmla="*/ 0 h 93"/>
                <a:gd name="T4" fmla="*/ 0 w 186"/>
                <a:gd name="T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93">
                  <a:moveTo>
                    <a:pt x="0" y="93"/>
                  </a:moveTo>
                  <a:cubicBezTo>
                    <a:pt x="56" y="50"/>
                    <a:pt x="118" y="19"/>
                    <a:pt x="186" y="0"/>
                  </a:cubicBezTo>
                  <a:cubicBezTo>
                    <a:pt x="109" y="1"/>
                    <a:pt x="44" y="26"/>
                    <a:pt x="0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87">
              <a:extLst>
                <a:ext uri="{FF2B5EF4-FFF2-40B4-BE49-F238E27FC236}">
                  <a16:creationId xmlns:a16="http://schemas.microsoft.com/office/drawing/2014/main" id="{FCB3F417-CF67-3913-6359-09622EFEE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163" y="1150938"/>
              <a:ext cx="650875" cy="176213"/>
            </a:xfrm>
            <a:custGeom>
              <a:avLst/>
              <a:gdLst>
                <a:gd name="T0" fmla="*/ 0 w 173"/>
                <a:gd name="T1" fmla="*/ 1 h 47"/>
                <a:gd name="T2" fmla="*/ 11 w 173"/>
                <a:gd name="T3" fmla="*/ 4 h 47"/>
                <a:gd name="T4" fmla="*/ 151 w 173"/>
                <a:gd name="T5" fmla="*/ 44 h 47"/>
                <a:gd name="T6" fmla="*/ 173 w 173"/>
                <a:gd name="T7" fmla="*/ 42 h 47"/>
                <a:gd name="T8" fmla="*/ 0 w 173"/>
                <a:gd name="T9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47">
                  <a:moveTo>
                    <a:pt x="0" y="1"/>
                  </a:moveTo>
                  <a:cubicBezTo>
                    <a:pt x="3" y="2"/>
                    <a:pt x="7" y="4"/>
                    <a:pt x="11" y="4"/>
                  </a:cubicBezTo>
                  <a:cubicBezTo>
                    <a:pt x="61" y="6"/>
                    <a:pt x="108" y="18"/>
                    <a:pt x="151" y="44"/>
                  </a:cubicBezTo>
                  <a:cubicBezTo>
                    <a:pt x="156" y="47"/>
                    <a:pt x="165" y="43"/>
                    <a:pt x="173" y="42"/>
                  </a:cubicBezTo>
                  <a:cubicBezTo>
                    <a:pt x="119" y="3"/>
                    <a:pt x="6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88">
              <a:extLst>
                <a:ext uri="{FF2B5EF4-FFF2-40B4-BE49-F238E27FC236}">
                  <a16:creationId xmlns:a16="http://schemas.microsoft.com/office/drawing/2014/main" id="{FB180BC9-D09F-E9C5-7974-4B1CA6157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150" y="1230313"/>
              <a:ext cx="492125" cy="192088"/>
            </a:xfrm>
            <a:custGeom>
              <a:avLst/>
              <a:gdLst>
                <a:gd name="T0" fmla="*/ 131 w 131"/>
                <a:gd name="T1" fmla="*/ 37 h 51"/>
                <a:gd name="T2" fmla="*/ 0 w 131"/>
                <a:gd name="T3" fmla="*/ 0 h 51"/>
                <a:gd name="T4" fmla="*/ 102 w 131"/>
                <a:gd name="T5" fmla="*/ 45 h 51"/>
                <a:gd name="T6" fmla="*/ 131 w 131"/>
                <a:gd name="T7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51">
                  <a:moveTo>
                    <a:pt x="131" y="37"/>
                  </a:moveTo>
                  <a:cubicBezTo>
                    <a:pt x="88" y="11"/>
                    <a:pt x="41" y="1"/>
                    <a:pt x="0" y="0"/>
                  </a:cubicBezTo>
                  <a:cubicBezTo>
                    <a:pt x="30" y="13"/>
                    <a:pt x="67" y="28"/>
                    <a:pt x="102" y="45"/>
                  </a:cubicBezTo>
                  <a:cubicBezTo>
                    <a:pt x="115" y="51"/>
                    <a:pt x="123" y="51"/>
                    <a:pt x="13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89">
              <a:extLst>
                <a:ext uri="{FF2B5EF4-FFF2-40B4-BE49-F238E27FC236}">
                  <a16:creationId xmlns:a16="http://schemas.microsoft.com/office/drawing/2014/main" id="{AAF71F1D-79A6-2359-93AF-54ACBADA2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0" y="669925"/>
              <a:ext cx="1819275" cy="1057275"/>
            </a:xfrm>
            <a:custGeom>
              <a:avLst/>
              <a:gdLst>
                <a:gd name="T0" fmla="*/ 182 w 484"/>
                <a:gd name="T1" fmla="*/ 90 h 281"/>
                <a:gd name="T2" fmla="*/ 231 w 484"/>
                <a:gd name="T3" fmla="*/ 106 h 281"/>
                <a:gd name="T4" fmla="*/ 239 w 484"/>
                <a:gd name="T5" fmla="*/ 106 h 281"/>
                <a:gd name="T6" fmla="*/ 288 w 484"/>
                <a:gd name="T7" fmla="*/ 133 h 281"/>
                <a:gd name="T8" fmla="*/ 295 w 484"/>
                <a:gd name="T9" fmla="*/ 131 h 281"/>
                <a:gd name="T10" fmla="*/ 298 w 484"/>
                <a:gd name="T11" fmla="*/ 2 h 281"/>
                <a:gd name="T12" fmla="*/ 301 w 484"/>
                <a:gd name="T13" fmla="*/ 124 h 281"/>
                <a:gd name="T14" fmla="*/ 327 w 484"/>
                <a:gd name="T15" fmla="*/ 88 h 281"/>
                <a:gd name="T16" fmla="*/ 322 w 484"/>
                <a:gd name="T17" fmla="*/ 67 h 281"/>
                <a:gd name="T18" fmla="*/ 339 w 484"/>
                <a:gd name="T19" fmla="*/ 0 h 281"/>
                <a:gd name="T20" fmla="*/ 344 w 484"/>
                <a:gd name="T21" fmla="*/ 111 h 281"/>
                <a:gd name="T22" fmla="*/ 348 w 484"/>
                <a:gd name="T23" fmla="*/ 115 h 281"/>
                <a:gd name="T24" fmla="*/ 372 w 484"/>
                <a:gd name="T25" fmla="*/ 106 h 281"/>
                <a:gd name="T26" fmla="*/ 367 w 484"/>
                <a:gd name="T27" fmla="*/ 87 h 281"/>
                <a:gd name="T28" fmla="*/ 378 w 484"/>
                <a:gd name="T29" fmla="*/ 27 h 281"/>
                <a:gd name="T30" fmla="*/ 380 w 484"/>
                <a:gd name="T31" fmla="*/ 106 h 281"/>
                <a:gd name="T32" fmla="*/ 484 w 484"/>
                <a:gd name="T33" fmla="*/ 96 h 281"/>
                <a:gd name="T34" fmla="*/ 484 w 484"/>
                <a:gd name="T35" fmla="*/ 118 h 281"/>
                <a:gd name="T36" fmla="*/ 185 w 484"/>
                <a:gd name="T37" fmla="*/ 281 h 281"/>
                <a:gd name="T38" fmla="*/ 133 w 484"/>
                <a:gd name="T39" fmla="*/ 236 h 281"/>
                <a:gd name="T40" fmla="*/ 235 w 484"/>
                <a:gd name="T41" fmla="*/ 154 h 281"/>
                <a:gd name="T42" fmla="*/ 5 w 484"/>
                <a:gd name="T43" fmla="*/ 110 h 281"/>
                <a:gd name="T44" fmla="*/ 1 w 484"/>
                <a:gd name="T45" fmla="*/ 100 h 281"/>
                <a:gd name="T46" fmla="*/ 0 w 484"/>
                <a:gd name="T47" fmla="*/ 88 h 281"/>
                <a:gd name="T48" fmla="*/ 145 w 484"/>
                <a:gd name="T49" fmla="*/ 87 h 281"/>
                <a:gd name="T50" fmla="*/ 182 w 484"/>
                <a:gd name="T51" fmla="*/ 9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4" h="281">
                  <a:moveTo>
                    <a:pt x="182" y="90"/>
                  </a:moveTo>
                  <a:cubicBezTo>
                    <a:pt x="199" y="95"/>
                    <a:pt x="215" y="100"/>
                    <a:pt x="231" y="106"/>
                  </a:cubicBezTo>
                  <a:cubicBezTo>
                    <a:pt x="234" y="106"/>
                    <a:pt x="236" y="106"/>
                    <a:pt x="239" y="106"/>
                  </a:cubicBezTo>
                  <a:cubicBezTo>
                    <a:pt x="255" y="115"/>
                    <a:pt x="272" y="124"/>
                    <a:pt x="288" y="133"/>
                  </a:cubicBezTo>
                  <a:cubicBezTo>
                    <a:pt x="291" y="132"/>
                    <a:pt x="293" y="131"/>
                    <a:pt x="295" y="131"/>
                  </a:cubicBezTo>
                  <a:cubicBezTo>
                    <a:pt x="278" y="89"/>
                    <a:pt x="272" y="47"/>
                    <a:pt x="298" y="2"/>
                  </a:cubicBezTo>
                  <a:cubicBezTo>
                    <a:pt x="321" y="44"/>
                    <a:pt x="316" y="84"/>
                    <a:pt x="301" y="124"/>
                  </a:cubicBezTo>
                  <a:cubicBezTo>
                    <a:pt x="338" y="123"/>
                    <a:pt x="342" y="116"/>
                    <a:pt x="327" y="88"/>
                  </a:cubicBezTo>
                  <a:cubicBezTo>
                    <a:pt x="323" y="82"/>
                    <a:pt x="321" y="74"/>
                    <a:pt x="322" y="67"/>
                  </a:cubicBezTo>
                  <a:cubicBezTo>
                    <a:pt x="325" y="45"/>
                    <a:pt x="330" y="22"/>
                    <a:pt x="339" y="0"/>
                  </a:cubicBezTo>
                  <a:cubicBezTo>
                    <a:pt x="360" y="36"/>
                    <a:pt x="364" y="73"/>
                    <a:pt x="344" y="111"/>
                  </a:cubicBezTo>
                  <a:cubicBezTo>
                    <a:pt x="345" y="112"/>
                    <a:pt x="347" y="113"/>
                    <a:pt x="348" y="115"/>
                  </a:cubicBezTo>
                  <a:cubicBezTo>
                    <a:pt x="356" y="112"/>
                    <a:pt x="365" y="111"/>
                    <a:pt x="372" y="106"/>
                  </a:cubicBezTo>
                  <a:cubicBezTo>
                    <a:pt x="374" y="105"/>
                    <a:pt x="369" y="94"/>
                    <a:pt x="367" y="87"/>
                  </a:cubicBezTo>
                  <a:cubicBezTo>
                    <a:pt x="361" y="65"/>
                    <a:pt x="370" y="46"/>
                    <a:pt x="378" y="27"/>
                  </a:cubicBezTo>
                  <a:cubicBezTo>
                    <a:pt x="392" y="52"/>
                    <a:pt x="394" y="77"/>
                    <a:pt x="380" y="106"/>
                  </a:cubicBezTo>
                  <a:cubicBezTo>
                    <a:pt x="416" y="102"/>
                    <a:pt x="449" y="99"/>
                    <a:pt x="484" y="96"/>
                  </a:cubicBezTo>
                  <a:cubicBezTo>
                    <a:pt x="484" y="104"/>
                    <a:pt x="484" y="111"/>
                    <a:pt x="484" y="118"/>
                  </a:cubicBezTo>
                  <a:cubicBezTo>
                    <a:pt x="360" y="126"/>
                    <a:pt x="245" y="154"/>
                    <a:pt x="185" y="281"/>
                  </a:cubicBezTo>
                  <a:cubicBezTo>
                    <a:pt x="168" y="267"/>
                    <a:pt x="153" y="253"/>
                    <a:pt x="133" y="236"/>
                  </a:cubicBezTo>
                  <a:cubicBezTo>
                    <a:pt x="168" y="208"/>
                    <a:pt x="201" y="181"/>
                    <a:pt x="235" y="154"/>
                  </a:cubicBezTo>
                  <a:cubicBezTo>
                    <a:pt x="163" y="116"/>
                    <a:pt x="87" y="100"/>
                    <a:pt x="5" y="110"/>
                  </a:cubicBezTo>
                  <a:cubicBezTo>
                    <a:pt x="3" y="106"/>
                    <a:pt x="1" y="103"/>
                    <a:pt x="1" y="100"/>
                  </a:cubicBezTo>
                  <a:cubicBezTo>
                    <a:pt x="0" y="96"/>
                    <a:pt x="0" y="93"/>
                    <a:pt x="0" y="88"/>
                  </a:cubicBezTo>
                  <a:cubicBezTo>
                    <a:pt x="49" y="78"/>
                    <a:pt x="97" y="82"/>
                    <a:pt x="145" y="87"/>
                  </a:cubicBezTo>
                  <a:cubicBezTo>
                    <a:pt x="158" y="88"/>
                    <a:pt x="170" y="89"/>
                    <a:pt x="182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90">
              <a:extLst>
                <a:ext uri="{FF2B5EF4-FFF2-40B4-BE49-F238E27FC236}">
                  <a16:creationId xmlns:a16="http://schemas.microsoft.com/office/drawing/2014/main" id="{269DFF5E-1446-7473-1850-53CCC2652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150938"/>
              <a:ext cx="989013" cy="511175"/>
            </a:xfrm>
            <a:custGeom>
              <a:avLst/>
              <a:gdLst>
                <a:gd name="T0" fmla="*/ 263 w 263"/>
                <a:gd name="T1" fmla="*/ 6 h 136"/>
                <a:gd name="T2" fmla="*/ 0 w 263"/>
                <a:gd name="T3" fmla="*/ 136 h 136"/>
                <a:gd name="T4" fmla="*/ 263 w 263"/>
                <a:gd name="T5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3" h="136">
                  <a:moveTo>
                    <a:pt x="263" y="6"/>
                  </a:moveTo>
                  <a:cubicBezTo>
                    <a:pt x="113" y="57"/>
                    <a:pt x="109" y="59"/>
                    <a:pt x="0" y="136"/>
                  </a:cubicBezTo>
                  <a:cubicBezTo>
                    <a:pt x="21" y="67"/>
                    <a:pt x="156" y="0"/>
                    <a:pt x="26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91">
              <a:extLst>
                <a:ext uri="{FF2B5EF4-FFF2-40B4-BE49-F238E27FC236}">
                  <a16:creationId xmlns:a16="http://schemas.microsoft.com/office/drawing/2014/main" id="{3B86B372-FCFD-85E4-866A-FC8B99794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138" y="846138"/>
              <a:ext cx="458788" cy="169863"/>
            </a:xfrm>
            <a:custGeom>
              <a:avLst/>
              <a:gdLst>
                <a:gd name="T0" fmla="*/ 109 w 122"/>
                <a:gd name="T1" fmla="*/ 43 h 45"/>
                <a:gd name="T2" fmla="*/ 72 w 122"/>
                <a:gd name="T3" fmla="*/ 40 h 45"/>
                <a:gd name="T4" fmla="*/ 18 w 122"/>
                <a:gd name="T5" fmla="*/ 31 h 45"/>
                <a:gd name="T6" fmla="*/ 0 w 122"/>
                <a:gd name="T7" fmla="*/ 30 h 45"/>
                <a:gd name="T8" fmla="*/ 78 w 122"/>
                <a:gd name="T9" fmla="*/ 4 h 45"/>
                <a:gd name="T10" fmla="*/ 122 w 122"/>
                <a:gd name="T11" fmla="*/ 45 h 45"/>
                <a:gd name="T12" fmla="*/ 109 w 122"/>
                <a:gd name="T1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5">
                  <a:moveTo>
                    <a:pt x="109" y="43"/>
                  </a:moveTo>
                  <a:cubicBezTo>
                    <a:pt x="97" y="42"/>
                    <a:pt x="85" y="41"/>
                    <a:pt x="72" y="40"/>
                  </a:cubicBezTo>
                  <a:cubicBezTo>
                    <a:pt x="54" y="37"/>
                    <a:pt x="36" y="34"/>
                    <a:pt x="18" y="31"/>
                  </a:cubicBezTo>
                  <a:cubicBezTo>
                    <a:pt x="12" y="30"/>
                    <a:pt x="6" y="30"/>
                    <a:pt x="0" y="30"/>
                  </a:cubicBezTo>
                  <a:cubicBezTo>
                    <a:pt x="8" y="15"/>
                    <a:pt x="54" y="0"/>
                    <a:pt x="78" y="4"/>
                  </a:cubicBezTo>
                  <a:cubicBezTo>
                    <a:pt x="91" y="6"/>
                    <a:pt x="119" y="31"/>
                    <a:pt x="122" y="45"/>
                  </a:cubicBezTo>
                  <a:cubicBezTo>
                    <a:pt x="118" y="44"/>
                    <a:pt x="114" y="44"/>
                    <a:pt x="10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92">
              <a:extLst>
                <a:ext uri="{FF2B5EF4-FFF2-40B4-BE49-F238E27FC236}">
                  <a16:creationId xmlns:a16="http://schemas.microsoft.com/office/drawing/2014/main" id="{60E6ACE1-6996-D6ED-C805-6D79A2313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688" y="1354138"/>
              <a:ext cx="698500" cy="350838"/>
            </a:xfrm>
            <a:custGeom>
              <a:avLst/>
              <a:gdLst>
                <a:gd name="T0" fmla="*/ 0 w 186"/>
                <a:gd name="T1" fmla="*/ 93 h 93"/>
                <a:gd name="T2" fmla="*/ 186 w 186"/>
                <a:gd name="T3" fmla="*/ 0 h 93"/>
                <a:gd name="T4" fmla="*/ 0 w 186"/>
                <a:gd name="T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93">
                  <a:moveTo>
                    <a:pt x="0" y="93"/>
                  </a:moveTo>
                  <a:cubicBezTo>
                    <a:pt x="44" y="26"/>
                    <a:pt x="109" y="1"/>
                    <a:pt x="186" y="0"/>
                  </a:cubicBezTo>
                  <a:cubicBezTo>
                    <a:pt x="118" y="19"/>
                    <a:pt x="56" y="50"/>
                    <a:pt x="0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93">
              <a:extLst>
                <a:ext uri="{FF2B5EF4-FFF2-40B4-BE49-F238E27FC236}">
                  <a16:creationId xmlns:a16="http://schemas.microsoft.com/office/drawing/2014/main" id="{1F1399B7-D6E5-B58A-E3A7-9903C2773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163" y="1150938"/>
              <a:ext cx="650875" cy="176213"/>
            </a:xfrm>
            <a:custGeom>
              <a:avLst/>
              <a:gdLst>
                <a:gd name="T0" fmla="*/ 0 w 173"/>
                <a:gd name="T1" fmla="*/ 1 h 47"/>
                <a:gd name="T2" fmla="*/ 173 w 173"/>
                <a:gd name="T3" fmla="*/ 42 h 47"/>
                <a:gd name="T4" fmla="*/ 151 w 173"/>
                <a:gd name="T5" fmla="*/ 44 h 47"/>
                <a:gd name="T6" fmla="*/ 11 w 173"/>
                <a:gd name="T7" fmla="*/ 4 h 47"/>
                <a:gd name="T8" fmla="*/ 0 w 173"/>
                <a:gd name="T9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47">
                  <a:moveTo>
                    <a:pt x="0" y="1"/>
                  </a:moveTo>
                  <a:cubicBezTo>
                    <a:pt x="60" y="0"/>
                    <a:pt x="119" y="3"/>
                    <a:pt x="173" y="42"/>
                  </a:cubicBezTo>
                  <a:cubicBezTo>
                    <a:pt x="165" y="43"/>
                    <a:pt x="156" y="47"/>
                    <a:pt x="151" y="44"/>
                  </a:cubicBezTo>
                  <a:cubicBezTo>
                    <a:pt x="108" y="18"/>
                    <a:pt x="61" y="6"/>
                    <a:pt x="11" y="4"/>
                  </a:cubicBezTo>
                  <a:cubicBezTo>
                    <a:pt x="7" y="4"/>
                    <a:pt x="3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94">
              <a:extLst>
                <a:ext uri="{FF2B5EF4-FFF2-40B4-BE49-F238E27FC236}">
                  <a16:creationId xmlns:a16="http://schemas.microsoft.com/office/drawing/2014/main" id="{E9EB84DB-358D-699B-2E14-3847CAAD6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887413"/>
              <a:ext cx="250825" cy="180975"/>
            </a:xfrm>
            <a:custGeom>
              <a:avLst/>
              <a:gdLst>
                <a:gd name="T0" fmla="*/ 54 w 67"/>
                <a:gd name="T1" fmla="*/ 48 h 48"/>
                <a:gd name="T2" fmla="*/ 46 w 67"/>
                <a:gd name="T3" fmla="*/ 48 h 48"/>
                <a:gd name="T4" fmla="*/ 0 w 67"/>
                <a:gd name="T5" fmla="*/ 0 h 48"/>
                <a:gd name="T6" fmla="*/ 37 w 67"/>
                <a:gd name="T7" fmla="*/ 6 h 48"/>
                <a:gd name="T8" fmla="*/ 61 w 67"/>
                <a:gd name="T9" fmla="*/ 25 h 48"/>
                <a:gd name="T10" fmla="*/ 67 w 67"/>
                <a:gd name="T11" fmla="*/ 46 h 48"/>
                <a:gd name="T12" fmla="*/ 54 w 67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48">
                  <a:moveTo>
                    <a:pt x="54" y="48"/>
                  </a:moveTo>
                  <a:cubicBezTo>
                    <a:pt x="51" y="48"/>
                    <a:pt x="49" y="48"/>
                    <a:pt x="46" y="48"/>
                  </a:cubicBezTo>
                  <a:cubicBezTo>
                    <a:pt x="30" y="40"/>
                    <a:pt x="30" y="40"/>
                    <a:pt x="0" y="0"/>
                  </a:cubicBezTo>
                  <a:cubicBezTo>
                    <a:pt x="16" y="2"/>
                    <a:pt x="27" y="2"/>
                    <a:pt x="37" y="6"/>
                  </a:cubicBezTo>
                  <a:cubicBezTo>
                    <a:pt x="46" y="9"/>
                    <a:pt x="54" y="17"/>
                    <a:pt x="61" y="25"/>
                  </a:cubicBezTo>
                  <a:cubicBezTo>
                    <a:pt x="65" y="30"/>
                    <a:pt x="65" y="39"/>
                    <a:pt x="67" y="46"/>
                  </a:cubicBezTo>
                  <a:cubicBezTo>
                    <a:pt x="62" y="47"/>
                    <a:pt x="58" y="48"/>
                    <a:pt x="5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95">
              <a:extLst>
                <a:ext uri="{FF2B5EF4-FFF2-40B4-BE49-F238E27FC236}">
                  <a16:creationId xmlns:a16="http://schemas.microsoft.com/office/drawing/2014/main" id="{BAA69177-A02D-CA4D-6FC3-8FB37E080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150" y="1230313"/>
              <a:ext cx="492125" cy="192088"/>
            </a:xfrm>
            <a:custGeom>
              <a:avLst/>
              <a:gdLst>
                <a:gd name="T0" fmla="*/ 131 w 131"/>
                <a:gd name="T1" fmla="*/ 37 h 51"/>
                <a:gd name="T2" fmla="*/ 102 w 131"/>
                <a:gd name="T3" fmla="*/ 45 h 51"/>
                <a:gd name="T4" fmla="*/ 0 w 131"/>
                <a:gd name="T5" fmla="*/ 0 h 51"/>
                <a:gd name="T6" fmla="*/ 131 w 131"/>
                <a:gd name="T7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51">
                  <a:moveTo>
                    <a:pt x="131" y="37"/>
                  </a:moveTo>
                  <a:cubicBezTo>
                    <a:pt x="123" y="51"/>
                    <a:pt x="115" y="51"/>
                    <a:pt x="102" y="45"/>
                  </a:cubicBezTo>
                  <a:cubicBezTo>
                    <a:pt x="67" y="28"/>
                    <a:pt x="30" y="13"/>
                    <a:pt x="0" y="0"/>
                  </a:cubicBezTo>
                  <a:cubicBezTo>
                    <a:pt x="41" y="1"/>
                    <a:pt x="88" y="11"/>
                    <a:pt x="13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151" name="Imagen 150">
            <a:extLst>
              <a:ext uri="{FF2B5EF4-FFF2-40B4-BE49-F238E27FC236}">
                <a16:creationId xmlns:a16="http://schemas.microsoft.com/office/drawing/2014/main" id="{9BDBFF8C-C06F-F284-FE03-7535ED6F7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1" y="2223522"/>
            <a:ext cx="2948277" cy="4590697"/>
          </a:xfrm>
          <a:prstGeom prst="rect">
            <a:avLst/>
          </a:prstGeom>
        </p:spPr>
      </p:pic>
      <p:sp>
        <p:nvSpPr>
          <p:cNvPr id="152" name="TextBox 3">
            <a:extLst>
              <a:ext uri="{FF2B5EF4-FFF2-40B4-BE49-F238E27FC236}">
                <a16:creationId xmlns:a16="http://schemas.microsoft.com/office/drawing/2014/main" id="{B4348806-39B9-43C6-5E81-9B6A4EA80883}"/>
              </a:ext>
            </a:extLst>
          </p:cNvPr>
          <p:cNvSpPr txBox="1"/>
          <p:nvPr/>
        </p:nvSpPr>
        <p:spPr>
          <a:xfrm>
            <a:off x="1391880" y="307332"/>
            <a:ext cx="697106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rgbClr val="272F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WEATHER </a:t>
            </a:r>
            <a:r>
              <a:rPr lang="en-US" altLang="ko-KR" sz="4800" dirty="0">
                <a:solidFill>
                  <a:srgbClr val="97E42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STYLE</a:t>
            </a:r>
            <a:endParaRPr lang="ko-KR" altLang="en-US" sz="4800" dirty="0">
              <a:solidFill>
                <a:srgbClr val="97E42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3" name="TextBox 23">
            <a:extLst>
              <a:ext uri="{FF2B5EF4-FFF2-40B4-BE49-F238E27FC236}">
                <a16:creationId xmlns:a16="http://schemas.microsoft.com/office/drawing/2014/main" id="{818D9E06-D824-798D-62B1-ADCBA0161B49}"/>
              </a:ext>
            </a:extLst>
          </p:cNvPr>
          <p:cNvSpPr txBox="1"/>
          <p:nvPr/>
        </p:nvSpPr>
        <p:spPr>
          <a:xfrm>
            <a:off x="1556677" y="1025193"/>
            <a:ext cx="4274702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YOUR SUBTITLE</a:t>
            </a:r>
            <a:endParaRPr lang="ko-KR" altLang="en-US" sz="1200" spc="6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54" name="Google Shape;1251;p61">
            <a:extLst>
              <a:ext uri="{FF2B5EF4-FFF2-40B4-BE49-F238E27FC236}">
                <a16:creationId xmlns:a16="http://schemas.microsoft.com/office/drawing/2014/main" id="{12DDA3CA-1B96-CE32-8FBC-D54D57FF91B8}"/>
              </a:ext>
            </a:extLst>
          </p:cNvPr>
          <p:cNvGrpSpPr/>
          <p:nvPr/>
        </p:nvGrpSpPr>
        <p:grpSpPr>
          <a:xfrm>
            <a:off x="1061775" y="1085190"/>
            <a:ext cx="401947" cy="155195"/>
            <a:chOff x="4659775" y="2072775"/>
            <a:chExt cx="74325" cy="28700"/>
          </a:xfrm>
          <a:solidFill>
            <a:srgbClr val="97E42D"/>
          </a:solidFill>
        </p:grpSpPr>
        <p:sp>
          <p:nvSpPr>
            <p:cNvPr id="155" name="Google Shape;1252;p61">
              <a:extLst>
                <a:ext uri="{FF2B5EF4-FFF2-40B4-BE49-F238E27FC236}">
                  <a16:creationId xmlns:a16="http://schemas.microsoft.com/office/drawing/2014/main" id="{4B5A9C3A-6A54-16D9-A2A7-6EF71FFB4996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6" name="Google Shape;1253;p61">
              <a:extLst>
                <a:ext uri="{FF2B5EF4-FFF2-40B4-BE49-F238E27FC236}">
                  <a16:creationId xmlns:a16="http://schemas.microsoft.com/office/drawing/2014/main" id="{B8CEBD24-F10D-859A-9207-16E0386BAD82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7" name="Google Shape;1254;p61">
              <a:extLst>
                <a:ext uri="{FF2B5EF4-FFF2-40B4-BE49-F238E27FC236}">
                  <a16:creationId xmlns:a16="http://schemas.microsoft.com/office/drawing/2014/main" id="{85478372-5D16-1946-CF7A-4C2F9A29795B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747066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Marcador de posición de imagen 103">
            <a:extLst>
              <a:ext uri="{FF2B5EF4-FFF2-40B4-BE49-F238E27FC236}">
                <a16:creationId xmlns:a16="http://schemas.microsoft.com/office/drawing/2014/main" id="{5C1A68D4-CB74-8357-BFF4-31D8400103B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9" b="27089"/>
          <a:stretch>
            <a:fillRect/>
          </a:stretch>
        </p:blipFill>
        <p:spPr/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D2F4BB16-9692-B071-C696-FA10590B76ED}"/>
              </a:ext>
            </a:extLst>
          </p:cNvPr>
          <p:cNvGrpSpPr/>
          <p:nvPr/>
        </p:nvGrpSpPr>
        <p:grpSpPr>
          <a:xfrm>
            <a:off x="1" y="5989320"/>
            <a:ext cx="12192000" cy="868680"/>
            <a:chOff x="32671" y="5827976"/>
            <a:chExt cx="12159329" cy="1030024"/>
          </a:xfrm>
        </p:grpSpPr>
        <p:sp>
          <p:nvSpPr>
            <p:cNvPr id="14" name="Freeform 59">
              <a:extLst>
                <a:ext uri="{FF2B5EF4-FFF2-40B4-BE49-F238E27FC236}">
                  <a16:creationId xmlns:a16="http://schemas.microsoft.com/office/drawing/2014/main" id="{B9435B1B-190B-1F09-BC7D-977E7CF4F9AD}"/>
                </a:ext>
              </a:extLst>
            </p:cNvPr>
            <p:cNvSpPr/>
            <p:nvPr userDrawn="1"/>
          </p:nvSpPr>
          <p:spPr bwMode="auto">
            <a:xfrm>
              <a:off x="32671" y="5827976"/>
              <a:ext cx="7840514" cy="1030024"/>
            </a:xfrm>
            <a:custGeom>
              <a:avLst/>
              <a:gdLst>
                <a:gd name="T0" fmla="*/ 0 w 2470"/>
                <a:gd name="T1" fmla="*/ 22 h 343"/>
                <a:gd name="T2" fmla="*/ 268 w 2470"/>
                <a:gd name="T3" fmla="*/ 30 h 343"/>
                <a:gd name="T4" fmla="*/ 473 w 2470"/>
                <a:gd name="T5" fmla="*/ 41 h 343"/>
                <a:gd name="T6" fmla="*/ 466 w 2470"/>
                <a:gd name="T7" fmla="*/ 24 h 343"/>
                <a:gd name="T8" fmla="*/ 466 w 2470"/>
                <a:gd name="T9" fmla="*/ 0 h 343"/>
                <a:gd name="T10" fmla="*/ 484 w 2470"/>
                <a:gd name="T11" fmla="*/ 19 h 343"/>
                <a:gd name="T12" fmla="*/ 493 w 2470"/>
                <a:gd name="T13" fmla="*/ 37 h 343"/>
                <a:gd name="T14" fmla="*/ 509 w 2470"/>
                <a:gd name="T15" fmla="*/ 20 h 343"/>
                <a:gd name="T16" fmla="*/ 530 w 2470"/>
                <a:gd name="T17" fmla="*/ 7 h 343"/>
                <a:gd name="T18" fmla="*/ 531 w 2470"/>
                <a:gd name="T19" fmla="*/ 21 h 343"/>
                <a:gd name="T20" fmla="*/ 518 w 2470"/>
                <a:gd name="T21" fmla="*/ 40 h 343"/>
                <a:gd name="T22" fmla="*/ 890 w 2470"/>
                <a:gd name="T23" fmla="*/ 63 h 343"/>
                <a:gd name="T24" fmla="*/ 1354 w 2470"/>
                <a:gd name="T25" fmla="*/ 101 h 343"/>
                <a:gd name="T26" fmla="*/ 1354 w 2470"/>
                <a:gd name="T27" fmla="*/ 82 h 343"/>
                <a:gd name="T28" fmla="*/ 1361 w 2470"/>
                <a:gd name="T29" fmla="*/ 65 h 343"/>
                <a:gd name="T30" fmla="*/ 1368 w 2470"/>
                <a:gd name="T31" fmla="*/ 79 h 343"/>
                <a:gd name="T32" fmla="*/ 1372 w 2470"/>
                <a:gd name="T33" fmla="*/ 95 h 343"/>
                <a:gd name="T34" fmla="*/ 1410 w 2470"/>
                <a:gd name="T35" fmla="*/ 78 h 343"/>
                <a:gd name="T36" fmla="*/ 1455 w 2470"/>
                <a:gd name="T37" fmla="*/ 68 h 343"/>
                <a:gd name="T38" fmla="*/ 1428 w 2470"/>
                <a:gd name="T39" fmla="*/ 91 h 343"/>
                <a:gd name="T40" fmla="*/ 1401 w 2470"/>
                <a:gd name="T41" fmla="*/ 106 h 343"/>
                <a:gd name="T42" fmla="*/ 1430 w 2470"/>
                <a:gd name="T43" fmla="*/ 110 h 343"/>
                <a:gd name="T44" fmla="*/ 1459 w 2470"/>
                <a:gd name="T45" fmla="*/ 113 h 343"/>
                <a:gd name="T46" fmla="*/ 1457 w 2470"/>
                <a:gd name="T47" fmla="*/ 104 h 343"/>
                <a:gd name="T48" fmla="*/ 1466 w 2470"/>
                <a:gd name="T49" fmla="*/ 93 h 343"/>
                <a:gd name="T50" fmla="*/ 1473 w 2470"/>
                <a:gd name="T51" fmla="*/ 105 h 343"/>
                <a:gd name="T52" fmla="*/ 1477 w 2470"/>
                <a:gd name="T53" fmla="*/ 116 h 343"/>
                <a:gd name="T54" fmla="*/ 1488 w 2470"/>
                <a:gd name="T55" fmla="*/ 117 h 343"/>
                <a:gd name="T56" fmla="*/ 1510 w 2470"/>
                <a:gd name="T57" fmla="*/ 99 h 343"/>
                <a:gd name="T58" fmla="*/ 1549 w 2470"/>
                <a:gd name="T59" fmla="*/ 78 h 343"/>
                <a:gd name="T60" fmla="*/ 1531 w 2470"/>
                <a:gd name="T61" fmla="*/ 103 h 343"/>
                <a:gd name="T62" fmla="*/ 1515 w 2470"/>
                <a:gd name="T63" fmla="*/ 120 h 343"/>
                <a:gd name="T64" fmla="*/ 1559 w 2470"/>
                <a:gd name="T65" fmla="*/ 126 h 343"/>
                <a:gd name="T66" fmla="*/ 1579 w 2470"/>
                <a:gd name="T67" fmla="*/ 112 h 343"/>
                <a:gd name="T68" fmla="*/ 1601 w 2470"/>
                <a:gd name="T69" fmla="*/ 103 h 343"/>
                <a:gd name="T70" fmla="*/ 1592 w 2470"/>
                <a:gd name="T71" fmla="*/ 116 h 343"/>
                <a:gd name="T72" fmla="*/ 1580 w 2470"/>
                <a:gd name="T73" fmla="*/ 128 h 343"/>
                <a:gd name="T74" fmla="*/ 1761 w 2470"/>
                <a:gd name="T75" fmla="*/ 157 h 343"/>
                <a:gd name="T76" fmla="*/ 1951 w 2470"/>
                <a:gd name="T77" fmla="*/ 192 h 343"/>
                <a:gd name="T78" fmla="*/ 2207 w 2470"/>
                <a:gd name="T79" fmla="*/ 254 h 343"/>
                <a:gd name="T80" fmla="*/ 2470 w 2470"/>
                <a:gd name="T81" fmla="*/ 343 h 343"/>
                <a:gd name="T82" fmla="*/ 2433 w 2470"/>
                <a:gd name="T83" fmla="*/ 343 h 343"/>
                <a:gd name="T84" fmla="*/ 0 w 2470"/>
                <a:gd name="T85" fmla="*/ 343 h 343"/>
                <a:gd name="T86" fmla="*/ 0 w 2470"/>
                <a:gd name="T87" fmla="*/ 2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70" h="343">
                  <a:moveTo>
                    <a:pt x="0" y="22"/>
                  </a:moveTo>
                  <a:cubicBezTo>
                    <a:pt x="86" y="23"/>
                    <a:pt x="175" y="26"/>
                    <a:pt x="268" y="30"/>
                  </a:cubicBezTo>
                  <a:cubicBezTo>
                    <a:pt x="338" y="33"/>
                    <a:pt x="407" y="37"/>
                    <a:pt x="473" y="41"/>
                  </a:cubicBezTo>
                  <a:cubicBezTo>
                    <a:pt x="470" y="37"/>
                    <a:pt x="468" y="31"/>
                    <a:pt x="466" y="24"/>
                  </a:cubicBezTo>
                  <a:cubicBezTo>
                    <a:pt x="464" y="15"/>
                    <a:pt x="465" y="6"/>
                    <a:pt x="466" y="0"/>
                  </a:cubicBezTo>
                  <a:cubicBezTo>
                    <a:pt x="472" y="5"/>
                    <a:pt x="478" y="11"/>
                    <a:pt x="484" y="19"/>
                  </a:cubicBezTo>
                  <a:cubicBezTo>
                    <a:pt x="488" y="25"/>
                    <a:pt x="491" y="32"/>
                    <a:pt x="493" y="37"/>
                  </a:cubicBezTo>
                  <a:cubicBezTo>
                    <a:pt x="496" y="32"/>
                    <a:pt x="501" y="26"/>
                    <a:pt x="509" y="20"/>
                  </a:cubicBezTo>
                  <a:cubicBezTo>
                    <a:pt x="516" y="14"/>
                    <a:pt x="524" y="10"/>
                    <a:pt x="530" y="7"/>
                  </a:cubicBezTo>
                  <a:cubicBezTo>
                    <a:pt x="531" y="10"/>
                    <a:pt x="532" y="15"/>
                    <a:pt x="531" y="21"/>
                  </a:cubicBezTo>
                  <a:cubicBezTo>
                    <a:pt x="529" y="31"/>
                    <a:pt x="522" y="37"/>
                    <a:pt x="518" y="40"/>
                  </a:cubicBezTo>
                  <a:cubicBezTo>
                    <a:pt x="639" y="46"/>
                    <a:pt x="763" y="54"/>
                    <a:pt x="890" y="63"/>
                  </a:cubicBezTo>
                  <a:cubicBezTo>
                    <a:pt x="1049" y="74"/>
                    <a:pt x="1204" y="87"/>
                    <a:pt x="1354" y="101"/>
                  </a:cubicBezTo>
                  <a:cubicBezTo>
                    <a:pt x="1353" y="96"/>
                    <a:pt x="1352" y="90"/>
                    <a:pt x="1354" y="82"/>
                  </a:cubicBezTo>
                  <a:cubicBezTo>
                    <a:pt x="1356" y="75"/>
                    <a:pt x="1359" y="70"/>
                    <a:pt x="1361" y="65"/>
                  </a:cubicBezTo>
                  <a:cubicBezTo>
                    <a:pt x="1363" y="69"/>
                    <a:pt x="1366" y="74"/>
                    <a:pt x="1368" y="79"/>
                  </a:cubicBezTo>
                  <a:cubicBezTo>
                    <a:pt x="1370" y="84"/>
                    <a:pt x="1371" y="90"/>
                    <a:pt x="1372" y="95"/>
                  </a:cubicBezTo>
                  <a:cubicBezTo>
                    <a:pt x="1381" y="90"/>
                    <a:pt x="1393" y="83"/>
                    <a:pt x="1410" y="78"/>
                  </a:cubicBezTo>
                  <a:cubicBezTo>
                    <a:pt x="1427" y="72"/>
                    <a:pt x="1444" y="69"/>
                    <a:pt x="1455" y="68"/>
                  </a:cubicBezTo>
                  <a:cubicBezTo>
                    <a:pt x="1449" y="75"/>
                    <a:pt x="1441" y="83"/>
                    <a:pt x="1428" y="91"/>
                  </a:cubicBezTo>
                  <a:cubicBezTo>
                    <a:pt x="1419" y="98"/>
                    <a:pt x="1409" y="103"/>
                    <a:pt x="1401" y="106"/>
                  </a:cubicBezTo>
                  <a:cubicBezTo>
                    <a:pt x="1410" y="107"/>
                    <a:pt x="1420" y="108"/>
                    <a:pt x="1430" y="110"/>
                  </a:cubicBezTo>
                  <a:cubicBezTo>
                    <a:pt x="1440" y="111"/>
                    <a:pt x="1449" y="112"/>
                    <a:pt x="1459" y="113"/>
                  </a:cubicBezTo>
                  <a:cubicBezTo>
                    <a:pt x="1458" y="111"/>
                    <a:pt x="1456" y="108"/>
                    <a:pt x="1457" y="104"/>
                  </a:cubicBezTo>
                  <a:cubicBezTo>
                    <a:pt x="1459" y="98"/>
                    <a:pt x="1464" y="94"/>
                    <a:pt x="1466" y="93"/>
                  </a:cubicBezTo>
                  <a:cubicBezTo>
                    <a:pt x="1468" y="96"/>
                    <a:pt x="1471" y="100"/>
                    <a:pt x="1473" y="105"/>
                  </a:cubicBezTo>
                  <a:cubicBezTo>
                    <a:pt x="1475" y="109"/>
                    <a:pt x="1476" y="112"/>
                    <a:pt x="1477" y="116"/>
                  </a:cubicBezTo>
                  <a:cubicBezTo>
                    <a:pt x="1481" y="116"/>
                    <a:pt x="1485" y="116"/>
                    <a:pt x="1488" y="117"/>
                  </a:cubicBezTo>
                  <a:cubicBezTo>
                    <a:pt x="1494" y="111"/>
                    <a:pt x="1501" y="105"/>
                    <a:pt x="1510" y="99"/>
                  </a:cubicBezTo>
                  <a:cubicBezTo>
                    <a:pt x="1524" y="89"/>
                    <a:pt x="1538" y="82"/>
                    <a:pt x="1549" y="78"/>
                  </a:cubicBezTo>
                  <a:cubicBezTo>
                    <a:pt x="1544" y="85"/>
                    <a:pt x="1538" y="94"/>
                    <a:pt x="1531" y="103"/>
                  </a:cubicBezTo>
                  <a:cubicBezTo>
                    <a:pt x="1525" y="109"/>
                    <a:pt x="1520" y="115"/>
                    <a:pt x="1515" y="120"/>
                  </a:cubicBezTo>
                  <a:cubicBezTo>
                    <a:pt x="1529" y="122"/>
                    <a:pt x="1544" y="124"/>
                    <a:pt x="1559" y="126"/>
                  </a:cubicBezTo>
                  <a:cubicBezTo>
                    <a:pt x="1563" y="122"/>
                    <a:pt x="1570" y="117"/>
                    <a:pt x="1579" y="112"/>
                  </a:cubicBezTo>
                  <a:cubicBezTo>
                    <a:pt x="1587" y="108"/>
                    <a:pt x="1595" y="105"/>
                    <a:pt x="1601" y="103"/>
                  </a:cubicBezTo>
                  <a:cubicBezTo>
                    <a:pt x="1599" y="107"/>
                    <a:pt x="1596" y="112"/>
                    <a:pt x="1592" y="116"/>
                  </a:cubicBezTo>
                  <a:cubicBezTo>
                    <a:pt x="1588" y="121"/>
                    <a:pt x="1583" y="125"/>
                    <a:pt x="1580" y="128"/>
                  </a:cubicBezTo>
                  <a:cubicBezTo>
                    <a:pt x="1627" y="135"/>
                    <a:pt x="1689" y="144"/>
                    <a:pt x="1761" y="157"/>
                  </a:cubicBezTo>
                  <a:cubicBezTo>
                    <a:pt x="1810" y="165"/>
                    <a:pt x="1873" y="176"/>
                    <a:pt x="1951" y="192"/>
                  </a:cubicBezTo>
                  <a:cubicBezTo>
                    <a:pt x="2008" y="204"/>
                    <a:pt x="2097" y="222"/>
                    <a:pt x="2207" y="254"/>
                  </a:cubicBezTo>
                  <a:cubicBezTo>
                    <a:pt x="2278" y="274"/>
                    <a:pt x="2369" y="303"/>
                    <a:pt x="2470" y="343"/>
                  </a:cubicBezTo>
                  <a:cubicBezTo>
                    <a:pt x="2458" y="343"/>
                    <a:pt x="2446" y="343"/>
                    <a:pt x="2433" y="343"/>
                  </a:cubicBezTo>
                  <a:cubicBezTo>
                    <a:pt x="1622" y="343"/>
                    <a:pt x="811" y="343"/>
                    <a:pt x="0" y="343"/>
                  </a:cubicBezTo>
                  <a:cubicBezTo>
                    <a:pt x="0" y="236"/>
                    <a:pt x="0" y="129"/>
                    <a:pt x="0" y="22"/>
                  </a:cubicBezTo>
                  <a:close/>
                </a:path>
              </a:pathLst>
            </a:custGeom>
            <a:solidFill>
              <a:srgbClr val="9EC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60">
              <a:extLst>
                <a:ext uri="{FF2B5EF4-FFF2-40B4-BE49-F238E27FC236}">
                  <a16:creationId xmlns:a16="http://schemas.microsoft.com/office/drawing/2014/main" id="{148794A5-C9BC-CA5D-405F-A79F587588E6}"/>
                </a:ext>
              </a:extLst>
            </p:cNvPr>
            <p:cNvSpPr/>
            <p:nvPr userDrawn="1"/>
          </p:nvSpPr>
          <p:spPr bwMode="auto">
            <a:xfrm>
              <a:off x="6050264" y="5957498"/>
              <a:ext cx="6141736" cy="900498"/>
            </a:xfrm>
            <a:custGeom>
              <a:avLst/>
              <a:gdLst>
                <a:gd name="T0" fmla="*/ 0 w 1935"/>
                <a:gd name="T1" fmla="*/ 143 h 301"/>
                <a:gd name="T2" fmla="*/ 120 w 1935"/>
                <a:gd name="T3" fmla="*/ 120 h 301"/>
                <a:gd name="T4" fmla="*/ 349 w 1935"/>
                <a:gd name="T5" fmla="*/ 85 h 301"/>
                <a:gd name="T6" fmla="*/ 335 w 1935"/>
                <a:gd name="T7" fmla="*/ 65 h 301"/>
                <a:gd name="T8" fmla="*/ 331 w 1935"/>
                <a:gd name="T9" fmla="*/ 41 h 301"/>
                <a:gd name="T10" fmla="*/ 355 w 1935"/>
                <a:gd name="T11" fmla="*/ 59 h 301"/>
                <a:gd name="T12" fmla="*/ 367 w 1935"/>
                <a:gd name="T13" fmla="*/ 76 h 301"/>
                <a:gd name="T14" fmla="*/ 376 w 1935"/>
                <a:gd name="T15" fmla="*/ 54 h 301"/>
                <a:gd name="T16" fmla="*/ 391 w 1935"/>
                <a:gd name="T17" fmla="*/ 35 h 301"/>
                <a:gd name="T18" fmla="*/ 396 w 1935"/>
                <a:gd name="T19" fmla="*/ 61 h 301"/>
                <a:gd name="T20" fmla="*/ 387 w 1935"/>
                <a:gd name="T21" fmla="*/ 80 h 301"/>
                <a:gd name="T22" fmla="*/ 486 w 1935"/>
                <a:gd name="T23" fmla="*/ 67 h 301"/>
                <a:gd name="T24" fmla="*/ 588 w 1935"/>
                <a:gd name="T25" fmla="*/ 57 h 301"/>
                <a:gd name="T26" fmla="*/ 567 w 1935"/>
                <a:gd name="T27" fmla="*/ 43 h 301"/>
                <a:gd name="T28" fmla="*/ 553 w 1935"/>
                <a:gd name="T29" fmla="*/ 31 h 301"/>
                <a:gd name="T30" fmla="*/ 587 w 1935"/>
                <a:gd name="T31" fmla="*/ 40 h 301"/>
                <a:gd name="T32" fmla="*/ 610 w 1935"/>
                <a:gd name="T33" fmla="*/ 54 h 301"/>
                <a:gd name="T34" fmla="*/ 633 w 1935"/>
                <a:gd name="T35" fmla="*/ 52 h 301"/>
                <a:gd name="T36" fmla="*/ 616 w 1935"/>
                <a:gd name="T37" fmla="*/ 29 h 301"/>
                <a:gd name="T38" fmla="*/ 603 w 1935"/>
                <a:gd name="T39" fmla="*/ 0 h 301"/>
                <a:gd name="T40" fmla="*/ 635 w 1935"/>
                <a:gd name="T41" fmla="*/ 24 h 301"/>
                <a:gd name="T42" fmla="*/ 657 w 1935"/>
                <a:gd name="T43" fmla="*/ 50 h 301"/>
                <a:gd name="T44" fmla="*/ 942 w 1935"/>
                <a:gd name="T45" fmla="*/ 28 h 301"/>
                <a:gd name="T46" fmla="*/ 1125 w 1935"/>
                <a:gd name="T47" fmla="*/ 14 h 301"/>
                <a:gd name="T48" fmla="*/ 1306 w 1935"/>
                <a:gd name="T49" fmla="*/ 4 h 301"/>
                <a:gd name="T50" fmla="*/ 1935 w 1935"/>
                <a:gd name="T51" fmla="*/ 1 h 301"/>
                <a:gd name="T52" fmla="*/ 1935 w 1935"/>
                <a:gd name="T53" fmla="*/ 301 h 301"/>
                <a:gd name="T54" fmla="*/ 564 w 1935"/>
                <a:gd name="T55" fmla="*/ 301 h 301"/>
                <a:gd name="T56" fmla="*/ 374 w 1935"/>
                <a:gd name="T57" fmla="*/ 235 h 301"/>
                <a:gd name="T58" fmla="*/ 0 w 1935"/>
                <a:gd name="T59" fmla="*/ 14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35" h="301">
                  <a:moveTo>
                    <a:pt x="0" y="143"/>
                  </a:moveTo>
                  <a:cubicBezTo>
                    <a:pt x="39" y="134"/>
                    <a:pt x="77" y="128"/>
                    <a:pt x="120" y="120"/>
                  </a:cubicBezTo>
                  <a:cubicBezTo>
                    <a:pt x="200" y="106"/>
                    <a:pt x="277" y="94"/>
                    <a:pt x="349" y="85"/>
                  </a:cubicBezTo>
                  <a:cubicBezTo>
                    <a:pt x="345" y="80"/>
                    <a:pt x="339" y="74"/>
                    <a:pt x="335" y="65"/>
                  </a:cubicBezTo>
                  <a:cubicBezTo>
                    <a:pt x="331" y="55"/>
                    <a:pt x="330" y="47"/>
                    <a:pt x="331" y="41"/>
                  </a:cubicBezTo>
                  <a:cubicBezTo>
                    <a:pt x="338" y="45"/>
                    <a:pt x="347" y="50"/>
                    <a:pt x="355" y="59"/>
                  </a:cubicBezTo>
                  <a:cubicBezTo>
                    <a:pt x="361" y="65"/>
                    <a:pt x="365" y="71"/>
                    <a:pt x="367" y="76"/>
                  </a:cubicBezTo>
                  <a:cubicBezTo>
                    <a:pt x="368" y="70"/>
                    <a:pt x="371" y="62"/>
                    <a:pt x="376" y="54"/>
                  </a:cubicBezTo>
                  <a:cubicBezTo>
                    <a:pt x="381" y="46"/>
                    <a:pt x="386" y="39"/>
                    <a:pt x="391" y="35"/>
                  </a:cubicBezTo>
                  <a:cubicBezTo>
                    <a:pt x="394" y="40"/>
                    <a:pt x="397" y="49"/>
                    <a:pt x="396" y="61"/>
                  </a:cubicBezTo>
                  <a:cubicBezTo>
                    <a:pt x="394" y="69"/>
                    <a:pt x="390" y="76"/>
                    <a:pt x="387" y="80"/>
                  </a:cubicBezTo>
                  <a:cubicBezTo>
                    <a:pt x="419" y="76"/>
                    <a:pt x="453" y="71"/>
                    <a:pt x="486" y="67"/>
                  </a:cubicBezTo>
                  <a:cubicBezTo>
                    <a:pt x="521" y="63"/>
                    <a:pt x="555" y="60"/>
                    <a:pt x="588" y="57"/>
                  </a:cubicBezTo>
                  <a:cubicBezTo>
                    <a:pt x="581" y="53"/>
                    <a:pt x="574" y="49"/>
                    <a:pt x="567" y="43"/>
                  </a:cubicBezTo>
                  <a:cubicBezTo>
                    <a:pt x="562" y="39"/>
                    <a:pt x="557" y="35"/>
                    <a:pt x="553" y="31"/>
                  </a:cubicBezTo>
                  <a:cubicBezTo>
                    <a:pt x="561" y="32"/>
                    <a:pt x="573" y="34"/>
                    <a:pt x="587" y="40"/>
                  </a:cubicBezTo>
                  <a:cubicBezTo>
                    <a:pt x="598" y="45"/>
                    <a:pt x="606" y="50"/>
                    <a:pt x="610" y="54"/>
                  </a:cubicBezTo>
                  <a:cubicBezTo>
                    <a:pt x="618" y="53"/>
                    <a:pt x="625" y="53"/>
                    <a:pt x="633" y="52"/>
                  </a:cubicBezTo>
                  <a:cubicBezTo>
                    <a:pt x="627" y="46"/>
                    <a:pt x="621" y="38"/>
                    <a:pt x="616" y="29"/>
                  </a:cubicBezTo>
                  <a:cubicBezTo>
                    <a:pt x="609" y="18"/>
                    <a:pt x="606" y="9"/>
                    <a:pt x="603" y="0"/>
                  </a:cubicBezTo>
                  <a:cubicBezTo>
                    <a:pt x="613" y="6"/>
                    <a:pt x="624" y="14"/>
                    <a:pt x="635" y="24"/>
                  </a:cubicBezTo>
                  <a:cubicBezTo>
                    <a:pt x="645" y="33"/>
                    <a:pt x="652" y="43"/>
                    <a:pt x="657" y="50"/>
                  </a:cubicBezTo>
                  <a:cubicBezTo>
                    <a:pt x="777" y="41"/>
                    <a:pt x="874" y="33"/>
                    <a:pt x="942" y="28"/>
                  </a:cubicBezTo>
                  <a:cubicBezTo>
                    <a:pt x="1012" y="22"/>
                    <a:pt x="1055" y="19"/>
                    <a:pt x="1125" y="14"/>
                  </a:cubicBezTo>
                  <a:cubicBezTo>
                    <a:pt x="1205" y="9"/>
                    <a:pt x="1279" y="5"/>
                    <a:pt x="1306" y="4"/>
                  </a:cubicBezTo>
                  <a:cubicBezTo>
                    <a:pt x="1334" y="3"/>
                    <a:pt x="1917" y="2"/>
                    <a:pt x="1935" y="1"/>
                  </a:cubicBezTo>
                  <a:cubicBezTo>
                    <a:pt x="1935" y="101"/>
                    <a:pt x="1935" y="201"/>
                    <a:pt x="1935" y="301"/>
                  </a:cubicBezTo>
                  <a:cubicBezTo>
                    <a:pt x="1615" y="300"/>
                    <a:pt x="884" y="301"/>
                    <a:pt x="564" y="301"/>
                  </a:cubicBezTo>
                  <a:cubicBezTo>
                    <a:pt x="541" y="286"/>
                    <a:pt x="406" y="245"/>
                    <a:pt x="374" y="235"/>
                  </a:cubicBezTo>
                  <a:cubicBezTo>
                    <a:pt x="229" y="185"/>
                    <a:pt x="97" y="160"/>
                    <a:pt x="0" y="143"/>
                  </a:cubicBezTo>
                  <a:close/>
                </a:path>
              </a:pathLst>
            </a:custGeom>
            <a:solidFill>
              <a:srgbClr val="8DB8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Oval 61">
              <a:extLst>
                <a:ext uri="{FF2B5EF4-FFF2-40B4-BE49-F238E27FC236}">
                  <a16:creationId xmlns:a16="http://schemas.microsoft.com/office/drawing/2014/main" id="{7F97DBF1-FB21-6B1D-D889-A54558BC7F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100" y="6296729"/>
              <a:ext cx="1528900" cy="129526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Oval 62">
              <a:extLst>
                <a:ext uri="{FF2B5EF4-FFF2-40B4-BE49-F238E27FC236}">
                  <a16:creationId xmlns:a16="http://schemas.microsoft.com/office/drawing/2014/main" id="{EB04E989-1768-2484-9967-6B61B79D51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80838" y="6444756"/>
              <a:ext cx="1633441" cy="185034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Oval 63">
              <a:extLst>
                <a:ext uri="{FF2B5EF4-FFF2-40B4-BE49-F238E27FC236}">
                  <a16:creationId xmlns:a16="http://schemas.microsoft.com/office/drawing/2014/main" id="{A9633301-1279-A296-E827-AE2C4AC04B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8849" y="6494098"/>
              <a:ext cx="1457031" cy="135692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Oval 64">
              <a:extLst>
                <a:ext uri="{FF2B5EF4-FFF2-40B4-BE49-F238E27FC236}">
                  <a16:creationId xmlns:a16="http://schemas.microsoft.com/office/drawing/2014/main" id="{B76B8D6C-E50D-47A8-9504-74D5099679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06189" y="6358407"/>
              <a:ext cx="1620373" cy="17886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Oval 65">
              <a:extLst>
                <a:ext uri="{FF2B5EF4-FFF2-40B4-BE49-F238E27FC236}">
                  <a16:creationId xmlns:a16="http://schemas.microsoft.com/office/drawing/2014/main" id="{A9A2A1C1-50CD-B694-49C4-CE4EA9DCDC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27668" y="6469427"/>
              <a:ext cx="1457031" cy="148027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B0B3B562-274A-A7DA-0897-9B23CF79A69A}"/>
                </a:ext>
              </a:extLst>
            </p:cNvPr>
            <p:cNvSpPr/>
            <p:nvPr userDrawn="1"/>
          </p:nvSpPr>
          <p:spPr bwMode="auto">
            <a:xfrm>
              <a:off x="1888259" y="6136366"/>
              <a:ext cx="130675" cy="141861"/>
            </a:xfrm>
            <a:custGeom>
              <a:avLst/>
              <a:gdLst>
                <a:gd name="T0" fmla="*/ 3 w 40"/>
                <a:gd name="T1" fmla="*/ 47 h 47"/>
                <a:gd name="T2" fmla="*/ 4 w 40"/>
                <a:gd name="T3" fmla="*/ 27 h 47"/>
                <a:gd name="T4" fmla="*/ 40 w 40"/>
                <a:gd name="T5" fmla="*/ 0 h 47"/>
                <a:gd name="T6" fmla="*/ 32 w 40"/>
                <a:gd name="T7" fmla="*/ 24 h 47"/>
                <a:gd name="T8" fmla="*/ 3 w 4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3" y="47"/>
                  </a:moveTo>
                  <a:cubicBezTo>
                    <a:pt x="2" y="43"/>
                    <a:pt x="0" y="35"/>
                    <a:pt x="4" y="27"/>
                  </a:cubicBezTo>
                  <a:cubicBezTo>
                    <a:pt x="12" y="9"/>
                    <a:pt x="36" y="1"/>
                    <a:pt x="40" y="0"/>
                  </a:cubicBezTo>
                  <a:cubicBezTo>
                    <a:pt x="40" y="5"/>
                    <a:pt x="39" y="14"/>
                    <a:pt x="32" y="24"/>
                  </a:cubicBezTo>
                  <a:cubicBezTo>
                    <a:pt x="23" y="36"/>
                    <a:pt x="10" y="44"/>
                    <a:pt x="3" y="47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67">
              <a:extLst>
                <a:ext uri="{FF2B5EF4-FFF2-40B4-BE49-F238E27FC236}">
                  <a16:creationId xmlns:a16="http://schemas.microsoft.com/office/drawing/2014/main" id="{722106AD-ADD1-699C-4252-7247740C6278}"/>
                </a:ext>
              </a:extLst>
            </p:cNvPr>
            <p:cNvSpPr/>
            <p:nvPr userDrawn="1"/>
          </p:nvSpPr>
          <p:spPr bwMode="auto">
            <a:xfrm>
              <a:off x="104540" y="6475593"/>
              <a:ext cx="163346" cy="185034"/>
            </a:xfrm>
            <a:custGeom>
              <a:avLst/>
              <a:gdLst>
                <a:gd name="T0" fmla="*/ 0 w 50"/>
                <a:gd name="T1" fmla="*/ 63 h 63"/>
                <a:gd name="T2" fmla="*/ 15 w 50"/>
                <a:gd name="T3" fmla="*/ 30 h 63"/>
                <a:gd name="T4" fmla="*/ 49 w 50"/>
                <a:gd name="T5" fmla="*/ 0 h 63"/>
                <a:gd name="T6" fmla="*/ 36 w 50"/>
                <a:gd name="T7" fmla="*/ 37 h 63"/>
                <a:gd name="T8" fmla="*/ 0 w 50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2">
                  <a:moveTo>
                    <a:pt x="0" y="63"/>
                  </a:moveTo>
                  <a:cubicBezTo>
                    <a:pt x="1" y="55"/>
                    <a:pt x="5" y="43"/>
                    <a:pt x="15" y="30"/>
                  </a:cubicBezTo>
                  <a:cubicBezTo>
                    <a:pt x="26" y="15"/>
                    <a:pt x="40" y="6"/>
                    <a:pt x="49" y="0"/>
                  </a:cubicBezTo>
                  <a:cubicBezTo>
                    <a:pt x="50" y="7"/>
                    <a:pt x="49" y="21"/>
                    <a:pt x="36" y="37"/>
                  </a:cubicBezTo>
                  <a:cubicBezTo>
                    <a:pt x="24" y="52"/>
                    <a:pt x="8" y="60"/>
                    <a:pt x="0" y="63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68">
              <a:extLst>
                <a:ext uri="{FF2B5EF4-FFF2-40B4-BE49-F238E27FC236}">
                  <a16:creationId xmlns:a16="http://schemas.microsoft.com/office/drawing/2014/main" id="{5876D0AC-3B8E-C058-CE21-986FA58DDD32}"/>
                </a:ext>
              </a:extLst>
            </p:cNvPr>
            <p:cNvSpPr/>
            <p:nvPr userDrawn="1"/>
          </p:nvSpPr>
          <p:spPr bwMode="auto">
            <a:xfrm>
              <a:off x="1960129" y="6469427"/>
              <a:ext cx="202549" cy="185034"/>
            </a:xfrm>
            <a:custGeom>
              <a:avLst/>
              <a:gdLst>
                <a:gd name="T0" fmla="*/ 0 w 65"/>
                <a:gd name="T1" fmla="*/ 0 h 63"/>
                <a:gd name="T2" fmla="*/ 28 w 65"/>
                <a:gd name="T3" fmla="*/ 39 h 63"/>
                <a:gd name="T4" fmla="*/ 52 w 65"/>
                <a:gd name="T5" fmla="*/ 63 h 63"/>
                <a:gd name="T6" fmla="*/ 62 w 65"/>
                <a:gd name="T7" fmla="*/ 40 h 63"/>
                <a:gd name="T8" fmla="*/ 42 w 65"/>
                <a:gd name="T9" fmla="*/ 19 h 63"/>
                <a:gd name="T10" fmla="*/ 0 w 65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2">
                  <a:moveTo>
                    <a:pt x="0" y="0"/>
                  </a:moveTo>
                  <a:cubicBezTo>
                    <a:pt x="7" y="12"/>
                    <a:pt x="16" y="25"/>
                    <a:pt x="28" y="39"/>
                  </a:cubicBezTo>
                  <a:cubicBezTo>
                    <a:pt x="36" y="48"/>
                    <a:pt x="44" y="56"/>
                    <a:pt x="52" y="63"/>
                  </a:cubicBezTo>
                  <a:cubicBezTo>
                    <a:pt x="55" y="60"/>
                    <a:pt x="65" y="51"/>
                    <a:pt x="62" y="40"/>
                  </a:cubicBezTo>
                  <a:cubicBezTo>
                    <a:pt x="61" y="31"/>
                    <a:pt x="53" y="26"/>
                    <a:pt x="42" y="19"/>
                  </a:cubicBezTo>
                  <a:cubicBezTo>
                    <a:pt x="34" y="14"/>
                    <a:pt x="21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69">
              <a:extLst>
                <a:ext uri="{FF2B5EF4-FFF2-40B4-BE49-F238E27FC236}">
                  <a16:creationId xmlns:a16="http://schemas.microsoft.com/office/drawing/2014/main" id="{FE0148CE-99C5-07E4-CB12-70ACDD787C9E}"/>
                </a:ext>
              </a:extLst>
            </p:cNvPr>
            <p:cNvSpPr/>
            <p:nvPr userDrawn="1"/>
          </p:nvSpPr>
          <p:spPr bwMode="auto">
            <a:xfrm>
              <a:off x="2123475" y="6574277"/>
              <a:ext cx="320156" cy="154197"/>
            </a:xfrm>
            <a:custGeom>
              <a:avLst/>
              <a:gdLst>
                <a:gd name="T0" fmla="*/ 0 w 101"/>
                <a:gd name="T1" fmla="*/ 50 h 50"/>
                <a:gd name="T2" fmla="*/ 14 w 101"/>
                <a:gd name="T3" fmla="*/ 28 h 50"/>
                <a:gd name="T4" fmla="*/ 41 w 101"/>
                <a:gd name="T5" fmla="*/ 15 h 50"/>
                <a:gd name="T6" fmla="*/ 101 w 101"/>
                <a:gd name="T7" fmla="*/ 0 h 50"/>
                <a:gd name="T8" fmla="*/ 61 w 101"/>
                <a:gd name="T9" fmla="*/ 31 h 50"/>
                <a:gd name="T10" fmla="*/ 0 w 101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50">
                  <a:moveTo>
                    <a:pt x="0" y="50"/>
                  </a:moveTo>
                  <a:cubicBezTo>
                    <a:pt x="1" y="45"/>
                    <a:pt x="4" y="36"/>
                    <a:pt x="14" y="28"/>
                  </a:cubicBezTo>
                  <a:cubicBezTo>
                    <a:pt x="20" y="23"/>
                    <a:pt x="27" y="19"/>
                    <a:pt x="41" y="15"/>
                  </a:cubicBezTo>
                  <a:cubicBezTo>
                    <a:pt x="54" y="10"/>
                    <a:pt x="74" y="4"/>
                    <a:pt x="101" y="0"/>
                  </a:cubicBezTo>
                  <a:cubicBezTo>
                    <a:pt x="94" y="7"/>
                    <a:pt x="82" y="20"/>
                    <a:pt x="61" y="31"/>
                  </a:cubicBezTo>
                  <a:cubicBezTo>
                    <a:pt x="37" y="43"/>
                    <a:pt x="13" y="48"/>
                    <a:pt x="0" y="5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70">
              <a:extLst>
                <a:ext uri="{FF2B5EF4-FFF2-40B4-BE49-F238E27FC236}">
                  <a16:creationId xmlns:a16="http://schemas.microsoft.com/office/drawing/2014/main" id="{FA902D47-80DB-B5A3-2017-AD23DE5F7863}"/>
                </a:ext>
              </a:extLst>
            </p:cNvPr>
            <p:cNvSpPr/>
            <p:nvPr userDrawn="1"/>
          </p:nvSpPr>
          <p:spPr bwMode="auto">
            <a:xfrm>
              <a:off x="4429891" y="6463257"/>
              <a:ext cx="78405" cy="154197"/>
            </a:xfrm>
            <a:custGeom>
              <a:avLst/>
              <a:gdLst>
                <a:gd name="T0" fmla="*/ 11 w 24"/>
                <a:gd name="T1" fmla="*/ 0 h 51"/>
                <a:gd name="T2" fmla="*/ 4 w 24"/>
                <a:gd name="T3" fmla="*/ 18 h 51"/>
                <a:gd name="T4" fmla="*/ 6 w 24"/>
                <a:gd name="T5" fmla="*/ 42 h 51"/>
                <a:gd name="T6" fmla="*/ 24 w 24"/>
                <a:gd name="T7" fmla="*/ 51 h 51"/>
                <a:gd name="T8" fmla="*/ 22 w 24"/>
                <a:gd name="T9" fmla="*/ 26 h 51"/>
                <a:gd name="T10" fmla="*/ 11 w 24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cubicBezTo>
                    <a:pt x="9" y="4"/>
                    <a:pt x="6" y="10"/>
                    <a:pt x="4" y="18"/>
                  </a:cubicBezTo>
                  <a:cubicBezTo>
                    <a:pt x="2" y="28"/>
                    <a:pt x="0" y="35"/>
                    <a:pt x="6" y="42"/>
                  </a:cubicBezTo>
                  <a:cubicBezTo>
                    <a:pt x="8" y="44"/>
                    <a:pt x="13" y="48"/>
                    <a:pt x="24" y="51"/>
                  </a:cubicBezTo>
                  <a:cubicBezTo>
                    <a:pt x="24" y="44"/>
                    <a:pt x="24" y="36"/>
                    <a:pt x="22" y="26"/>
                  </a:cubicBezTo>
                  <a:cubicBezTo>
                    <a:pt x="19" y="16"/>
                    <a:pt x="15" y="7"/>
                    <a:pt x="1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71">
              <a:extLst>
                <a:ext uri="{FF2B5EF4-FFF2-40B4-BE49-F238E27FC236}">
                  <a16:creationId xmlns:a16="http://schemas.microsoft.com/office/drawing/2014/main" id="{3270A48D-EF99-57D7-8600-F8E42B310CC9}"/>
                </a:ext>
              </a:extLst>
            </p:cNvPr>
            <p:cNvSpPr/>
            <p:nvPr userDrawn="1"/>
          </p:nvSpPr>
          <p:spPr bwMode="auto">
            <a:xfrm>
              <a:off x="4567102" y="6506434"/>
              <a:ext cx="169878" cy="135692"/>
            </a:xfrm>
            <a:custGeom>
              <a:avLst/>
              <a:gdLst>
                <a:gd name="T0" fmla="*/ 49 w 53"/>
                <a:gd name="T1" fmla="*/ 2 h 45"/>
                <a:gd name="T2" fmla="*/ 16 w 53"/>
                <a:gd name="T3" fmla="*/ 18 h 45"/>
                <a:gd name="T4" fmla="*/ 3 w 53"/>
                <a:gd name="T5" fmla="*/ 29 h 45"/>
                <a:gd name="T6" fmla="*/ 7 w 53"/>
                <a:gd name="T7" fmla="*/ 45 h 45"/>
                <a:gd name="T8" fmla="*/ 27 w 53"/>
                <a:gd name="T9" fmla="*/ 30 h 45"/>
                <a:gd name="T10" fmla="*/ 49 w 53"/>
                <a:gd name="T1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9" y="2"/>
                  </a:moveTo>
                  <a:cubicBezTo>
                    <a:pt x="46" y="0"/>
                    <a:pt x="27" y="11"/>
                    <a:pt x="16" y="18"/>
                  </a:cubicBezTo>
                  <a:cubicBezTo>
                    <a:pt x="7" y="23"/>
                    <a:pt x="4" y="25"/>
                    <a:pt x="3" y="29"/>
                  </a:cubicBezTo>
                  <a:cubicBezTo>
                    <a:pt x="0" y="36"/>
                    <a:pt x="5" y="42"/>
                    <a:pt x="7" y="45"/>
                  </a:cubicBezTo>
                  <a:cubicBezTo>
                    <a:pt x="12" y="41"/>
                    <a:pt x="19" y="36"/>
                    <a:pt x="27" y="30"/>
                  </a:cubicBezTo>
                  <a:cubicBezTo>
                    <a:pt x="36" y="21"/>
                    <a:pt x="53" y="5"/>
                    <a:pt x="49" y="2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72">
              <a:extLst>
                <a:ext uri="{FF2B5EF4-FFF2-40B4-BE49-F238E27FC236}">
                  <a16:creationId xmlns:a16="http://schemas.microsoft.com/office/drawing/2014/main" id="{C3DCCDDC-9DC8-3B79-D2DE-5739CF0CF675}"/>
                </a:ext>
              </a:extLst>
            </p:cNvPr>
            <p:cNvSpPr/>
            <p:nvPr userDrawn="1"/>
          </p:nvSpPr>
          <p:spPr bwMode="auto">
            <a:xfrm>
              <a:off x="6442289" y="6512599"/>
              <a:ext cx="156810" cy="123356"/>
            </a:xfrm>
            <a:custGeom>
              <a:avLst/>
              <a:gdLst>
                <a:gd name="T0" fmla="*/ 0 w 49"/>
                <a:gd name="T1" fmla="*/ 0 h 42"/>
                <a:gd name="T2" fmla="*/ 15 w 49"/>
                <a:gd name="T3" fmla="*/ 21 h 42"/>
                <a:gd name="T4" fmla="*/ 41 w 49"/>
                <a:gd name="T5" fmla="*/ 42 h 42"/>
                <a:gd name="T6" fmla="*/ 47 w 49"/>
                <a:gd name="T7" fmla="*/ 29 h 42"/>
                <a:gd name="T8" fmla="*/ 34 w 49"/>
                <a:gd name="T9" fmla="*/ 17 h 42"/>
                <a:gd name="T10" fmla="*/ 0 w 49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2">
                  <a:moveTo>
                    <a:pt x="0" y="0"/>
                  </a:moveTo>
                  <a:cubicBezTo>
                    <a:pt x="3" y="6"/>
                    <a:pt x="7" y="13"/>
                    <a:pt x="15" y="21"/>
                  </a:cubicBezTo>
                  <a:cubicBezTo>
                    <a:pt x="24" y="30"/>
                    <a:pt x="33" y="37"/>
                    <a:pt x="41" y="42"/>
                  </a:cubicBezTo>
                  <a:cubicBezTo>
                    <a:pt x="44" y="40"/>
                    <a:pt x="49" y="35"/>
                    <a:pt x="47" y="29"/>
                  </a:cubicBezTo>
                  <a:cubicBezTo>
                    <a:pt x="46" y="25"/>
                    <a:pt x="42" y="21"/>
                    <a:pt x="34" y="17"/>
                  </a:cubicBezTo>
                  <a:cubicBezTo>
                    <a:pt x="26" y="12"/>
                    <a:pt x="15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73">
              <a:extLst>
                <a:ext uri="{FF2B5EF4-FFF2-40B4-BE49-F238E27FC236}">
                  <a16:creationId xmlns:a16="http://schemas.microsoft.com/office/drawing/2014/main" id="{335EC81E-637C-187D-B904-8E30136D50A5}"/>
                </a:ext>
              </a:extLst>
            </p:cNvPr>
            <p:cNvSpPr/>
            <p:nvPr userDrawn="1"/>
          </p:nvSpPr>
          <p:spPr bwMode="auto">
            <a:xfrm>
              <a:off x="6657906" y="6463257"/>
              <a:ext cx="71873" cy="154197"/>
            </a:xfrm>
            <a:custGeom>
              <a:avLst/>
              <a:gdLst>
                <a:gd name="T0" fmla="*/ 14 w 23"/>
                <a:gd name="T1" fmla="*/ 0 h 51"/>
                <a:gd name="T2" fmla="*/ 5 w 23"/>
                <a:gd name="T3" fmla="*/ 22 h 51"/>
                <a:gd name="T4" fmla="*/ 0 w 23"/>
                <a:gd name="T5" fmla="*/ 51 h 51"/>
                <a:gd name="T6" fmla="*/ 19 w 23"/>
                <a:gd name="T7" fmla="*/ 42 h 51"/>
                <a:gd name="T8" fmla="*/ 22 w 23"/>
                <a:gd name="T9" fmla="*/ 27 h 51"/>
                <a:gd name="T10" fmla="*/ 14 w 23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51">
                  <a:moveTo>
                    <a:pt x="14" y="0"/>
                  </a:moveTo>
                  <a:cubicBezTo>
                    <a:pt x="11" y="7"/>
                    <a:pt x="7" y="14"/>
                    <a:pt x="5" y="22"/>
                  </a:cubicBezTo>
                  <a:cubicBezTo>
                    <a:pt x="1" y="33"/>
                    <a:pt x="0" y="43"/>
                    <a:pt x="0" y="51"/>
                  </a:cubicBezTo>
                  <a:cubicBezTo>
                    <a:pt x="4" y="50"/>
                    <a:pt x="13" y="48"/>
                    <a:pt x="19" y="42"/>
                  </a:cubicBezTo>
                  <a:cubicBezTo>
                    <a:pt x="21" y="39"/>
                    <a:pt x="23" y="36"/>
                    <a:pt x="22" y="27"/>
                  </a:cubicBezTo>
                  <a:cubicBezTo>
                    <a:pt x="21" y="20"/>
                    <a:pt x="20" y="11"/>
                    <a:pt x="14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74">
              <a:extLst>
                <a:ext uri="{FF2B5EF4-FFF2-40B4-BE49-F238E27FC236}">
                  <a16:creationId xmlns:a16="http://schemas.microsoft.com/office/drawing/2014/main" id="{ADF0BE70-7CEE-53F6-2166-7AE20F2828AA}"/>
                </a:ext>
              </a:extLst>
            </p:cNvPr>
            <p:cNvSpPr/>
            <p:nvPr userDrawn="1"/>
          </p:nvSpPr>
          <p:spPr bwMode="auto">
            <a:xfrm>
              <a:off x="9153803" y="6136366"/>
              <a:ext cx="130675" cy="148027"/>
            </a:xfrm>
            <a:custGeom>
              <a:avLst/>
              <a:gdLst>
                <a:gd name="T0" fmla="*/ 1 w 40"/>
                <a:gd name="T1" fmla="*/ 0 h 50"/>
                <a:gd name="T2" fmla="*/ 1 w 40"/>
                <a:gd name="T3" fmla="*/ 13 h 50"/>
                <a:gd name="T4" fmla="*/ 13 w 40"/>
                <a:gd name="T5" fmla="*/ 31 h 50"/>
                <a:gd name="T6" fmla="*/ 35 w 40"/>
                <a:gd name="T7" fmla="*/ 50 h 50"/>
                <a:gd name="T8" fmla="*/ 37 w 40"/>
                <a:gd name="T9" fmla="*/ 30 h 50"/>
                <a:gd name="T10" fmla="*/ 23 w 40"/>
                <a:gd name="T11" fmla="*/ 14 h 50"/>
                <a:gd name="T12" fmla="*/ 1 w 40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0">
                  <a:moveTo>
                    <a:pt x="1" y="0"/>
                  </a:moveTo>
                  <a:cubicBezTo>
                    <a:pt x="0" y="3"/>
                    <a:pt x="0" y="7"/>
                    <a:pt x="1" y="13"/>
                  </a:cubicBezTo>
                  <a:cubicBezTo>
                    <a:pt x="3" y="21"/>
                    <a:pt x="8" y="26"/>
                    <a:pt x="13" y="31"/>
                  </a:cubicBezTo>
                  <a:cubicBezTo>
                    <a:pt x="17" y="36"/>
                    <a:pt x="24" y="43"/>
                    <a:pt x="35" y="50"/>
                  </a:cubicBezTo>
                  <a:cubicBezTo>
                    <a:pt x="37" y="45"/>
                    <a:pt x="40" y="38"/>
                    <a:pt x="37" y="30"/>
                  </a:cubicBezTo>
                  <a:cubicBezTo>
                    <a:pt x="35" y="23"/>
                    <a:pt x="30" y="19"/>
                    <a:pt x="23" y="14"/>
                  </a:cubicBezTo>
                  <a:cubicBezTo>
                    <a:pt x="18" y="10"/>
                    <a:pt x="11" y="5"/>
                    <a:pt x="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75">
              <a:extLst>
                <a:ext uri="{FF2B5EF4-FFF2-40B4-BE49-F238E27FC236}">
                  <a16:creationId xmlns:a16="http://schemas.microsoft.com/office/drawing/2014/main" id="{232F4118-B861-5524-69D2-D1D3EADFC627}"/>
                </a:ext>
              </a:extLst>
            </p:cNvPr>
            <p:cNvSpPr/>
            <p:nvPr userDrawn="1"/>
          </p:nvSpPr>
          <p:spPr bwMode="auto">
            <a:xfrm>
              <a:off x="8755241" y="6512599"/>
              <a:ext cx="169878" cy="148027"/>
            </a:xfrm>
            <a:custGeom>
              <a:avLst/>
              <a:gdLst>
                <a:gd name="T0" fmla="*/ 53 w 53"/>
                <a:gd name="T1" fmla="*/ 0 h 51"/>
                <a:gd name="T2" fmla="*/ 30 w 53"/>
                <a:gd name="T3" fmla="*/ 8 h 51"/>
                <a:gd name="T4" fmla="*/ 8 w 53"/>
                <a:gd name="T5" fmla="*/ 20 h 51"/>
                <a:gd name="T6" fmla="*/ 0 w 53"/>
                <a:gd name="T7" fmla="*/ 36 h 51"/>
                <a:gd name="T8" fmla="*/ 8 w 53"/>
                <a:gd name="T9" fmla="*/ 51 h 51"/>
                <a:gd name="T10" fmla="*/ 29 w 53"/>
                <a:gd name="T11" fmla="*/ 30 h 51"/>
                <a:gd name="T12" fmla="*/ 53 w 53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1">
                  <a:moveTo>
                    <a:pt x="53" y="0"/>
                  </a:moveTo>
                  <a:cubicBezTo>
                    <a:pt x="46" y="2"/>
                    <a:pt x="38" y="5"/>
                    <a:pt x="30" y="8"/>
                  </a:cubicBezTo>
                  <a:cubicBezTo>
                    <a:pt x="18" y="13"/>
                    <a:pt x="12" y="16"/>
                    <a:pt x="8" y="20"/>
                  </a:cubicBezTo>
                  <a:cubicBezTo>
                    <a:pt x="6" y="22"/>
                    <a:pt x="0" y="28"/>
                    <a:pt x="0" y="36"/>
                  </a:cubicBezTo>
                  <a:cubicBezTo>
                    <a:pt x="0" y="43"/>
                    <a:pt x="6" y="49"/>
                    <a:pt x="8" y="51"/>
                  </a:cubicBezTo>
                  <a:cubicBezTo>
                    <a:pt x="15" y="45"/>
                    <a:pt x="22" y="38"/>
                    <a:pt x="29" y="30"/>
                  </a:cubicBezTo>
                  <a:cubicBezTo>
                    <a:pt x="39" y="20"/>
                    <a:pt x="46" y="9"/>
                    <a:pt x="53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76">
              <a:extLst>
                <a:ext uri="{FF2B5EF4-FFF2-40B4-BE49-F238E27FC236}">
                  <a16:creationId xmlns:a16="http://schemas.microsoft.com/office/drawing/2014/main" id="{4F999E3A-D6AA-AA78-9BFF-E7FC12F5B030}"/>
                </a:ext>
              </a:extLst>
            </p:cNvPr>
            <p:cNvSpPr/>
            <p:nvPr userDrawn="1"/>
          </p:nvSpPr>
          <p:spPr bwMode="auto">
            <a:xfrm>
              <a:off x="8533093" y="6592783"/>
              <a:ext cx="248283" cy="123356"/>
            </a:xfrm>
            <a:custGeom>
              <a:avLst/>
              <a:gdLst>
                <a:gd name="T0" fmla="*/ 0 w 77"/>
                <a:gd name="T1" fmla="*/ 0 h 41"/>
                <a:gd name="T2" fmla="*/ 30 w 77"/>
                <a:gd name="T3" fmla="*/ 26 h 41"/>
                <a:gd name="T4" fmla="*/ 77 w 77"/>
                <a:gd name="T5" fmla="*/ 41 h 41"/>
                <a:gd name="T6" fmla="*/ 71 w 77"/>
                <a:gd name="T7" fmla="*/ 27 h 41"/>
                <a:gd name="T8" fmla="*/ 35 w 77"/>
                <a:gd name="T9" fmla="*/ 9 h 41"/>
                <a:gd name="T10" fmla="*/ 0 w 77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41">
                  <a:moveTo>
                    <a:pt x="0" y="0"/>
                  </a:moveTo>
                  <a:cubicBezTo>
                    <a:pt x="4" y="6"/>
                    <a:pt x="13" y="17"/>
                    <a:pt x="30" y="26"/>
                  </a:cubicBezTo>
                  <a:cubicBezTo>
                    <a:pt x="49" y="36"/>
                    <a:pt x="68" y="40"/>
                    <a:pt x="77" y="41"/>
                  </a:cubicBezTo>
                  <a:cubicBezTo>
                    <a:pt x="77" y="38"/>
                    <a:pt x="76" y="32"/>
                    <a:pt x="71" y="27"/>
                  </a:cubicBezTo>
                  <a:cubicBezTo>
                    <a:pt x="63" y="18"/>
                    <a:pt x="51" y="14"/>
                    <a:pt x="35" y="9"/>
                  </a:cubicBezTo>
                  <a:cubicBezTo>
                    <a:pt x="27" y="6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Oval 77">
              <a:extLst>
                <a:ext uri="{FF2B5EF4-FFF2-40B4-BE49-F238E27FC236}">
                  <a16:creationId xmlns:a16="http://schemas.microsoft.com/office/drawing/2014/main" id="{E8B34633-B1F6-FB9E-CD14-2EDD517A3C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19357" y="6198044"/>
              <a:ext cx="1620373" cy="17269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DF6D5F7-2294-43AF-999E-64EF82CF336A}"/>
              </a:ext>
            </a:extLst>
          </p:cNvPr>
          <p:cNvSpPr/>
          <p:nvPr/>
        </p:nvSpPr>
        <p:spPr>
          <a:xfrm>
            <a:off x="359923" y="2998125"/>
            <a:ext cx="6303524" cy="1484322"/>
          </a:xfrm>
          <a:prstGeom prst="rect">
            <a:avLst/>
          </a:prstGeom>
          <a:solidFill>
            <a:srgbClr val="272F1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9EC487-F056-44F2-AA87-0B0D9A7CCB6D}"/>
              </a:ext>
            </a:extLst>
          </p:cNvPr>
          <p:cNvSpPr txBox="1"/>
          <p:nvPr/>
        </p:nvSpPr>
        <p:spPr>
          <a:xfrm>
            <a:off x="735742" y="5134601"/>
            <a:ext cx="9779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Y견명조" pitchFamily="18" charset="-127"/>
                <a:cs typeface="Arial" panose="020B0604020202020204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3DAD81-570F-40E1-8EBB-131BBECFF1A0}"/>
              </a:ext>
            </a:extLst>
          </p:cNvPr>
          <p:cNvSpPr txBox="1"/>
          <p:nvPr/>
        </p:nvSpPr>
        <p:spPr>
          <a:xfrm>
            <a:off x="735742" y="4612523"/>
            <a:ext cx="10363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627E86-F98B-446C-BBC3-62C69AA15A77}"/>
              </a:ext>
            </a:extLst>
          </p:cNvPr>
          <p:cNvGrpSpPr/>
          <p:nvPr/>
        </p:nvGrpSpPr>
        <p:grpSpPr>
          <a:xfrm>
            <a:off x="535384" y="2812219"/>
            <a:ext cx="4791807" cy="1862048"/>
            <a:chOff x="4651035" y="1734907"/>
            <a:chExt cx="4791807" cy="186204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98557B-203D-41F7-A913-58B4DB055744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rgbClr val="97E42D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ARMER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033260-CB0B-40CF-A834-0A3C5130742B}"/>
                </a:ext>
              </a:extLst>
            </p:cNvPr>
            <p:cNvSpPr txBox="1"/>
            <p:nvPr/>
          </p:nvSpPr>
          <p:spPr>
            <a:xfrm>
              <a:off x="5666752" y="2712066"/>
              <a:ext cx="377608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600" dirty="0">
                  <a:solidFill>
                    <a:schemeClr val="bg1"/>
                  </a:solidFill>
                  <a:cs typeface="Arial" panose="020B0604020202020204" pitchFamily="34" charset="0"/>
                </a:rPr>
                <a:t>PRESENTATION</a:t>
              </a:r>
              <a:endParaRPr lang="ko-KR" altLang="en-US" sz="3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A8D9A7-0F99-4176-B646-B950680C88F7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bg1"/>
                  </a:solidFill>
                  <a:cs typeface="Arial" panose="020B0604020202020204" pitchFamily="34" charset="0"/>
                </a:rPr>
                <a:t>F</a:t>
              </a:r>
            </a:p>
          </p:txBody>
        </p:sp>
      </p:grpSp>
      <p:pic>
        <p:nvPicPr>
          <p:cNvPr id="105" name="Imagen 104">
            <a:extLst>
              <a:ext uri="{FF2B5EF4-FFF2-40B4-BE49-F238E27FC236}">
                <a16:creationId xmlns:a16="http://schemas.microsoft.com/office/drawing/2014/main" id="{DADCAFDD-B87A-E604-550B-1CF099036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0166" y="4358307"/>
            <a:ext cx="1997907" cy="2499693"/>
          </a:xfrm>
          <a:prstGeom prst="rect">
            <a:avLst/>
          </a:prstGeom>
        </p:spPr>
      </p:pic>
      <p:grpSp>
        <p:nvGrpSpPr>
          <p:cNvPr id="112" name="Group 4">
            <a:extLst>
              <a:ext uri="{FF2B5EF4-FFF2-40B4-BE49-F238E27FC236}">
                <a16:creationId xmlns:a16="http://schemas.microsoft.com/office/drawing/2014/main" id="{BA6A6F96-CA91-141C-814C-670B2D1C6C3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18613" y="74613"/>
            <a:ext cx="2830512" cy="1393825"/>
            <a:chOff x="5807" y="47"/>
            <a:chExt cx="1783" cy="878"/>
          </a:xfrm>
        </p:grpSpPr>
        <p:sp>
          <p:nvSpPr>
            <p:cNvPr id="113" name="Freeform 5">
              <a:extLst>
                <a:ext uri="{FF2B5EF4-FFF2-40B4-BE49-F238E27FC236}">
                  <a16:creationId xmlns:a16="http://schemas.microsoft.com/office/drawing/2014/main" id="{7C1A84FA-828C-1702-BCBB-DE0EBC76B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128"/>
              <a:ext cx="604" cy="551"/>
            </a:xfrm>
            <a:custGeom>
              <a:avLst/>
              <a:gdLst>
                <a:gd name="T0" fmla="*/ 62 w 344"/>
                <a:gd name="T1" fmla="*/ 304 h 313"/>
                <a:gd name="T2" fmla="*/ 34 w 344"/>
                <a:gd name="T3" fmla="*/ 273 h 313"/>
                <a:gd name="T4" fmla="*/ 5 w 344"/>
                <a:gd name="T5" fmla="*/ 205 h 313"/>
                <a:gd name="T6" fmla="*/ 9 w 344"/>
                <a:gd name="T7" fmla="*/ 125 h 313"/>
                <a:gd name="T8" fmla="*/ 37 w 344"/>
                <a:gd name="T9" fmla="*/ 69 h 313"/>
                <a:gd name="T10" fmla="*/ 115 w 344"/>
                <a:gd name="T11" fmla="*/ 13 h 313"/>
                <a:gd name="T12" fmla="*/ 204 w 344"/>
                <a:gd name="T13" fmla="*/ 6 h 313"/>
                <a:gd name="T14" fmla="*/ 248 w 344"/>
                <a:gd name="T15" fmla="*/ 20 h 313"/>
                <a:gd name="T16" fmla="*/ 269 w 344"/>
                <a:gd name="T17" fmla="*/ 32 h 313"/>
                <a:gd name="T18" fmla="*/ 297 w 344"/>
                <a:gd name="T19" fmla="*/ 55 h 313"/>
                <a:gd name="T20" fmla="*/ 319 w 344"/>
                <a:gd name="T21" fmla="*/ 83 h 313"/>
                <a:gd name="T22" fmla="*/ 329 w 344"/>
                <a:gd name="T23" fmla="*/ 102 h 313"/>
                <a:gd name="T24" fmla="*/ 335 w 344"/>
                <a:gd name="T25" fmla="*/ 119 h 313"/>
                <a:gd name="T26" fmla="*/ 340 w 344"/>
                <a:gd name="T27" fmla="*/ 135 h 313"/>
                <a:gd name="T28" fmla="*/ 344 w 344"/>
                <a:gd name="T29" fmla="*/ 169 h 313"/>
                <a:gd name="T30" fmla="*/ 339 w 344"/>
                <a:gd name="T31" fmla="*/ 215 h 313"/>
                <a:gd name="T32" fmla="*/ 328 w 344"/>
                <a:gd name="T33" fmla="*/ 246 h 313"/>
                <a:gd name="T34" fmla="*/ 320 w 344"/>
                <a:gd name="T35" fmla="*/ 260 h 313"/>
                <a:gd name="T36" fmla="*/ 300 w 344"/>
                <a:gd name="T37" fmla="*/ 288 h 313"/>
                <a:gd name="T38" fmla="*/ 276 w 344"/>
                <a:gd name="T39" fmla="*/ 310 h 313"/>
                <a:gd name="T40" fmla="*/ 268 w 344"/>
                <a:gd name="T41" fmla="*/ 313 h 313"/>
                <a:gd name="T42" fmla="*/ 229 w 344"/>
                <a:gd name="T43" fmla="*/ 310 h 313"/>
                <a:gd name="T44" fmla="*/ 78 w 344"/>
                <a:gd name="T45" fmla="*/ 310 h 313"/>
                <a:gd name="T46" fmla="*/ 62 w 344"/>
                <a:gd name="T47" fmla="*/ 30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313">
                  <a:moveTo>
                    <a:pt x="62" y="304"/>
                  </a:moveTo>
                  <a:cubicBezTo>
                    <a:pt x="52" y="294"/>
                    <a:pt x="42" y="284"/>
                    <a:pt x="34" y="273"/>
                  </a:cubicBezTo>
                  <a:cubicBezTo>
                    <a:pt x="20" y="252"/>
                    <a:pt x="10" y="230"/>
                    <a:pt x="5" y="205"/>
                  </a:cubicBezTo>
                  <a:cubicBezTo>
                    <a:pt x="0" y="178"/>
                    <a:pt x="1" y="151"/>
                    <a:pt x="9" y="125"/>
                  </a:cubicBezTo>
                  <a:cubicBezTo>
                    <a:pt x="15" y="105"/>
                    <a:pt x="24" y="86"/>
                    <a:pt x="37" y="69"/>
                  </a:cubicBezTo>
                  <a:cubicBezTo>
                    <a:pt x="58" y="43"/>
                    <a:pt x="83" y="24"/>
                    <a:pt x="115" y="13"/>
                  </a:cubicBezTo>
                  <a:cubicBezTo>
                    <a:pt x="144" y="2"/>
                    <a:pt x="174" y="0"/>
                    <a:pt x="204" y="6"/>
                  </a:cubicBezTo>
                  <a:cubicBezTo>
                    <a:pt x="219" y="9"/>
                    <a:pt x="234" y="13"/>
                    <a:pt x="248" y="20"/>
                  </a:cubicBezTo>
                  <a:cubicBezTo>
                    <a:pt x="256" y="22"/>
                    <a:pt x="262" y="27"/>
                    <a:pt x="269" y="32"/>
                  </a:cubicBezTo>
                  <a:cubicBezTo>
                    <a:pt x="279" y="38"/>
                    <a:pt x="289" y="46"/>
                    <a:pt x="297" y="55"/>
                  </a:cubicBezTo>
                  <a:cubicBezTo>
                    <a:pt x="305" y="64"/>
                    <a:pt x="313" y="73"/>
                    <a:pt x="319" y="83"/>
                  </a:cubicBezTo>
                  <a:cubicBezTo>
                    <a:pt x="322" y="90"/>
                    <a:pt x="326" y="95"/>
                    <a:pt x="329" y="102"/>
                  </a:cubicBezTo>
                  <a:cubicBezTo>
                    <a:pt x="331" y="107"/>
                    <a:pt x="333" y="113"/>
                    <a:pt x="335" y="119"/>
                  </a:cubicBezTo>
                  <a:cubicBezTo>
                    <a:pt x="336" y="124"/>
                    <a:pt x="339" y="129"/>
                    <a:pt x="340" y="135"/>
                  </a:cubicBezTo>
                  <a:cubicBezTo>
                    <a:pt x="341" y="146"/>
                    <a:pt x="344" y="157"/>
                    <a:pt x="344" y="169"/>
                  </a:cubicBezTo>
                  <a:cubicBezTo>
                    <a:pt x="344" y="185"/>
                    <a:pt x="342" y="200"/>
                    <a:pt x="339" y="215"/>
                  </a:cubicBezTo>
                  <a:cubicBezTo>
                    <a:pt x="337" y="226"/>
                    <a:pt x="333" y="236"/>
                    <a:pt x="328" y="246"/>
                  </a:cubicBezTo>
                  <a:cubicBezTo>
                    <a:pt x="325" y="251"/>
                    <a:pt x="323" y="256"/>
                    <a:pt x="320" y="260"/>
                  </a:cubicBezTo>
                  <a:cubicBezTo>
                    <a:pt x="314" y="270"/>
                    <a:pt x="308" y="280"/>
                    <a:pt x="300" y="288"/>
                  </a:cubicBezTo>
                  <a:cubicBezTo>
                    <a:pt x="292" y="296"/>
                    <a:pt x="284" y="304"/>
                    <a:pt x="276" y="310"/>
                  </a:cubicBezTo>
                  <a:cubicBezTo>
                    <a:pt x="273" y="312"/>
                    <a:pt x="271" y="313"/>
                    <a:pt x="268" y="313"/>
                  </a:cubicBezTo>
                  <a:cubicBezTo>
                    <a:pt x="255" y="311"/>
                    <a:pt x="242" y="310"/>
                    <a:pt x="229" y="310"/>
                  </a:cubicBezTo>
                  <a:cubicBezTo>
                    <a:pt x="179" y="310"/>
                    <a:pt x="128" y="310"/>
                    <a:pt x="78" y="310"/>
                  </a:cubicBezTo>
                  <a:cubicBezTo>
                    <a:pt x="71" y="310"/>
                    <a:pt x="66" y="309"/>
                    <a:pt x="62" y="30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6">
              <a:extLst>
                <a:ext uri="{FF2B5EF4-FFF2-40B4-BE49-F238E27FC236}">
                  <a16:creationId xmlns:a16="http://schemas.microsoft.com/office/drawing/2014/main" id="{EA060F22-955D-563B-83EB-301D2100D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6" y="681"/>
              <a:ext cx="1155" cy="40"/>
            </a:xfrm>
            <a:custGeom>
              <a:avLst/>
              <a:gdLst>
                <a:gd name="T0" fmla="*/ 10 w 658"/>
                <a:gd name="T1" fmla="*/ 8 h 23"/>
                <a:gd name="T2" fmla="*/ 46 w 658"/>
                <a:gd name="T3" fmla="*/ 10 h 23"/>
                <a:gd name="T4" fmla="*/ 51 w 658"/>
                <a:gd name="T5" fmla="*/ 9 h 23"/>
                <a:gd name="T6" fmla="*/ 55 w 658"/>
                <a:gd name="T7" fmla="*/ 10 h 23"/>
                <a:gd name="T8" fmla="*/ 130 w 658"/>
                <a:gd name="T9" fmla="*/ 10 h 23"/>
                <a:gd name="T10" fmla="*/ 173 w 658"/>
                <a:gd name="T11" fmla="*/ 9 h 23"/>
                <a:gd name="T12" fmla="*/ 202 w 658"/>
                <a:gd name="T13" fmla="*/ 8 h 23"/>
                <a:gd name="T14" fmla="*/ 219 w 658"/>
                <a:gd name="T15" fmla="*/ 6 h 23"/>
                <a:gd name="T16" fmla="*/ 252 w 658"/>
                <a:gd name="T17" fmla="*/ 6 h 23"/>
                <a:gd name="T18" fmla="*/ 295 w 658"/>
                <a:gd name="T19" fmla="*/ 4 h 23"/>
                <a:gd name="T20" fmla="*/ 340 w 658"/>
                <a:gd name="T21" fmla="*/ 2 h 23"/>
                <a:gd name="T22" fmla="*/ 358 w 658"/>
                <a:gd name="T23" fmla="*/ 0 h 23"/>
                <a:gd name="T24" fmla="*/ 359 w 658"/>
                <a:gd name="T25" fmla="*/ 0 h 23"/>
                <a:gd name="T26" fmla="*/ 521 w 658"/>
                <a:gd name="T27" fmla="*/ 0 h 23"/>
                <a:gd name="T28" fmla="*/ 545 w 658"/>
                <a:gd name="T29" fmla="*/ 0 h 23"/>
                <a:gd name="T30" fmla="*/ 648 w 658"/>
                <a:gd name="T31" fmla="*/ 0 h 23"/>
                <a:gd name="T32" fmla="*/ 658 w 658"/>
                <a:gd name="T33" fmla="*/ 1 h 23"/>
                <a:gd name="T34" fmla="*/ 658 w 658"/>
                <a:gd name="T35" fmla="*/ 3 h 23"/>
                <a:gd name="T36" fmla="*/ 655 w 658"/>
                <a:gd name="T37" fmla="*/ 6 h 23"/>
                <a:gd name="T38" fmla="*/ 638 w 658"/>
                <a:gd name="T39" fmla="*/ 14 h 23"/>
                <a:gd name="T40" fmla="*/ 574 w 658"/>
                <a:gd name="T41" fmla="*/ 14 h 23"/>
                <a:gd name="T42" fmla="*/ 457 w 658"/>
                <a:gd name="T43" fmla="*/ 14 h 23"/>
                <a:gd name="T44" fmla="*/ 406 w 658"/>
                <a:gd name="T45" fmla="*/ 14 h 23"/>
                <a:gd name="T46" fmla="*/ 396 w 658"/>
                <a:gd name="T47" fmla="*/ 15 h 23"/>
                <a:gd name="T48" fmla="*/ 374 w 658"/>
                <a:gd name="T49" fmla="*/ 16 h 23"/>
                <a:gd name="T50" fmla="*/ 339 w 658"/>
                <a:gd name="T51" fmla="*/ 17 h 23"/>
                <a:gd name="T52" fmla="*/ 323 w 658"/>
                <a:gd name="T53" fmla="*/ 18 h 23"/>
                <a:gd name="T54" fmla="*/ 305 w 658"/>
                <a:gd name="T55" fmla="*/ 17 h 23"/>
                <a:gd name="T56" fmla="*/ 300 w 658"/>
                <a:gd name="T57" fmla="*/ 16 h 23"/>
                <a:gd name="T58" fmla="*/ 285 w 658"/>
                <a:gd name="T59" fmla="*/ 18 h 23"/>
                <a:gd name="T60" fmla="*/ 283 w 658"/>
                <a:gd name="T61" fmla="*/ 19 h 23"/>
                <a:gd name="T62" fmla="*/ 262 w 658"/>
                <a:gd name="T63" fmla="*/ 20 h 23"/>
                <a:gd name="T64" fmla="*/ 240 w 658"/>
                <a:gd name="T65" fmla="*/ 21 h 23"/>
                <a:gd name="T66" fmla="*/ 232 w 658"/>
                <a:gd name="T67" fmla="*/ 21 h 23"/>
                <a:gd name="T68" fmla="*/ 204 w 658"/>
                <a:gd name="T69" fmla="*/ 21 h 23"/>
                <a:gd name="T70" fmla="*/ 139 w 658"/>
                <a:gd name="T71" fmla="*/ 23 h 23"/>
                <a:gd name="T72" fmla="*/ 90 w 658"/>
                <a:gd name="T73" fmla="*/ 23 h 23"/>
                <a:gd name="T74" fmla="*/ 69 w 658"/>
                <a:gd name="T75" fmla="*/ 22 h 23"/>
                <a:gd name="T76" fmla="*/ 49 w 658"/>
                <a:gd name="T77" fmla="*/ 21 h 23"/>
                <a:gd name="T78" fmla="*/ 17 w 658"/>
                <a:gd name="T79" fmla="*/ 19 h 23"/>
                <a:gd name="T80" fmla="*/ 14 w 658"/>
                <a:gd name="T81" fmla="*/ 12 h 23"/>
                <a:gd name="T82" fmla="*/ 7 w 658"/>
                <a:gd name="T83" fmla="*/ 16 h 23"/>
                <a:gd name="T84" fmla="*/ 2 w 658"/>
                <a:gd name="T85" fmla="*/ 16 h 23"/>
                <a:gd name="T86" fmla="*/ 1 w 658"/>
                <a:gd name="T87" fmla="*/ 12 h 23"/>
                <a:gd name="T88" fmla="*/ 5 w 658"/>
                <a:gd name="T89" fmla="*/ 8 h 23"/>
                <a:gd name="T90" fmla="*/ 10 w 658"/>
                <a:gd name="T91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8" h="23">
                  <a:moveTo>
                    <a:pt x="10" y="8"/>
                  </a:moveTo>
                  <a:cubicBezTo>
                    <a:pt x="22" y="9"/>
                    <a:pt x="34" y="9"/>
                    <a:pt x="46" y="10"/>
                  </a:cubicBezTo>
                  <a:cubicBezTo>
                    <a:pt x="48" y="10"/>
                    <a:pt x="49" y="10"/>
                    <a:pt x="51" y="9"/>
                  </a:cubicBezTo>
                  <a:cubicBezTo>
                    <a:pt x="52" y="10"/>
                    <a:pt x="54" y="10"/>
                    <a:pt x="55" y="10"/>
                  </a:cubicBezTo>
                  <a:cubicBezTo>
                    <a:pt x="80" y="10"/>
                    <a:pt x="105" y="10"/>
                    <a:pt x="130" y="10"/>
                  </a:cubicBezTo>
                  <a:cubicBezTo>
                    <a:pt x="144" y="9"/>
                    <a:pt x="159" y="10"/>
                    <a:pt x="173" y="9"/>
                  </a:cubicBezTo>
                  <a:cubicBezTo>
                    <a:pt x="183" y="8"/>
                    <a:pt x="192" y="9"/>
                    <a:pt x="202" y="8"/>
                  </a:cubicBezTo>
                  <a:cubicBezTo>
                    <a:pt x="208" y="7"/>
                    <a:pt x="213" y="6"/>
                    <a:pt x="219" y="6"/>
                  </a:cubicBezTo>
                  <a:cubicBezTo>
                    <a:pt x="230" y="7"/>
                    <a:pt x="241" y="6"/>
                    <a:pt x="252" y="6"/>
                  </a:cubicBezTo>
                  <a:cubicBezTo>
                    <a:pt x="266" y="5"/>
                    <a:pt x="280" y="5"/>
                    <a:pt x="295" y="4"/>
                  </a:cubicBezTo>
                  <a:cubicBezTo>
                    <a:pt x="310" y="3"/>
                    <a:pt x="325" y="3"/>
                    <a:pt x="340" y="2"/>
                  </a:cubicBezTo>
                  <a:cubicBezTo>
                    <a:pt x="346" y="1"/>
                    <a:pt x="352" y="2"/>
                    <a:pt x="358" y="0"/>
                  </a:cubicBezTo>
                  <a:cubicBezTo>
                    <a:pt x="358" y="0"/>
                    <a:pt x="359" y="0"/>
                    <a:pt x="359" y="0"/>
                  </a:cubicBezTo>
                  <a:cubicBezTo>
                    <a:pt x="413" y="0"/>
                    <a:pt x="467" y="0"/>
                    <a:pt x="521" y="0"/>
                  </a:cubicBezTo>
                  <a:cubicBezTo>
                    <a:pt x="529" y="0"/>
                    <a:pt x="537" y="0"/>
                    <a:pt x="545" y="0"/>
                  </a:cubicBezTo>
                  <a:cubicBezTo>
                    <a:pt x="579" y="0"/>
                    <a:pt x="614" y="0"/>
                    <a:pt x="648" y="0"/>
                  </a:cubicBezTo>
                  <a:cubicBezTo>
                    <a:pt x="651" y="0"/>
                    <a:pt x="654" y="1"/>
                    <a:pt x="658" y="1"/>
                  </a:cubicBezTo>
                  <a:cubicBezTo>
                    <a:pt x="658" y="2"/>
                    <a:pt x="658" y="2"/>
                    <a:pt x="658" y="3"/>
                  </a:cubicBezTo>
                  <a:cubicBezTo>
                    <a:pt x="657" y="4"/>
                    <a:pt x="656" y="5"/>
                    <a:pt x="655" y="6"/>
                  </a:cubicBezTo>
                  <a:cubicBezTo>
                    <a:pt x="651" y="12"/>
                    <a:pt x="646" y="14"/>
                    <a:pt x="638" y="14"/>
                  </a:cubicBezTo>
                  <a:cubicBezTo>
                    <a:pt x="617" y="13"/>
                    <a:pt x="596" y="14"/>
                    <a:pt x="574" y="14"/>
                  </a:cubicBezTo>
                  <a:cubicBezTo>
                    <a:pt x="535" y="14"/>
                    <a:pt x="496" y="14"/>
                    <a:pt x="457" y="14"/>
                  </a:cubicBezTo>
                  <a:cubicBezTo>
                    <a:pt x="440" y="14"/>
                    <a:pt x="423" y="14"/>
                    <a:pt x="406" y="14"/>
                  </a:cubicBezTo>
                  <a:cubicBezTo>
                    <a:pt x="403" y="14"/>
                    <a:pt x="400" y="14"/>
                    <a:pt x="396" y="15"/>
                  </a:cubicBezTo>
                  <a:cubicBezTo>
                    <a:pt x="389" y="15"/>
                    <a:pt x="381" y="15"/>
                    <a:pt x="374" y="16"/>
                  </a:cubicBezTo>
                  <a:cubicBezTo>
                    <a:pt x="362" y="16"/>
                    <a:pt x="351" y="16"/>
                    <a:pt x="339" y="17"/>
                  </a:cubicBezTo>
                  <a:cubicBezTo>
                    <a:pt x="334" y="18"/>
                    <a:pt x="329" y="17"/>
                    <a:pt x="323" y="18"/>
                  </a:cubicBezTo>
                  <a:cubicBezTo>
                    <a:pt x="317" y="17"/>
                    <a:pt x="311" y="15"/>
                    <a:pt x="305" y="17"/>
                  </a:cubicBezTo>
                  <a:cubicBezTo>
                    <a:pt x="304" y="18"/>
                    <a:pt x="302" y="17"/>
                    <a:pt x="300" y="16"/>
                  </a:cubicBezTo>
                  <a:cubicBezTo>
                    <a:pt x="295" y="13"/>
                    <a:pt x="290" y="14"/>
                    <a:pt x="285" y="18"/>
                  </a:cubicBezTo>
                  <a:cubicBezTo>
                    <a:pt x="284" y="19"/>
                    <a:pt x="284" y="19"/>
                    <a:pt x="283" y="19"/>
                  </a:cubicBezTo>
                  <a:cubicBezTo>
                    <a:pt x="276" y="19"/>
                    <a:pt x="269" y="20"/>
                    <a:pt x="262" y="20"/>
                  </a:cubicBezTo>
                  <a:cubicBezTo>
                    <a:pt x="255" y="19"/>
                    <a:pt x="248" y="20"/>
                    <a:pt x="240" y="21"/>
                  </a:cubicBezTo>
                  <a:cubicBezTo>
                    <a:pt x="238" y="21"/>
                    <a:pt x="235" y="21"/>
                    <a:pt x="232" y="21"/>
                  </a:cubicBezTo>
                  <a:cubicBezTo>
                    <a:pt x="223" y="21"/>
                    <a:pt x="213" y="21"/>
                    <a:pt x="204" y="21"/>
                  </a:cubicBezTo>
                  <a:cubicBezTo>
                    <a:pt x="182" y="22"/>
                    <a:pt x="160" y="23"/>
                    <a:pt x="139" y="23"/>
                  </a:cubicBezTo>
                  <a:cubicBezTo>
                    <a:pt x="122" y="23"/>
                    <a:pt x="106" y="23"/>
                    <a:pt x="90" y="23"/>
                  </a:cubicBezTo>
                  <a:cubicBezTo>
                    <a:pt x="83" y="23"/>
                    <a:pt x="76" y="23"/>
                    <a:pt x="69" y="22"/>
                  </a:cubicBezTo>
                  <a:cubicBezTo>
                    <a:pt x="62" y="22"/>
                    <a:pt x="56" y="22"/>
                    <a:pt x="49" y="21"/>
                  </a:cubicBezTo>
                  <a:cubicBezTo>
                    <a:pt x="38" y="20"/>
                    <a:pt x="28" y="20"/>
                    <a:pt x="17" y="19"/>
                  </a:cubicBezTo>
                  <a:cubicBezTo>
                    <a:pt x="11" y="18"/>
                    <a:pt x="11" y="18"/>
                    <a:pt x="14" y="12"/>
                  </a:cubicBezTo>
                  <a:cubicBezTo>
                    <a:pt x="11" y="12"/>
                    <a:pt x="9" y="14"/>
                    <a:pt x="7" y="16"/>
                  </a:cubicBezTo>
                  <a:cubicBezTo>
                    <a:pt x="6" y="17"/>
                    <a:pt x="4" y="18"/>
                    <a:pt x="2" y="16"/>
                  </a:cubicBezTo>
                  <a:cubicBezTo>
                    <a:pt x="1" y="15"/>
                    <a:pt x="0" y="14"/>
                    <a:pt x="1" y="12"/>
                  </a:cubicBezTo>
                  <a:cubicBezTo>
                    <a:pt x="1" y="10"/>
                    <a:pt x="2" y="8"/>
                    <a:pt x="5" y="8"/>
                  </a:cubicBezTo>
                  <a:cubicBezTo>
                    <a:pt x="7" y="8"/>
                    <a:pt x="8" y="8"/>
                    <a:pt x="10" y="8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7">
              <a:extLst>
                <a:ext uri="{FF2B5EF4-FFF2-40B4-BE49-F238E27FC236}">
                  <a16:creationId xmlns:a16="http://schemas.microsoft.com/office/drawing/2014/main" id="{69554F29-B55F-90A0-F5CF-7E3E8AAC5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" y="855"/>
              <a:ext cx="759" cy="37"/>
            </a:xfrm>
            <a:custGeom>
              <a:avLst/>
              <a:gdLst>
                <a:gd name="T0" fmla="*/ 426 w 432"/>
                <a:gd name="T1" fmla="*/ 13 h 21"/>
                <a:gd name="T2" fmla="*/ 320 w 432"/>
                <a:gd name="T3" fmla="*/ 17 h 21"/>
                <a:gd name="T4" fmla="*/ 159 w 432"/>
                <a:gd name="T5" fmla="*/ 21 h 21"/>
                <a:gd name="T6" fmla="*/ 40 w 432"/>
                <a:gd name="T7" fmla="*/ 15 h 21"/>
                <a:gd name="T8" fmla="*/ 26 w 432"/>
                <a:gd name="T9" fmla="*/ 14 h 21"/>
                <a:gd name="T10" fmla="*/ 0 w 432"/>
                <a:gd name="T11" fmla="*/ 1 h 21"/>
                <a:gd name="T12" fmla="*/ 23 w 432"/>
                <a:gd name="T13" fmla="*/ 3 h 21"/>
                <a:gd name="T14" fmla="*/ 204 w 432"/>
                <a:gd name="T15" fmla="*/ 8 h 21"/>
                <a:gd name="T16" fmla="*/ 325 w 432"/>
                <a:gd name="T17" fmla="*/ 4 h 21"/>
                <a:gd name="T18" fmla="*/ 420 w 432"/>
                <a:gd name="T19" fmla="*/ 1 h 21"/>
                <a:gd name="T20" fmla="*/ 423 w 432"/>
                <a:gd name="T21" fmla="*/ 1 h 21"/>
                <a:gd name="T22" fmla="*/ 431 w 432"/>
                <a:gd name="T23" fmla="*/ 10 h 21"/>
                <a:gd name="T24" fmla="*/ 429 w 432"/>
                <a:gd name="T25" fmla="*/ 13 h 21"/>
                <a:gd name="T26" fmla="*/ 426 w 432"/>
                <a:gd name="T27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21">
                  <a:moveTo>
                    <a:pt x="426" y="13"/>
                  </a:moveTo>
                  <a:cubicBezTo>
                    <a:pt x="390" y="15"/>
                    <a:pt x="355" y="16"/>
                    <a:pt x="320" y="17"/>
                  </a:cubicBezTo>
                  <a:cubicBezTo>
                    <a:pt x="266" y="19"/>
                    <a:pt x="212" y="21"/>
                    <a:pt x="159" y="21"/>
                  </a:cubicBezTo>
                  <a:cubicBezTo>
                    <a:pt x="119" y="20"/>
                    <a:pt x="80" y="18"/>
                    <a:pt x="40" y="15"/>
                  </a:cubicBezTo>
                  <a:cubicBezTo>
                    <a:pt x="36" y="14"/>
                    <a:pt x="31" y="14"/>
                    <a:pt x="26" y="14"/>
                  </a:cubicBezTo>
                  <a:cubicBezTo>
                    <a:pt x="15" y="14"/>
                    <a:pt x="8" y="6"/>
                    <a:pt x="0" y="1"/>
                  </a:cubicBezTo>
                  <a:cubicBezTo>
                    <a:pt x="8" y="2"/>
                    <a:pt x="15" y="2"/>
                    <a:pt x="23" y="3"/>
                  </a:cubicBezTo>
                  <a:cubicBezTo>
                    <a:pt x="83" y="9"/>
                    <a:pt x="144" y="9"/>
                    <a:pt x="204" y="8"/>
                  </a:cubicBezTo>
                  <a:cubicBezTo>
                    <a:pt x="244" y="7"/>
                    <a:pt x="284" y="6"/>
                    <a:pt x="325" y="4"/>
                  </a:cubicBezTo>
                  <a:cubicBezTo>
                    <a:pt x="356" y="3"/>
                    <a:pt x="388" y="2"/>
                    <a:pt x="420" y="1"/>
                  </a:cubicBezTo>
                  <a:cubicBezTo>
                    <a:pt x="421" y="0"/>
                    <a:pt x="422" y="0"/>
                    <a:pt x="423" y="1"/>
                  </a:cubicBezTo>
                  <a:cubicBezTo>
                    <a:pt x="426" y="4"/>
                    <a:pt x="429" y="7"/>
                    <a:pt x="431" y="10"/>
                  </a:cubicBezTo>
                  <a:cubicBezTo>
                    <a:pt x="432" y="12"/>
                    <a:pt x="432" y="13"/>
                    <a:pt x="429" y="13"/>
                  </a:cubicBezTo>
                  <a:cubicBezTo>
                    <a:pt x="428" y="13"/>
                    <a:pt x="427" y="13"/>
                    <a:pt x="426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8">
              <a:extLst>
                <a:ext uri="{FF2B5EF4-FFF2-40B4-BE49-F238E27FC236}">
                  <a16:creationId xmlns:a16="http://schemas.microsoft.com/office/drawing/2014/main" id="{2124E70A-5148-6174-862D-A4DC49DE5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" y="719"/>
              <a:ext cx="346" cy="194"/>
            </a:xfrm>
            <a:custGeom>
              <a:avLst/>
              <a:gdLst>
                <a:gd name="T0" fmla="*/ 128 w 197"/>
                <a:gd name="T1" fmla="*/ 90 h 110"/>
                <a:gd name="T2" fmla="*/ 129 w 197"/>
                <a:gd name="T3" fmla="*/ 84 h 110"/>
                <a:gd name="T4" fmla="*/ 122 w 197"/>
                <a:gd name="T5" fmla="*/ 78 h 110"/>
                <a:gd name="T6" fmla="*/ 108 w 197"/>
                <a:gd name="T7" fmla="*/ 71 h 110"/>
                <a:gd name="T8" fmla="*/ 111 w 197"/>
                <a:gd name="T9" fmla="*/ 69 h 110"/>
                <a:gd name="T10" fmla="*/ 102 w 197"/>
                <a:gd name="T11" fmla="*/ 58 h 110"/>
                <a:gd name="T12" fmla="*/ 91 w 197"/>
                <a:gd name="T13" fmla="*/ 51 h 110"/>
                <a:gd name="T14" fmla="*/ 86 w 197"/>
                <a:gd name="T15" fmla="*/ 51 h 110"/>
                <a:gd name="T16" fmla="*/ 91 w 197"/>
                <a:gd name="T17" fmla="*/ 49 h 110"/>
                <a:gd name="T18" fmla="*/ 78 w 197"/>
                <a:gd name="T19" fmla="*/ 39 h 110"/>
                <a:gd name="T20" fmla="*/ 68 w 197"/>
                <a:gd name="T21" fmla="*/ 32 h 110"/>
                <a:gd name="T22" fmla="*/ 64 w 197"/>
                <a:gd name="T23" fmla="*/ 32 h 110"/>
                <a:gd name="T24" fmla="*/ 66 w 197"/>
                <a:gd name="T25" fmla="*/ 31 h 110"/>
                <a:gd name="T26" fmla="*/ 46 w 197"/>
                <a:gd name="T27" fmla="*/ 19 h 110"/>
                <a:gd name="T28" fmla="*/ 30 w 197"/>
                <a:gd name="T29" fmla="*/ 12 h 110"/>
                <a:gd name="T30" fmla="*/ 3 w 197"/>
                <a:gd name="T31" fmla="*/ 4 h 110"/>
                <a:gd name="T32" fmla="*/ 0 w 197"/>
                <a:gd name="T33" fmla="*/ 1 h 110"/>
                <a:gd name="T34" fmla="*/ 39 w 197"/>
                <a:gd name="T35" fmla="*/ 1 h 110"/>
                <a:gd name="T36" fmla="*/ 48 w 197"/>
                <a:gd name="T37" fmla="*/ 3 h 110"/>
                <a:gd name="T38" fmla="*/ 96 w 197"/>
                <a:gd name="T39" fmla="*/ 22 h 110"/>
                <a:gd name="T40" fmla="*/ 151 w 197"/>
                <a:gd name="T41" fmla="*/ 62 h 110"/>
                <a:gd name="T42" fmla="*/ 195 w 197"/>
                <a:gd name="T43" fmla="*/ 105 h 110"/>
                <a:gd name="T44" fmla="*/ 197 w 197"/>
                <a:gd name="T45" fmla="*/ 109 h 110"/>
                <a:gd name="T46" fmla="*/ 178 w 197"/>
                <a:gd name="T47" fmla="*/ 109 h 110"/>
                <a:gd name="T48" fmla="*/ 149 w 197"/>
                <a:gd name="T49" fmla="*/ 110 h 110"/>
                <a:gd name="T50" fmla="*/ 144 w 197"/>
                <a:gd name="T51" fmla="*/ 102 h 110"/>
                <a:gd name="T52" fmla="*/ 140 w 197"/>
                <a:gd name="T53" fmla="*/ 98 h 110"/>
                <a:gd name="T54" fmla="*/ 128 w 197"/>
                <a:gd name="T55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7" h="110">
                  <a:moveTo>
                    <a:pt x="128" y="90"/>
                  </a:moveTo>
                  <a:cubicBezTo>
                    <a:pt x="134" y="89"/>
                    <a:pt x="134" y="89"/>
                    <a:pt x="129" y="84"/>
                  </a:cubicBezTo>
                  <a:cubicBezTo>
                    <a:pt x="127" y="82"/>
                    <a:pt x="126" y="79"/>
                    <a:pt x="122" y="78"/>
                  </a:cubicBezTo>
                  <a:cubicBezTo>
                    <a:pt x="119" y="72"/>
                    <a:pt x="115" y="70"/>
                    <a:pt x="108" y="71"/>
                  </a:cubicBezTo>
                  <a:cubicBezTo>
                    <a:pt x="108" y="69"/>
                    <a:pt x="111" y="70"/>
                    <a:pt x="111" y="69"/>
                  </a:cubicBezTo>
                  <a:cubicBezTo>
                    <a:pt x="109" y="64"/>
                    <a:pt x="105" y="62"/>
                    <a:pt x="102" y="58"/>
                  </a:cubicBezTo>
                  <a:cubicBezTo>
                    <a:pt x="99" y="54"/>
                    <a:pt x="96" y="50"/>
                    <a:pt x="91" y="51"/>
                  </a:cubicBezTo>
                  <a:cubicBezTo>
                    <a:pt x="89" y="51"/>
                    <a:pt x="88" y="51"/>
                    <a:pt x="86" y="51"/>
                  </a:cubicBezTo>
                  <a:cubicBezTo>
                    <a:pt x="87" y="48"/>
                    <a:pt x="89" y="50"/>
                    <a:pt x="91" y="49"/>
                  </a:cubicBezTo>
                  <a:cubicBezTo>
                    <a:pt x="87" y="46"/>
                    <a:pt x="83" y="41"/>
                    <a:pt x="78" y="39"/>
                  </a:cubicBezTo>
                  <a:cubicBezTo>
                    <a:pt x="76" y="35"/>
                    <a:pt x="72" y="33"/>
                    <a:pt x="68" y="32"/>
                  </a:cubicBezTo>
                  <a:cubicBezTo>
                    <a:pt x="66" y="32"/>
                    <a:pt x="65" y="32"/>
                    <a:pt x="64" y="32"/>
                  </a:cubicBezTo>
                  <a:cubicBezTo>
                    <a:pt x="64" y="29"/>
                    <a:pt x="66" y="30"/>
                    <a:pt x="66" y="31"/>
                  </a:cubicBezTo>
                  <a:cubicBezTo>
                    <a:pt x="60" y="27"/>
                    <a:pt x="52" y="24"/>
                    <a:pt x="46" y="19"/>
                  </a:cubicBezTo>
                  <a:cubicBezTo>
                    <a:pt x="41" y="16"/>
                    <a:pt x="35" y="14"/>
                    <a:pt x="30" y="12"/>
                  </a:cubicBezTo>
                  <a:cubicBezTo>
                    <a:pt x="21" y="11"/>
                    <a:pt x="12" y="6"/>
                    <a:pt x="3" y="4"/>
                  </a:cubicBezTo>
                  <a:cubicBezTo>
                    <a:pt x="1" y="3"/>
                    <a:pt x="0" y="3"/>
                    <a:pt x="0" y="1"/>
                  </a:cubicBezTo>
                  <a:cubicBezTo>
                    <a:pt x="13" y="1"/>
                    <a:pt x="26" y="0"/>
                    <a:pt x="39" y="1"/>
                  </a:cubicBezTo>
                  <a:cubicBezTo>
                    <a:pt x="42" y="1"/>
                    <a:pt x="45" y="2"/>
                    <a:pt x="48" y="3"/>
                  </a:cubicBezTo>
                  <a:cubicBezTo>
                    <a:pt x="65" y="9"/>
                    <a:pt x="81" y="15"/>
                    <a:pt x="96" y="22"/>
                  </a:cubicBezTo>
                  <a:cubicBezTo>
                    <a:pt x="117" y="32"/>
                    <a:pt x="135" y="46"/>
                    <a:pt x="151" y="62"/>
                  </a:cubicBezTo>
                  <a:cubicBezTo>
                    <a:pt x="166" y="76"/>
                    <a:pt x="181" y="90"/>
                    <a:pt x="195" y="105"/>
                  </a:cubicBezTo>
                  <a:cubicBezTo>
                    <a:pt x="196" y="107"/>
                    <a:pt x="197" y="107"/>
                    <a:pt x="197" y="109"/>
                  </a:cubicBezTo>
                  <a:cubicBezTo>
                    <a:pt x="191" y="109"/>
                    <a:pt x="184" y="109"/>
                    <a:pt x="178" y="109"/>
                  </a:cubicBezTo>
                  <a:cubicBezTo>
                    <a:pt x="168" y="110"/>
                    <a:pt x="159" y="110"/>
                    <a:pt x="149" y="110"/>
                  </a:cubicBezTo>
                  <a:cubicBezTo>
                    <a:pt x="149" y="106"/>
                    <a:pt x="146" y="104"/>
                    <a:pt x="144" y="102"/>
                  </a:cubicBezTo>
                  <a:cubicBezTo>
                    <a:pt x="143" y="100"/>
                    <a:pt x="141" y="99"/>
                    <a:pt x="140" y="98"/>
                  </a:cubicBezTo>
                  <a:cubicBezTo>
                    <a:pt x="138" y="92"/>
                    <a:pt x="134" y="89"/>
                    <a:pt x="128" y="9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9">
              <a:extLst>
                <a:ext uri="{FF2B5EF4-FFF2-40B4-BE49-F238E27FC236}">
                  <a16:creationId xmlns:a16="http://schemas.microsoft.com/office/drawing/2014/main" id="{ED8D5E2D-E8CA-0F6F-742A-DE3E6AF27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" y="890"/>
              <a:ext cx="739" cy="35"/>
            </a:xfrm>
            <a:custGeom>
              <a:avLst/>
              <a:gdLst>
                <a:gd name="T0" fmla="*/ 409 w 421"/>
                <a:gd name="T1" fmla="*/ 1 h 20"/>
                <a:gd name="T2" fmla="*/ 419 w 421"/>
                <a:gd name="T3" fmla="*/ 11 h 20"/>
                <a:gd name="T4" fmla="*/ 418 w 421"/>
                <a:gd name="T5" fmla="*/ 13 h 20"/>
                <a:gd name="T6" fmla="*/ 304 w 421"/>
                <a:gd name="T7" fmla="*/ 17 h 20"/>
                <a:gd name="T8" fmla="*/ 166 w 421"/>
                <a:gd name="T9" fmla="*/ 20 h 20"/>
                <a:gd name="T10" fmla="*/ 53 w 421"/>
                <a:gd name="T11" fmla="*/ 14 h 20"/>
                <a:gd name="T12" fmla="*/ 24 w 421"/>
                <a:gd name="T13" fmla="*/ 12 h 20"/>
                <a:gd name="T14" fmla="*/ 15 w 421"/>
                <a:gd name="T15" fmla="*/ 9 h 20"/>
                <a:gd name="T16" fmla="*/ 0 w 421"/>
                <a:gd name="T17" fmla="*/ 0 h 20"/>
                <a:gd name="T18" fmla="*/ 13 w 421"/>
                <a:gd name="T19" fmla="*/ 1 h 20"/>
                <a:gd name="T20" fmla="*/ 73 w 421"/>
                <a:gd name="T21" fmla="*/ 5 h 20"/>
                <a:gd name="T22" fmla="*/ 232 w 421"/>
                <a:gd name="T23" fmla="*/ 6 h 20"/>
                <a:gd name="T24" fmla="*/ 401 w 421"/>
                <a:gd name="T25" fmla="*/ 1 h 20"/>
                <a:gd name="T26" fmla="*/ 409 w 421"/>
                <a:gd name="T2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20">
                  <a:moveTo>
                    <a:pt x="409" y="1"/>
                  </a:moveTo>
                  <a:cubicBezTo>
                    <a:pt x="414" y="3"/>
                    <a:pt x="416" y="7"/>
                    <a:pt x="419" y="11"/>
                  </a:cubicBezTo>
                  <a:cubicBezTo>
                    <a:pt x="421" y="12"/>
                    <a:pt x="419" y="12"/>
                    <a:pt x="418" y="13"/>
                  </a:cubicBezTo>
                  <a:cubicBezTo>
                    <a:pt x="380" y="14"/>
                    <a:pt x="342" y="16"/>
                    <a:pt x="304" y="17"/>
                  </a:cubicBezTo>
                  <a:cubicBezTo>
                    <a:pt x="258" y="18"/>
                    <a:pt x="212" y="20"/>
                    <a:pt x="166" y="20"/>
                  </a:cubicBezTo>
                  <a:cubicBezTo>
                    <a:pt x="128" y="19"/>
                    <a:pt x="90" y="17"/>
                    <a:pt x="53" y="14"/>
                  </a:cubicBezTo>
                  <a:cubicBezTo>
                    <a:pt x="43" y="14"/>
                    <a:pt x="34" y="13"/>
                    <a:pt x="24" y="12"/>
                  </a:cubicBezTo>
                  <a:cubicBezTo>
                    <a:pt x="21" y="12"/>
                    <a:pt x="18" y="11"/>
                    <a:pt x="15" y="9"/>
                  </a:cubicBezTo>
                  <a:cubicBezTo>
                    <a:pt x="11" y="6"/>
                    <a:pt x="6" y="3"/>
                    <a:pt x="0" y="0"/>
                  </a:cubicBezTo>
                  <a:cubicBezTo>
                    <a:pt x="5" y="0"/>
                    <a:pt x="9" y="1"/>
                    <a:pt x="13" y="1"/>
                  </a:cubicBezTo>
                  <a:cubicBezTo>
                    <a:pt x="33" y="3"/>
                    <a:pt x="53" y="4"/>
                    <a:pt x="73" y="5"/>
                  </a:cubicBezTo>
                  <a:cubicBezTo>
                    <a:pt x="126" y="8"/>
                    <a:pt x="179" y="8"/>
                    <a:pt x="232" y="6"/>
                  </a:cubicBezTo>
                  <a:cubicBezTo>
                    <a:pt x="288" y="5"/>
                    <a:pt x="345" y="3"/>
                    <a:pt x="401" y="1"/>
                  </a:cubicBezTo>
                  <a:cubicBezTo>
                    <a:pt x="404" y="1"/>
                    <a:pt x="407" y="1"/>
                    <a:pt x="409" y="1"/>
                  </a:cubicBezTo>
                  <a:close/>
                </a:path>
              </a:pathLst>
            </a:custGeom>
            <a:solidFill>
              <a:srgbClr val="4A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0">
              <a:extLst>
                <a:ext uri="{FF2B5EF4-FFF2-40B4-BE49-F238E27FC236}">
                  <a16:creationId xmlns:a16="http://schemas.microsoft.com/office/drawing/2014/main" id="{BAD1FCE8-B80C-F4E6-7C35-B93CBF9EC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" y="719"/>
              <a:ext cx="393" cy="194"/>
            </a:xfrm>
            <a:custGeom>
              <a:avLst/>
              <a:gdLst>
                <a:gd name="T0" fmla="*/ 224 w 224"/>
                <a:gd name="T1" fmla="*/ 109 h 110"/>
                <a:gd name="T2" fmla="*/ 181 w 224"/>
                <a:gd name="T3" fmla="*/ 110 h 110"/>
                <a:gd name="T4" fmla="*/ 176 w 224"/>
                <a:gd name="T5" fmla="*/ 107 h 110"/>
                <a:gd name="T6" fmla="*/ 111 w 224"/>
                <a:gd name="T7" fmla="*/ 53 h 110"/>
                <a:gd name="T8" fmla="*/ 32 w 224"/>
                <a:gd name="T9" fmla="*/ 11 h 110"/>
                <a:gd name="T10" fmla="*/ 0 w 224"/>
                <a:gd name="T11" fmla="*/ 1 h 110"/>
                <a:gd name="T12" fmla="*/ 41 w 224"/>
                <a:gd name="T13" fmla="*/ 1 h 110"/>
                <a:gd name="T14" fmla="*/ 67 w 224"/>
                <a:gd name="T15" fmla="*/ 9 h 110"/>
                <a:gd name="T16" fmla="*/ 134 w 224"/>
                <a:gd name="T17" fmla="*/ 38 h 110"/>
                <a:gd name="T18" fmla="*/ 184 w 224"/>
                <a:gd name="T19" fmla="*/ 75 h 110"/>
                <a:gd name="T20" fmla="*/ 222 w 224"/>
                <a:gd name="T21" fmla="*/ 107 h 110"/>
                <a:gd name="T22" fmla="*/ 224 w 224"/>
                <a:gd name="T23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" h="110">
                  <a:moveTo>
                    <a:pt x="224" y="109"/>
                  </a:moveTo>
                  <a:cubicBezTo>
                    <a:pt x="209" y="109"/>
                    <a:pt x="195" y="109"/>
                    <a:pt x="181" y="110"/>
                  </a:cubicBezTo>
                  <a:cubicBezTo>
                    <a:pt x="178" y="110"/>
                    <a:pt x="177" y="108"/>
                    <a:pt x="176" y="107"/>
                  </a:cubicBezTo>
                  <a:cubicBezTo>
                    <a:pt x="155" y="88"/>
                    <a:pt x="134" y="70"/>
                    <a:pt x="111" y="53"/>
                  </a:cubicBezTo>
                  <a:cubicBezTo>
                    <a:pt x="87" y="35"/>
                    <a:pt x="60" y="22"/>
                    <a:pt x="32" y="11"/>
                  </a:cubicBezTo>
                  <a:cubicBezTo>
                    <a:pt x="22" y="8"/>
                    <a:pt x="11" y="5"/>
                    <a:pt x="0" y="1"/>
                  </a:cubicBezTo>
                  <a:cubicBezTo>
                    <a:pt x="14" y="1"/>
                    <a:pt x="27" y="0"/>
                    <a:pt x="41" y="1"/>
                  </a:cubicBezTo>
                  <a:cubicBezTo>
                    <a:pt x="50" y="2"/>
                    <a:pt x="58" y="6"/>
                    <a:pt x="67" y="9"/>
                  </a:cubicBezTo>
                  <a:cubicBezTo>
                    <a:pt x="90" y="17"/>
                    <a:pt x="113" y="26"/>
                    <a:pt x="134" y="38"/>
                  </a:cubicBezTo>
                  <a:cubicBezTo>
                    <a:pt x="152" y="49"/>
                    <a:pt x="168" y="62"/>
                    <a:pt x="184" y="75"/>
                  </a:cubicBezTo>
                  <a:cubicBezTo>
                    <a:pt x="197" y="85"/>
                    <a:pt x="210" y="96"/>
                    <a:pt x="222" y="107"/>
                  </a:cubicBezTo>
                  <a:cubicBezTo>
                    <a:pt x="223" y="108"/>
                    <a:pt x="224" y="108"/>
                    <a:pt x="224" y="109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1">
              <a:extLst>
                <a:ext uri="{FF2B5EF4-FFF2-40B4-BE49-F238E27FC236}">
                  <a16:creationId xmlns:a16="http://schemas.microsoft.com/office/drawing/2014/main" id="{0A0D931E-4D9D-5ABA-9226-6D0FE83BF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" y="718"/>
              <a:ext cx="386" cy="195"/>
            </a:xfrm>
            <a:custGeom>
              <a:avLst/>
              <a:gdLst>
                <a:gd name="T0" fmla="*/ 83 w 220"/>
                <a:gd name="T1" fmla="*/ 16 h 111"/>
                <a:gd name="T2" fmla="*/ 122 w 220"/>
                <a:gd name="T3" fmla="*/ 34 h 111"/>
                <a:gd name="T4" fmla="*/ 165 w 220"/>
                <a:gd name="T5" fmla="*/ 64 h 111"/>
                <a:gd name="T6" fmla="*/ 213 w 220"/>
                <a:gd name="T7" fmla="*/ 104 h 111"/>
                <a:gd name="T8" fmla="*/ 220 w 220"/>
                <a:gd name="T9" fmla="*/ 111 h 111"/>
                <a:gd name="T10" fmla="*/ 196 w 220"/>
                <a:gd name="T11" fmla="*/ 111 h 111"/>
                <a:gd name="T12" fmla="*/ 177 w 220"/>
                <a:gd name="T13" fmla="*/ 111 h 111"/>
                <a:gd name="T14" fmla="*/ 171 w 220"/>
                <a:gd name="T15" fmla="*/ 108 h 111"/>
                <a:gd name="T16" fmla="*/ 105 w 220"/>
                <a:gd name="T17" fmla="*/ 52 h 111"/>
                <a:gd name="T18" fmla="*/ 86 w 220"/>
                <a:gd name="T19" fmla="*/ 39 h 111"/>
                <a:gd name="T20" fmla="*/ 72 w 220"/>
                <a:gd name="T21" fmla="*/ 32 h 111"/>
                <a:gd name="T22" fmla="*/ 44 w 220"/>
                <a:gd name="T23" fmla="*/ 19 h 111"/>
                <a:gd name="T24" fmla="*/ 4 w 220"/>
                <a:gd name="T25" fmla="*/ 5 h 111"/>
                <a:gd name="T26" fmla="*/ 3 w 220"/>
                <a:gd name="T27" fmla="*/ 5 h 111"/>
                <a:gd name="T28" fmla="*/ 0 w 220"/>
                <a:gd name="T29" fmla="*/ 2 h 111"/>
                <a:gd name="T30" fmla="*/ 4 w 220"/>
                <a:gd name="T31" fmla="*/ 1 h 111"/>
                <a:gd name="T32" fmla="*/ 33 w 220"/>
                <a:gd name="T33" fmla="*/ 1 h 111"/>
                <a:gd name="T34" fmla="*/ 69 w 220"/>
                <a:gd name="T35" fmla="*/ 10 h 111"/>
                <a:gd name="T36" fmla="*/ 83 w 220"/>
                <a:gd name="T37" fmla="*/ 1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" h="111">
                  <a:moveTo>
                    <a:pt x="83" y="16"/>
                  </a:moveTo>
                  <a:cubicBezTo>
                    <a:pt x="96" y="21"/>
                    <a:pt x="109" y="27"/>
                    <a:pt x="122" y="34"/>
                  </a:cubicBezTo>
                  <a:cubicBezTo>
                    <a:pt x="138" y="42"/>
                    <a:pt x="151" y="53"/>
                    <a:pt x="165" y="64"/>
                  </a:cubicBezTo>
                  <a:cubicBezTo>
                    <a:pt x="181" y="77"/>
                    <a:pt x="197" y="90"/>
                    <a:pt x="213" y="104"/>
                  </a:cubicBezTo>
                  <a:cubicBezTo>
                    <a:pt x="215" y="106"/>
                    <a:pt x="217" y="108"/>
                    <a:pt x="220" y="111"/>
                  </a:cubicBezTo>
                  <a:cubicBezTo>
                    <a:pt x="211" y="111"/>
                    <a:pt x="204" y="111"/>
                    <a:pt x="196" y="111"/>
                  </a:cubicBezTo>
                  <a:cubicBezTo>
                    <a:pt x="190" y="111"/>
                    <a:pt x="183" y="110"/>
                    <a:pt x="177" y="111"/>
                  </a:cubicBezTo>
                  <a:cubicBezTo>
                    <a:pt x="174" y="111"/>
                    <a:pt x="172" y="110"/>
                    <a:pt x="171" y="108"/>
                  </a:cubicBezTo>
                  <a:cubicBezTo>
                    <a:pt x="150" y="88"/>
                    <a:pt x="128" y="69"/>
                    <a:pt x="105" y="52"/>
                  </a:cubicBezTo>
                  <a:cubicBezTo>
                    <a:pt x="99" y="47"/>
                    <a:pt x="93" y="42"/>
                    <a:pt x="86" y="39"/>
                  </a:cubicBezTo>
                  <a:cubicBezTo>
                    <a:pt x="81" y="38"/>
                    <a:pt x="77" y="34"/>
                    <a:pt x="72" y="32"/>
                  </a:cubicBezTo>
                  <a:cubicBezTo>
                    <a:pt x="63" y="27"/>
                    <a:pt x="54" y="23"/>
                    <a:pt x="44" y="19"/>
                  </a:cubicBezTo>
                  <a:cubicBezTo>
                    <a:pt x="31" y="13"/>
                    <a:pt x="17" y="9"/>
                    <a:pt x="4" y="5"/>
                  </a:cubicBezTo>
                  <a:cubicBezTo>
                    <a:pt x="3" y="4"/>
                    <a:pt x="4" y="5"/>
                    <a:pt x="3" y="5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0"/>
                    <a:pt x="3" y="1"/>
                    <a:pt x="4" y="1"/>
                  </a:cubicBezTo>
                  <a:cubicBezTo>
                    <a:pt x="14" y="0"/>
                    <a:pt x="23" y="1"/>
                    <a:pt x="33" y="1"/>
                  </a:cubicBezTo>
                  <a:cubicBezTo>
                    <a:pt x="46" y="1"/>
                    <a:pt x="57" y="6"/>
                    <a:pt x="69" y="10"/>
                  </a:cubicBezTo>
                  <a:cubicBezTo>
                    <a:pt x="74" y="11"/>
                    <a:pt x="79" y="13"/>
                    <a:pt x="83" y="1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2">
              <a:extLst>
                <a:ext uri="{FF2B5EF4-FFF2-40B4-BE49-F238E27FC236}">
                  <a16:creationId xmlns:a16="http://schemas.microsoft.com/office/drawing/2014/main" id="{1FEA1216-FFC0-6EEB-83A3-FE67AAC16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" y="718"/>
              <a:ext cx="358" cy="195"/>
            </a:xfrm>
            <a:custGeom>
              <a:avLst/>
              <a:gdLst>
                <a:gd name="T0" fmla="*/ 204 w 204"/>
                <a:gd name="T1" fmla="*/ 110 h 111"/>
                <a:gd name="T2" fmla="*/ 160 w 204"/>
                <a:gd name="T3" fmla="*/ 111 h 111"/>
                <a:gd name="T4" fmla="*/ 156 w 204"/>
                <a:gd name="T5" fmla="*/ 108 h 111"/>
                <a:gd name="T6" fmla="*/ 111 w 204"/>
                <a:gd name="T7" fmla="*/ 63 h 111"/>
                <a:gd name="T8" fmla="*/ 32 w 204"/>
                <a:gd name="T9" fmla="*/ 13 h 111"/>
                <a:gd name="T10" fmla="*/ 0 w 204"/>
                <a:gd name="T11" fmla="*/ 2 h 111"/>
                <a:gd name="T12" fmla="*/ 4 w 204"/>
                <a:gd name="T13" fmla="*/ 2 h 111"/>
                <a:gd name="T14" fmla="*/ 12 w 204"/>
                <a:gd name="T15" fmla="*/ 1 h 111"/>
                <a:gd name="T16" fmla="*/ 64 w 204"/>
                <a:gd name="T17" fmla="*/ 9 h 111"/>
                <a:gd name="T18" fmla="*/ 127 w 204"/>
                <a:gd name="T19" fmla="*/ 40 h 111"/>
                <a:gd name="T20" fmla="*/ 167 w 204"/>
                <a:gd name="T21" fmla="*/ 73 h 111"/>
                <a:gd name="T22" fmla="*/ 203 w 204"/>
                <a:gd name="T23" fmla="*/ 108 h 111"/>
                <a:gd name="T24" fmla="*/ 204 w 204"/>
                <a:gd name="T25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111">
                  <a:moveTo>
                    <a:pt x="204" y="110"/>
                  </a:moveTo>
                  <a:cubicBezTo>
                    <a:pt x="189" y="110"/>
                    <a:pt x="175" y="110"/>
                    <a:pt x="160" y="111"/>
                  </a:cubicBezTo>
                  <a:cubicBezTo>
                    <a:pt x="158" y="111"/>
                    <a:pt x="157" y="109"/>
                    <a:pt x="156" y="108"/>
                  </a:cubicBezTo>
                  <a:cubicBezTo>
                    <a:pt x="141" y="92"/>
                    <a:pt x="126" y="77"/>
                    <a:pt x="111" y="63"/>
                  </a:cubicBezTo>
                  <a:cubicBezTo>
                    <a:pt x="88" y="41"/>
                    <a:pt x="62" y="25"/>
                    <a:pt x="32" y="13"/>
                  </a:cubicBezTo>
                  <a:cubicBezTo>
                    <a:pt x="22" y="9"/>
                    <a:pt x="11" y="6"/>
                    <a:pt x="0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7" y="1"/>
                    <a:pt x="9" y="2"/>
                    <a:pt x="12" y="1"/>
                  </a:cubicBezTo>
                  <a:cubicBezTo>
                    <a:pt x="30" y="0"/>
                    <a:pt x="47" y="2"/>
                    <a:pt x="64" y="9"/>
                  </a:cubicBezTo>
                  <a:cubicBezTo>
                    <a:pt x="86" y="18"/>
                    <a:pt x="108" y="26"/>
                    <a:pt x="127" y="40"/>
                  </a:cubicBezTo>
                  <a:cubicBezTo>
                    <a:pt x="142" y="50"/>
                    <a:pt x="154" y="61"/>
                    <a:pt x="167" y="73"/>
                  </a:cubicBezTo>
                  <a:cubicBezTo>
                    <a:pt x="179" y="85"/>
                    <a:pt x="191" y="96"/>
                    <a:pt x="203" y="108"/>
                  </a:cubicBezTo>
                  <a:cubicBezTo>
                    <a:pt x="203" y="109"/>
                    <a:pt x="203" y="109"/>
                    <a:pt x="204" y="11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3">
              <a:extLst>
                <a:ext uri="{FF2B5EF4-FFF2-40B4-BE49-F238E27FC236}">
                  <a16:creationId xmlns:a16="http://schemas.microsoft.com/office/drawing/2014/main" id="{9814D40B-D2D8-B957-A8B7-6BFF36089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9" y="716"/>
              <a:ext cx="367" cy="197"/>
            </a:xfrm>
            <a:custGeom>
              <a:avLst/>
              <a:gdLst>
                <a:gd name="T0" fmla="*/ 89 w 209"/>
                <a:gd name="T1" fmla="*/ 21 h 112"/>
                <a:gd name="T2" fmla="*/ 91 w 209"/>
                <a:gd name="T3" fmla="*/ 22 h 112"/>
                <a:gd name="T4" fmla="*/ 90 w 209"/>
                <a:gd name="T5" fmla="*/ 28 h 112"/>
                <a:gd name="T6" fmla="*/ 88 w 209"/>
                <a:gd name="T7" fmla="*/ 32 h 112"/>
                <a:gd name="T8" fmla="*/ 93 w 209"/>
                <a:gd name="T9" fmla="*/ 29 h 112"/>
                <a:gd name="T10" fmla="*/ 100 w 209"/>
                <a:gd name="T11" fmla="*/ 30 h 112"/>
                <a:gd name="T12" fmla="*/ 99 w 209"/>
                <a:gd name="T13" fmla="*/ 36 h 112"/>
                <a:gd name="T14" fmla="*/ 95 w 209"/>
                <a:gd name="T15" fmla="*/ 43 h 112"/>
                <a:gd name="T16" fmla="*/ 104 w 209"/>
                <a:gd name="T17" fmla="*/ 31 h 112"/>
                <a:gd name="T18" fmla="*/ 107 w 209"/>
                <a:gd name="T19" fmla="*/ 28 h 112"/>
                <a:gd name="T20" fmla="*/ 147 w 209"/>
                <a:gd name="T21" fmla="*/ 55 h 112"/>
                <a:gd name="T22" fmla="*/ 209 w 209"/>
                <a:gd name="T23" fmla="*/ 111 h 112"/>
                <a:gd name="T24" fmla="*/ 198 w 209"/>
                <a:gd name="T25" fmla="*/ 111 h 112"/>
                <a:gd name="T26" fmla="*/ 166 w 209"/>
                <a:gd name="T27" fmla="*/ 112 h 112"/>
                <a:gd name="T28" fmla="*/ 160 w 209"/>
                <a:gd name="T29" fmla="*/ 109 h 112"/>
                <a:gd name="T30" fmla="*/ 100 w 209"/>
                <a:gd name="T31" fmla="*/ 53 h 112"/>
                <a:gd name="T32" fmla="*/ 32 w 209"/>
                <a:gd name="T33" fmla="*/ 14 h 112"/>
                <a:gd name="T34" fmla="*/ 0 w 209"/>
                <a:gd name="T35" fmla="*/ 2 h 112"/>
                <a:gd name="T36" fmla="*/ 20 w 209"/>
                <a:gd name="T37" fmla="*/ 2 h 112"/>
                <a:gd name="T38" fmla="*/ 69 w 209"/>
                <a:gd name="T39" fmla="*/ 12 h 112"/>
                <a:gd name="T40" fmla="*/ 83 w 209"/>
                <a:gd name="T41" fmla="*/ 18 h 112"/>
                <a:gd name="T42" fmla="*/ 81 w 209"/>
                <a:gd name="T43" fmla="*/ 23 h 112"/>
                <a:gd name="T44" fmla="*/ 78 w 209"/>
                <a:gd name="T45" fmla="*/ 27 h 112"/>
                <a:gd name="T46" fmla="*/ 89 w 209"/>
                <a:gd name="T47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112">
                  <a:moveTo>
                    <a:pt x="89" y="21"/>
                  </a:moveTo>
                  <a:cubicBezTo>
                    <a:pt x="90" y="21"/>
                    <a:pt x="91" y="21"/>
                    <a:pt x="91" y="22"/>
                  </a:cubicBezTo>
                  <a:cubicBezTo>
                    <a:pt x="93" y="24"/>
                    <a:pt x="92" y="26"/>
                    <a:pt x="90" y="28"/>
                  </a:cubicBezTo>
                  <a:cubicBezTo>
                    <a:pt x="89" y="29"/>
                    <a:pt x="88" y="30"/>
                    <a:pt x="88" y="32"/>
                  </a:cubicBezTo>
                  <a:cubicBezTo>
                    <a:pt x="90" y="32"/>
                    <a:pt x="91" y="30"/>
                    <a:pt x="93" y="29"/>
                  </a:cubicBezTo>
                  <a:cubicBezTo>
                    <a:pt x="95" y="28"/>
                    <a:pt x="98" y="27"/>
                    <a:pt x="100" y="30"/>
                  </a:cubicBezTo>
                  <a:cubicBezTo>
                    <a:pt x="102" y="32"/>
                    <a:pt x="101" y="34"/>
                    <a:pt x="99" y="36"/>
                  </a:cubicBezTo>
                  <a:cubicBezTo>
                    <a:pt x="97" y="38"/>
                    <a:pt x="94" y="40"/>
                    <a:pt x="95" y="43"/>
                  </a:cubicBezTo>
                  <a:cubicBezTo>
                    <a:pt x="98" y="39"/>
                    <a:pt x="104" y="37"/>
                    <a:pt x="104" y="31"/>
                  </a:cubicBezTo>
                  <a:cubicBezTo>
                    <a:pt x="105" y="29"/>
                    <a:pt x="105" y="28"/>
                    <a:pt x="107" y="28"/>
                  </a:cubicBezTo>
                  <a:cubicBezTo>
                    <a:pt x="122" y="35"/>
                    <a:pt x="135" y="45"/>
                    <a:pt x="147" y="55"/>
                  </a:cubicBezTo>
                  <a:cubicBezTo>
                    <a:pt x="168" y="72"/>
                    <a:pt x="189" y="91"/>
                    <a:pt x="209" y="111"/>
                  </a:cubicBezTo>
                  <a:cubicBezTo>
                    <a:pt x="205" y="111"/>
                    <a:pt x="202" y="111"/>
                    <a:pt x="198" y="111"/>
                  </a:cubicBezTo>
                  <a:cubicBezTo>
                    <a:pt x="187" y="111"/>
                    <a:pt x="177" y="111"/>
                    <a:pt x="166" y="112"/>
                  </a:cubicBezTo>
                  <a:cubicBezTo>
                    <a:pt x="163" y="112"/>
                    <a:pt x="162" y="111"/>
                    <a:pt x="160" y="109"/>
                  </a:cubicBezTo>
                  <a:cubicBezTo>
                    <a:pt x="141" y="89"/>
                    <a:pt x="121" y="70"/>
                    <a:pt x="100" y="53"/>
                  </a:cubicBezTo>
                  <a:cubicBezTo>
                    <a:pt x="80" y="36"/>
                    <a:pt x="57" y="24"/>
                    <a:pt x="32" y="14"/>
                  </a:cubicBezTo>
                  <a:cubicBezTo>
                    <a:pt x="22" y="10"/>
                    <a:pt x="11" y="7"/>
                    <a:pt x="0" y="2"/>
                  </a:cubicBezTo>
                  <a:cubicBezTo>
                    <a:pt x="6" y="2"/>
                    <a:pt x="13" y="3"/>
                    <a:pt x="20" y="2"/>
                  </a:cubicBezTo>
                  <a:cubicBezTo>
                    <a:pt x="37" y="0"/>
                    <a:pt x="53" y="6"/>
                    <a:pt x="69" y="12"/>
                  </a:cubicBezTo>
                  <a:cubicBezTo>
                    <a:pt x="74" y="14"/>
                    <a:pt x="78" y="16"/>
                    <a:pt x="83" y="18"/>
                  </a:cubicBezTo>
                  <a:cubicBezTo>
                    <a:pt x="84" y="20"/>
                    <a:pt x="82" y="21"/>
                    <a:pt x="81" y="23"/>
                  </a:cubicBezTo>
                  <a:cubicBezTo>
                    <a:pt x="80" y="24"/>
                    <a:pt x="79" y="25"/>
                    <a:pt x="78" y="27"/>
                  </a:cubicBezTo>
                  <a:cubicBezTo>
                    <a:pt x="83" y="26"/>
                    <a:pt x="84" y="21"/>
                    <a:pt x="89" y="2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4">
              <a:extLst>
                <a:ext uri="{FF2B5EF4-FFF2-40B4-BE49-F238E27FC236}">
                  <a16:creationId xmlns:a16="http://schemas.microsoft.com/office/drawing/2014/main" id="{24323A8C-D028-53DC-C4B4-778265214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" y="725"/>
              <a:ext cx="302" cy="188"/>
            </a:xfrm>
            <a:custGeom>
              <a:avLst/>
              <a:gdLst>
                <a:gd name="T0" fmla="*/ 6 w 172"/>
                <a:gd name="T1" fmla="*/ 0 h 107"/>
                <a:gd name="T2" fmla="*/ 66 w 172"/>
                <a:gd name="T3" fmla="*/ 23 h 107"/>
                <a:gd name="T4" fmla="*/ 73 w 172"/>
                <a:gd name="T5" fmla="*/ 27 h 107"/>
                <a:gd name="T6" fmla="*/ 172 w 172"/>
                <a:gd name="T7" fmla="*/ 105 h 107"/>
                <a:gd name="T8" fmla="*/ 171 w 172"/>
                <a:gd name="T9" fmla="*/ 106 h 107"/>
                <a:gd name="T10" fmla="*/ 149 w 172"/>
                <a:gd name="T11" fmla="*/ 106 h 107"/>
                <a:gd name="T12" fmla="*/ 130 w 172"/>
                <a:gd name="T13" fmla="*/ 107 h 107"/>
                <a:gd name="T14" fmla="*/ 122 w 172"/>
                <a:gd name="T15" fmla="*/ 103 h 107"/>
                <a:gd name="T16" fmla="*/ 48 w 172"/>
                <a:gd name="T17" fmla="*/ 39 h 107"/>
                <a:gd name="T18" fmla="*/ 3 w 172"/>
                <a:gd name="T19" fmla="*/ 15 h 107"/>
                <a:gd name="T20" fmla="*/ 0 w 172"/>
                <a:gd name="T21" fmla="*/ 13 h 107"/>
                <a:gd name="T22" fmla="*/ 5 w 172"/>
                <a:gd name="T23" fmla="*/ 9 h 107"/>
                <a:gd name="T24" fmla="*/ 11 w 172"/>
                <a:gd name="T25" fmla="*/ 11 h 107"/>
                <a:gd name="T26" fmla="*/ 13 w 172"/>
                <a:gd name="T27" fmla="*/ 10 h 107"/>
                <a:gd name="T28" fmla="*/ 12 w 172"/>
                <a:gd name="T29" fmla="*/ 9 h 107"/>
                <a:gd name="T30" fmla="*/ 6 w 172"/>
                <a:gd name="T31" fmla="*/ 6 h 107"/>
                <a:gd name="T32" fmla="*/ 6 w 172"/>
                <a:gd name="T3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07">
                  <a:moveTo>
                    <a:pt x="6" y="0"/>
                  </a:moveTo>
                  <a:cubicBezTo>
                    <a:pt x="27" y="7"/>
                    <a:pt x="47" y="14"/>
                    <a:pt x="66" y="23"/>
                  </a:cubicBezTo>
                  <a:cubicBezTo>
                    <a:pt x="68" y="24"/>
                    <a:pt x="71" y="25"/>
                    <a:pt x="73" y="27"/>
                  </a:cubicBezTo>
                  <a:cubicBezTo>
                    <a:pt x="110" y="47"/>
                    <a:pt x="140" y="77"/>
                    <a:pt x="172" y="105"/>
                  </a:cubicBezTo>
                  <a:cubicBezTo>
                    <a:pt x="172" y="106"/>
                    <a:pt x="171" y="106"/>
                    <a:pt x="171" y="106"/>
                  </a:cubicBezTo>
                  <a:cubicBezTo>
                    <a:pt x="164" y="106"/>
                    <a:pt x="156" y="106"/>
                    <a:pt x="149" y="106"/>
                  </a:cubicBezTo>
                  <a:cubicBezTo>
                    <a:pt x="143" y="106"/>
                    <a:pt x="136" y="106"/>
                    <a:pt x="130" y="107"/>
                  </a:cubicBezTo>
                  <a:cubicBezTo>
                    <a:pt x="127" y="107"/>
                    <a:pt x="125" y="105"/>
                    <a:pt x="122" y="103"/>
                  </a:cubicBezTo>
                  <a:cubicBezTo>
                    <a:pt x="99" y="80"/>
                    <a:pt x="75" y="58"/>
                    <a:pt x="48" y="39"/>
                  </a:cubicBezTo>
                  <a:cubicBezTo>
                    <a:pt x="34" y="29"/>
                    <a:pt x="19" y="21"/>
                    <a:pt x="3" y="15"/>
                  </a:cubicBezTo>
                  <a:cubicBezTo>
                    <a:pt x="2" y="14"/>
                    <a:pt x="1" y="13"/>
                    <a:pt x="0" y="13"/>
                  </a:cubicBezTo>
                  <a:cubicBezTo>
                    <a:pt x="0" y="9"/>
                    <a:pt x="2" y="8"/>
                    <a:pt x="5" y="9"/>
                  </a:cubicBezTo>
                  <a:cubicBezTo>
                    <a:pt x="7" y="10"/>
                    <a:pt x="9" y="11"/>
                    <a:pt x="11" y="11"/>
                  </a:cubicBezTo>
                  <a:cubicBezTo>
                    <a:pt x="12" y="11"/>
                    <a:pt x="12" y="11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0" y="8"/>
                    <a:pt x="8" y="7"/>
                    <a:pt x="6" y="6"/>
                  </a:cubicBezTo>
                  <a:cubicBezTo>
                    <a:pt x="3" y="4"/>
                    <a:pt x="3" y="2"/>
                    <a:pt x="6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5">
              <a:extLst>
                <a:ext uri="{FF2B5EF4-FFF2-40B4-BE49-F238E27FC236}">
                  <a16:creationId xmlns:a16="http://schemas.microsoft.com/office/drawing/2014/main" id="{108F1A43-055C-FDF5-D684-48E9B532B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" y="726"/>
              <a:ext cx="486" cy="32"/>
            </a:xfrm>
            <a:custGeom>
              <a:avLst/>
              <a:gdLst>
                <a:gd name="T0" fmla="*/ 235 w 277"/>
                <a:gd name="T1" fmla="*/ 3 h 18"/>
                <a:gd name="T2" fmla="*/ 274 w 277"/>
                <a:gd name="T3" fmla="*/ 2 h 18"/>
                <a:gd name="T4" fmla="*/ 276 w 277"/>
                <a:gd name="T5" fmla="*/ 2 h 18"/>
                <a:gd name="T6" fmla="*/ 274 w 277"/>
                <a:gd name="T7" fmla="*/ 7 h 18"/>
                <a:gd name="T8" fmla="*/ 265 w 277"/>
                <a:gd name="T9" fmla="*/ 14 h 18"/>
                <a:gd name="T10" fmla="*/ 256 w 277"/>
                <a:gd name="T11" fmla="*/ 15 h 18"/>
                <a:gd name="T12" fmla="*/ 111 w 277"/>
                <a:gd name="T13" fmla="*/ 17 h 18"/>
                <a:gd name="T14" fmla="*/ 11 w 277"/>
                <a:gd name="T15" fmla="*/ 11 h 18"/>
                <a:gd name="T16" fmla="*/ 4 w 277"/>
                <a:gd name="T17" fmla="*/ 5 h 18"/>
                <a:gd name="T18" fmla="*/ 2 w 277"/>
                <a:gd name="T19" fmla="*/ 0 h 18"/>
                <a:gd name="T20" fmla="*/ 45 w 277"/>
                <a:gd name="T21" fmla="*/ 3 h 18"/>
                <a:gd name="T22" fmla="*/ 148 w 277"/>
                <a:gd name="T23" fmla="*/ 5 h 18"/>
                <a:gd name="T24" fmla="*/ 230 w 277"/>
                <a:gd name="T25" fmla="*/ 3 h 18"/>
                <a:gd name="T26" fmla="*/ 235 w 277"/>
                <a:gd name="T2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18">
                  <a:moveTo>
                    <a:pt x="235" y="3"/>
                  </a:moveTo>
                  <a:cubicBezTo>
                    <a:pt x="248" y="3"/>
                    <a:pt x="261" y="2"/>
                    <a:pt x="274" y="2"/>
                  </a:cubicBezTo>
                  <a:cubicBezTo>
                    <a:pt x="275" y="2"/>
                    <a:pt x="275" y="2"/>
                    <a:pt x="276" y="2"/>
                  </a:cubicBezTo>
                  <a:cubicBezTo>
                    <a:pt x="277" y="4"/>
                    <a:pt x="275" y="5"/>
                    <a:pt x="274" y="7"/>
                  </a:cubicBezTo>
                  <a:cubicBezTo>
                    <a:pt x="271" y="10"/>
                    <a:pt x="268" y="12"/>
                    <a:pt x="265" y="14"/>
                  </a:cubicBezTo>
                  <a:cubicBezTo>
                    <a:pt x="262" y="15"/>
                    <a:pt x="259" y="15"/>
                    <a:pt x="256" y="15"/>
                  </a:cubicBezTo>
                  <a:cubicBezTo>
                    <a:pt x="208" y="17"/>
                    <a:pt x="159" y="18"/>
                    <a:pt x="111" y="17"/>
                  </a:cubicBezTo>
                  <a:cubicBezTo>
                    <a:pt x="78" y="16"/>
                    <a:pt x="44" y="14"/>
                    <a:pt x="11" y="11"/>
                  </a:cubicBezTo>
                  <a:cubicBezTo>
                    <a:pt x="10" y="8"/>
                    <a:pt x="7" y="7"/>
                    <a:pt x="4" y="5"/>
                  </a:cubicBezTo>
                  <a:cubicBezTo>
                    <a:pt x="2" y="4"/>
                    <a:pt x="0" y="3"/>
                    <a:pt x="2" y="0"/>
                  </a:cubicBezTo>
                  <a:cubicBezTo>
                    <a:pt x="16" y="1"/>
                    <a:pt x="31" y="2"/>
                    <a:pt x="45" y="3"/>
                  </a:cubicBezTo>
                  <a:cubicBezTo>
                    <a:pt x="79" y="5"/>
                    <a:pt x="113" y="6"/>
                    <a:pt x="148" y="5"/>
                  </a:cubicBezTo>
                  <a:cubicBezTo>
                    <a:pt x="175" y="5"/>
                    <a:pt x="202" y="4"/>
                    <a:pt x="230" y="3"/>
                  </a:cubicBezTo>
                  <a:cubicBezTo>
                    <a:pt x="231" y="3"/>
                    <a:pt x="233" y="3"/>
                    <a:pt x="235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6">
              <a:extLst>
                <a:ext uri="{FF2B5EF4-FFF2-40B4-BE49-F238E27FC236}">
                  <a16:creationId xmlns:a16="http://schemas.microsoft.com/office/drawing/2014/main" id="{8197AD2A-FF3D-E6CB-AAD4-AB19434D0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2" y="756"/>
              <a:ext cx="437" cy="35"/>
            </a:xfrm>
            <a:custGeom>
              <a:avLst/>
              <a:gdLst>
                <a:gd name="T0" fmla="*/ 248 w 249"/>
                <a:gd name="T1" fmla="*/ 18 h 20"/>
                <a:gd name="T2" fmla="*/ 133 w 249"/>
                <a:gd name="T3" fmla="*/ 19 h 20"/>
                <a:gd name="T4" fmla="*/ 24 w 249"/>
                <a:gd name="T5" fmla="*/ 13 h 20"/>
                <a:gd name="T6" fmla="*/ 8 w 249"/>
                <a:gd name="T7" fmla="*/ 6 h 20"/>
                <a:gd name="T8" fmla="*/ 0 w 249"/>
                <a:gd name="T9" fmla="*/ 0 h 20"/>
                <a:gd name="T10" fmla="*/ 22 w 249"/>
                <a:gd name="T11" fmla="*/ 2 h 20"/>
                <a:gd name="T12" fmla="*/ 104 w 249"/>
                <a:gd name="T13" fmla="*/ 7 h 20"/>
                <a:gd name="T14" fmla="*/ 229 w 249"/>
                <a:gd name="T15" fmla="*/ 6 h 20"/>
                <a:gd name="T16" fmla="*/ 231 w 249"/>
                <a:gd name="T17" fmla="*/ 6 h 20"/>
                <a:gd name="T18" fmla="*/ 244 w 249"/>
                <a:gd name="T19" fmla="*/ 6 h 20"/>
                <a:gd name="T20" fmla="*/ 246 w 249"/>
                <a:gd name="T21" fmla="*/ 7 h 20"/>
                <a:gd name="T22" fmla="*/ 248 w 249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9" h="20">
                  <a:moveTo>
                    <a:pt x="248" y="18"/>
                  </a:moveTo>
                  <a:cubicBezTo>
                    <a:pt x="210" y="19"/>
                    <a:pt x="172" y="20"/>
                    <a:pt x="133" y="19"/>
                  </a:cubicBezTo>
                  <a:cubicBezTo>
                    <a:pt x="97" y="18"/>
                    <a:pt x="60" y="16"/>
                    <a:pt x="24" y="13"/>
                  </a:cubicBezTo>
                  <a:cubicBezTo>
                    <a:pt x="18" y="12"/>
                    <a:pt x="13" y="8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  <a:cubicBezTo>
                    <a:pt x="8" y="1"/>
                    <a:pt x="15" y="1"/>
                    <a:pt x="22" y="2"/>
                  </a:cubicBezTo>
                  <a:cubicBezTo>
                    <a:pt x="49" y="5"/>
                    <a:pt x="77" y="6"/>
                    <a:pt x="104" y="7"/>
                  </a:cubicBezTo>
                  <a:cubicBezTo>
                    <a:pt x="145" y="8"/>
                    <a:pt x="187" y="7"/>
                    <a:pt x="229" y="6"/>
                  </a:cubicBezTo>
                  <a:cubicBezTo>
                    <a:pt x="229" y="6"/>
                    <a:pt x="230" y="6"/>
                    <a:pt x="231" y="6"/>
                  </a:cubicBezTo>
                  <a:cubicBezTo>
                    <a:pt x="235" y="6"/>
                    <a:pt x="240" y="6"/>
                    <a:pt x="244" y="6"/>
                  </a:cubicBezTo>
                  <a:cubicBezTo>
                    <a:pt x="245" y="6"/>
                    <a:pt x="246" y="6"/>
                    <a:pt x="246" y="7"/>
                  </a:cubicBezTo>
                  <a:cubicBezTo>
                    <a:pt x="247" y="11"/>
                    <a:pt x="249" y="14"/>
                    <a:pt x="248" y="18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17">
              <a:extLst>
                <a:ext uri="{FF2B5EF4-FFF2-40B4-BE49-F238E27FC236}">
                  <a16:creationId xmlns:a16="http://schemas.microsoft.com/office/drawing/2014/main" id="{91C82B02-2B64-B196-9B51-9983385BE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821"/>
              <a:ext cx="375" cy="36"/>
            </a:xfrm>
            <a:custGeom>
              <a:avLst/>
              <a:gdLst>
                <a:gd name="T0" fmla="*/ 202 w 214"/>
                <a:gd name="T1" fmla="*/ 0 h 20"/>
                <a:gd name="T2" fmla="*/ 214 w 214"/>
                <a:gd name="T3" fmla="*/ 11 h 20"/>
                <a:gd name="T4" fmla="*/ 208 w 214"/>
                <a:gd name="T5" fmla="*/ 13 h 20"/>
                <a:gd name="T6" fmla="*/ 128 w 214"/>
                <a:gd name="T7" fmla="*/ 16 h 20"/>
                <a:gd name="T8" fmla="*/ 15 w 214"/>
                <a:gd name="T9" fmla="*/ 19 h 20"/>
                <a:gd name="T10" fmla="*/ 9 w 214"/>
                <a:gd name="T11" fmla="*/ 19 h 20"/>
                <a:gd name="T12" fmla="*/ 3 w 214"/>
                <a:gd name="T13" fmla="*/ 20 h 20"/>
                <a:gd name="T14" fmla="*/ 0 w 214"/>
                <a:gd name="T15" fmla="*/ 19 h 20"/>
                <a:gd name="T16" fmla="*/ 1 w 214"/>
                <a:gd name="T17" fmla="*/ 16 h 20"/>
                <a:gd name="T18" fmla="*/ 12 w 214"/>
                <a:gd name="T19" fmla="*/ 7 h 20"/>
                <a:gd name="T20" fmla="*/ 71 w 214"/>
                <a:gd name="T21" fmla="*/ 5 h 20"/>
                <a:gd name="T22" fmla="*/ 181 w 214"/>
                <a:gd name="T23" fmla="*/ 1 h 20"/>
                <a:gd name="T24" fmla="*/ 202 w 214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20">
                  <a:moveTo>
                    <a:pt x="202" y="0"/>
                  </a:moveTo>
                  <a:cubicBezTo>
                    <a:pt x="208" y="2"/>
                    <a:pt x="210" y="7"/>
                    <a:pt x="214" y="11"/>
                  </a:cubicBezTo>
                  <a:cubicBezTo>
                    <a:pt x="212" y="13"/>
                    <a:pt x="210" y="11"/>
                    <a:pt x="208" y="13"/>
                  </a:cubicBezTo>
                  <a:cubicBezTo>
                    <a:pt x="182" y="14"/>
                    <a:pt x="155" y="15"/>
                    <a:pt x="128" y="16"/>
                  </a:cubicBezTo>
                  <a:cubicBezTo>
                    <a:pt x="91" y="17"/>
                    <a:pt x="53" y="18"/>
                    <a:pt x="15" y="19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7" y="20"/>
                    <a:pt x="5" y="20"/>
                    <a:pt x="3" y="20"/>
                  </a:cubicBezTo>
                  <a:cubicBezTo>
                    <a:pt x="2" y="20"/>
                    <a:pt x="0" y="20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4" y="13"/>
                    <a:pt x="7" y="9"/>
                    <a:pt x="12" y="7"/>
                  </a:cubicBezTo>
                  <a:cubicBezTo>
                    <a:pt x="31" y="6"/>
                    <a:pt x="51" y="6"/>
                    <a:pt x="71" y="5"/>
                  </a:cubicBezTo>
                  <a:cubicBezTo>
                    <a:pt x="108" y="4"/>
                    <a:pt x="144" y="2"/>
                    <a:pt x="181" y="1"/>
                  </a:cubicBezTo>
                  <a:cubicBezTo>
                    <a:pt x="188" y="1"/>
                    <a:pt x="195" y="1"/>
                    <a:pt x="202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18">
              <a:extLst>
                <a:ext uri="{FF2B5EF4-FFF2-40B4-BE49-F238E27FC236}">
                  <a16:creationId xmlns:a16="http://schemas.microsoft.com/office/drawing/2014/main" id="{89287972-2CC1-DB74-8BF4-D69E69B8D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" y="790"/>
              <a:ext cx="386" cy="35"/>
            </a:xfrm>
            <a:custGeom>
              <a:avLst/>
              <a:gdLst>
                <a:gd name="T0" fmla="*/ 220 w 220"/>
                <a:gd name="T1" fmla="*/ 19 h 20"/>
                <a:gd name="T2" fmla="*/ 128 w 220"/>
                <a:gd name="T3" fmla="*/ 19 h 20"/>
                <a:gd name="T4" fmla="*/ 22 w 220"/>
                <a:gd name="T5" fmla="*/ 12 h 20"/>
                <a:gd name="T6" fmla="*/ 17 w 220"/>
                <a:gd name="T7" fmla="*/ 11 h 20"/>
                <a:gd name="T8" fmla="*/ 0 w 220"/>
                <a:gd name="T9" fmla="*/ 0 h 20"/>
                <a:gd name="T10" fmla="*/ 20 w 220"/>
                <a:gd name="T11" fmla="*/ 2 h 20"/>
                <a:gd name="T12" fmla="*/ 172 w 220"/>
                <a:gd name="T13" fmla="*/ 7 h 20"/>
                <a:gd name="T14" fmla="*/ 211 w 220"/>
                <a:gd name="T15" fmla="*/ 7 h 20"/>
                <a:gd name="T16" fmla="*/ 217 w 220"/>
                <a:gd name="T17" fmla="*/ 12 h 20"/>
                <a:gd name="T18" fmla="*/ 220 w 220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0">
                  <a:moveTo>
                    <a:pt x="220" y="19"/>
                  </a:moveTo>
                  <a:cubicBezTo>
                    <a:pt x="189" y="20"/>
                    <a:pt x="159" y="20"/>
                    <a:pt x="128" y="19"/>
                  </a:cubicBezTo>
                  <a:cubicBezTo>
                    <a:pt x="92" y="18"/>
                    <a:pt x="57" y="15"/>
                    <a:pt x="22" y="12"/>
                  </a:cubicBezTo>
                  <a:cubicBezTo>
                    <a:pt x="20" y="12"/>
                    <a:pt x="18" y="12"/>
                    <a:pt x="17" y="11"/>
                  </a:cubicBezTo>
                  <a:cubicBezTo>
                    <a:pt x="11" y="8"/>
                    <a:pt x="6" y="4"/>
                    <a:pt x="0" y="0"/>
                  </a:cubicBezTo>
                  <a:cubicBezTo>
                    <a:pt x="7" y="1"/>
                    <a:pt x="13" y="1"/>
                    <a:pt x="20" y="2"/>
                  </a:cubicBezTo>
                  <a:cubicBezTo>
                    <a:pt x="71" y="7"/>
                    <a:pt x="121" y="8"/>
                    <a:pt x="172" y="7"/>
                  </a:cubicBezTo>
                  <a:cubicBezTo>
                    <a:pt x="185" y="7"/>
                    <a:pt x="198" y="7"/>
                    <a:pt x="211" y="7"/>
                  </a:cubicBezTo>
                  <a:cubicBezTo>
                    <a:pt x="217" y="6"/>
                    <a:pt x="217" y="6"/>
                    <a:pt x="217" y="12"/>
                  </a:cubicBezTo>
                  <a:cubicBezTo>
                    <a:pt x="218" y="14"/>
                    <a:pt x="220" y="16"/>
                    <a:pt x="22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19">
              <a:extLst>
                <a:ext uri="{FF2B5EF4-FFF2-40B4-BE49-F238E27FC236}">
                  <a16:creationId xmlns:a16="http://schemas.microsoft.com/office/drawing/2014/main" id="{4BF896AF-68E5-C9A3-47AA-3A56BEE8F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" y="823"/>
              <a:ext cx="369" cy="35"/>
            </a:xfrm>
            <a:custGeom>
              <a:avLst/>
              <a:gdLst>
                <a:gd name="T0" fmla="*/ 210 w 210"/>
                <a:gd name="T1" fmla="*/ 19 h 20"/>
                <a:gd name="T2" fmla="*/ 121 w 210"/>
                <a:gd name="T3" fmla="*/ 19 h 20"/>
                <a:gd name="T4" fmla="*/ 53 w 210"/>
                <a:gd name="T5" fmla="*/ 15 h 20"/>
                <a:gd name="T6" fmla="*/ 21 w 210"/>
                <a:gd name="T7" fmla="*/ 12 h 20"/>
                <a:gd name="T8" fmla="*/ 20 w 210"/>
                <a:gd name="T9" fmla="*/ 12 h 20"/>
                <a:gd name="T10" fmla="*/ 0 w 210"/>
                <a:gd name="T11" fmla="*/ 0 h 20"/>
                <a:gd name="T12" fmla="*/ 182 w 210"/>
                <a:gd name="T13" fmla="*/ 7 h 20"/>
                <a:gd name="T14" fmla="*/ 184 w 210"/>
                <a:gd name="T15" fmla="*/ 7 h 20"/>
                <a:gd name="T16" fmla="*/ 197 w 210"/>
                <a:gd name="T17" fmla="*/ 7 h 20"/>
                <a:gd name="T18" fmla="*/ 200 w 210"/>
                <a:gd name="T19" fmla="*/ 8 h 20"/>
                <a:gd name="T20" fmla="*/ 210 w 210"/>
                <a:gd name="T2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0">
                  <a:moveTo>
                    <a:pt x="210" y="19"/>
                  </a:moveTo>
                  <a:cubicBezTo>
                    <a:pt x="180" y="20"/>
                    <a:pt x="151" y="20"/>
                    <a:pt x="121" y="19"/>
                  </a:cubicBezTo>
                  <a:cubicBezTo>
                    <a:pt x="98" y="18"/>
                    <a:pt x="76" y="16"/>
                    <a:pt x="53" y="15"/>
                  </a:cubicBezTo>
                  <a:cubicBezTo>
                    <a:pt x="42" y="14"/>
                    <a:pt x="32" y="13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ubicBezTo>
                    <a:pt x="13" y="8"/>
                    <a:pt x="7" y="4"/>
                    <a:pt x="0" y="0"/>
                  </a:cubicBezTo>
                  <a:cubicBezTo>
                    <a:pt x="61" y="6"/>
                    <a:pt x="121" y="8"/>
                    <a:pt x="182" y="7"/>
                  </a:cubicBezTo>
                  <a:cubicBezTo>
                    <a:pt x="183" y="7"/>
                    <a:pt x="184" y="7"/>
                    <a:pt x="184" y="7"/>
                  </a:cubicBezTo>
                  <a:cubicBezTo>
                    <a:pt x="189" y="7"/>
                    <a:pt x="193" y="7"/>
                    <a:pt x="197" y="7"/>
                  </a:cubicBezTo>
                  <a:cubicBezTo>
                    <a:pt x="198" y="7"/>
                    <a:pt x="199" y="7"/>
                    <a:pt x="200" y="8"/>
                  </a:cubicBezTo>
                  <a:cubicBezTo>
                    <a:pt x="203" y="12"/>
                    <a:pt x="208" y="13"/>
                    <a:pt x="210" y="19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20">
              <a:extLst>
                <a:ext uri="{FF2B5EF4-FFF2-40B4-BE49-F238E27FC236}">
                  <a16:creationId xmlns:a16="http://schemas.microsoft.com/office/drawing/2014/main" id="{2F92EB19-BB89-2183-692D-212212290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86"/>
              <a:ext cx="305" cy="35"/>
            </a:xfrm>
            <a:custGeom>
              <a:avLst/>
              <a:gdLst>
                <a:gd name="T0" fmla="*/ 158 w 174"/>
                <a:gd name="T1" fmla="*/ 1 h 20"/>
                <a:gd name="T2" fmla="*/ 163 w 174"/>
                <a:gd name="T3" fmla="*/ 3 h 20"/>
                <a:gd name="T4" fmla="*/ 174 w 174"/>
                <a:gd name="T5" fmla="*/ 12 h 20"/>
                <a:gd name="T6" fmla="*/ 166 w 174"/>
                <a:gd name="T7" fmla="*/ 13 h 20"/>
                <a:gd name="T8" fmla="*/ 84 w 174"/>
                <a:gd name="T9" fmla="*/ 16 h 20"/>
                <a:gd name="T10" fmla="*/ 5 w 174"/>
                <a:gd name="T11" fmla="*/ 19 h 20"/>
                <a:gd name="T12" fmla="*/ 5 w 174"/>
                <a:gd name="T13" fmla="*/ 19 h 20"/>
                <a:gd name="T14" fmla="*/ 0 w 174"/>
                <a:gd name="T15" fmla="*/ 18 h 20"/>
                <a:gd name="T16" fmla="*/ 2 w 174"/>
                <a:gd name="T17" fmla="*/ 15 h 20"/>
                <a:gd name="T18" fmla="*/ 12 w 174"/>
                <a:gd name="T19" fmla="*/ 6 h 20"/>
                <a:gd name="T20" fmla="*/ 50 w 174"/>
                <a:gd name="T21" fmla="*/ 5 h 20"/>
                <a:gd name="T22" fmla="*/ 153 w 174"/>
                <a:gd name="T23" fmla="*/ 1 h 20"/>
                <a:gd name="T24" fmla="*/ 158 w 174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20">
                  <a:moveTo>
                    <a:pt x="158" y="1"/>
                  </a:moveTo>
                  <a:cubicBezTo>
                    <a:pt x="160" y="0"/>
                    <a:pt x="161" y="1"/>
                    <a:pt x="163" y="3"/>
                  </a:cubicBezTo>
                  <a:cubicBezTo>
                    <a:pt x="166" y="6"/>
                    <a:pt x="170" y="9"/>
                    <a:pt x="174" y="12"/>
                  </a:cubicBezTo>
                  <a:cubicBezTo>
                    <a:pt x="171" y="13"/>
                    <a:pt x="168" y="12"/>
                    <a:pt x="166" y="13"/>
                  </a:cubicBezTo>
                  <a:cubicBezTo>
                    <a:pt x="139" y="14"/>
                    <a:pt x="111" y="15"/>
                    <a:pt x="84" y="16"/>
                  </a:cubicBezTo>
                  <a:cubicBezTo>
                    <a:pt x="58" y="17"/>
                    <a:pt x="31" y="18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1" y="20"/>
                    <a:pt x="0" y="18"/>
                  </a:cubicBezTo>
                  <a:cubicBezTo>
                    <a:pt x="0" y="17"/>
                    <a:pt x="1" y="16"/>
                    <a:pt x="2" y="15"/>
                  </a:cubicBezTo>
                  <a:cubicBezTo>
                    <a:pt x="6" y="12"/>
                    <a:pt x="8" y="8"/>
                    <a:pt x="12" y="6"/>
                  </a:cubicBezTo>
                  <a:cubicBezTo>
                    <a:pt x="25" y="6"/>
                    <a:pt x="37" y="5"/>
                    <a:pt x="50" y="5"/>
                  </a:cubicBezTo>
                  <a:cubicBezTo>
                    <a:pt x="84" y="3"/>
                    <a:pt x="118" y="2"/>
                    <a:pt x="153" y="1"/>
                  </a:cubicBezTo>
                  <a:cubicBezTo>
                    <a:pt x="154" y="1"/>
                    <a:pt x="156" y="1"/>
                    <a:pt x="158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21">
              <a:extLst>
                <a:ext uri="{FF2B5EF4-FFF2-40B4-BE49-F238E27FC236}">
                  <a16:creationId xmlns:a16="http://schemas.microsoft.com/office/drawing/2014/main" id="{61CF24DB-0AD6-35A4-C369-703DB9392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" y="753"/>
              <a:ext cx="221" cy="30"/>
            </a:xfrm>
            <a:custGeom>
              <a:avLst/>
              <a:gdLst>
                <a:gd name="T0" fmla="*/ 105 w 126"/>
                <a:gd name="T1" fmla="*/ 0 h 17"/>
                <a:gd name="T2" fmla="*/ 119 w 126"/>
                <a:gd name="T3" fmla="*/ 7 h 17"/>
                <a:gd name="T4" fmla="*/ 126 w 126"/>
                <a:gd name="T5" fmla="*/ 11 h 17"/>
                <a:gd name="T6" fmla="*/ 123 w 126"/>
                <a:gd name="T7" fmla="*/ 13 h 17"/>
                <a:gd name="T8" fmla="*/ 29 w 126"/>
                <a:gd name="T9" fmla="*/ 16 h 17"/>
                <a:gd name="T10" fmla="*/ 0 w 126"/>
                <a:gd name="T11" fmla="*/ 17 h 17"/>
                <a:gd name="T12" fmla="*/ 0 w 126"/>
                <a:gd name="T13" fmla="*/ 16 h 17"/>
                <a:gd name="T14" fmla="*/ 5 w 126"/>
                <a:gd name="T15" fmla="*/ 5 h 17"/>
                <a:gd name="T16" fmla="*/ 31 w 126"/>
                <a:gd name="T17" fmla="*/ 3 h 17"/>
                <a:gd name="T18" fmla="*/ 105 w 126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7">
                  <a:moveTo>
                    <a:pt x="105" y="0"/>
                  </a:moveTo>
                  <a:cubicBezTo>
                    <a:pt x="110" y="1"/>
                    <a:pt x="114" y="5"/>
                    <a:pt x="119" y="7"/>
                  </a:cubicBezTo>
                  <a:cubicBezTo>
                    <a:pt x="122" y="8"/>
                    <a:pt x="124" y="10"/>
                    <a:pt x="126" y="11"/>
                  </a:cubicBezTo>
                  <a:cubicBezTo>
                    <a:pt x="126" y="13"/>
                    <a:pt x="124" y="11"/>
                    <a:pt x="123" y="13"/>
                  </a:cubicBezTo>
                  <a:cubicBezTo>
                    <a:pt x="91" y="14"/>
                    <a:pt x="60" y="15"/>
                    <a:pt x="29" y="16"/>
                  </a:cubicBezTo>
                  <a:cubicBezTo>
                    <a:pt x="19" y="17"/>
                    <a:pt x="1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3" y="13"/>
                    <a:pt x="4" y="9"/>
                    <a:pt x="5" y="5"/>
                  </a:cubicBezTo>
                  <a:cubicBezTo>
                    <a:pt x="14" y="3"/>
                    <a:pt x="23" y="4"/>
                    <a:pt x="31" y="3"/>
                  </a:cubicBezTo>
                  <a:cubicBezTo>
                    <a:pt x="56" y="2"/>
                    <a:pt x="80" y="1"/>
                    <a:pt x="10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22">
              <a:extLst>
                <a:ext uri="{FF2B5EF4-FFF2-40B4-BE49-F238E27FC236}">
                  <a16:creationId xmlns:a16="http://schemas.microsoft.com/office/drawing/2014/main" id="{F5336544-616B-F3C3-BEFB-C5D44297B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" y="721"/>
              <a:ext cx="181" cy="26"/>
            </a:xfrm>
            <a:custGeom>
              <a:avLst/>
              <a:gdLst>
                <a:gd name="T0" fmla="*/ 73 w 103"/>
                <a:gd name="T1" fmla="*/ 0 h 15"/>
                <a:gd name="T2" fmla="*/ 92 w 103"/>
                <a:gd name="T3" fmla="*/ 7 h 15"/>
                <a:gd name="T4" fmla="*/ 103 w 103"/>
                <a:gd name="T5" fmla="*/ 11 h 15"/>
                <a:gd name="T6" fmla="*/ 46 w 103"/>
                <a:gd name="T7" fmla="*/ 14 h 15"/>
                <a:gd name="T8" fmla="*/ 13 w 103"/>
                <a:gd name="T9" fmla="*/ 15 h 15"/>
                <a:gd name="T10" fmla="*/ 2 w 103"/>
                <a:gd name="T11" fmla="*/ 5 h 15"/>
                <a:gd name="T12" fmla="*/ 1 w 103"/>
                <a:gd name="T13" fmla="*/ 3 h 15"/>
                <a:gd name="T14" fmla="*/ 68 w 103"/>
                <a:gd name="T15" fmla="*/ 0 h 15"/>
                <a:gd name="T16" fmla="*/ 73 w 103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5">
                  <a:moveTo>
                    <a:pt x="73" y="0"/>
                  </a:moveTo>
                  <a:cubicBezTo>
                    <a:pt x="79" y="3"/>
                    <a:pt x="85" y="4"/>
                    <a:pt x="92" y="7"/>
                  </a:cubicBezTo>
                  <a:cubicBezTo>
                    <a:pt x="95" y="8"/>
                    <a:pt x="99" y="9"/>
                    <a:pt x="103" y="11"/>
                  </a:cubicBezTo>
                  <a:cubicBezTo>
                    <a:pt x="84" y="13"/>
                    <a:pt x="65" y="13"/>
                    <a:pt x="46" y="14"/>
                  </a:cubicBezTo>
                  <a:cubicBezTo>
                    <a:pt x="35" y="14"/>
                    <a:pt x="24" y="15"/>
                    <a:pt x="13" y="15"/>
                  </a:cubicBezTo>
                  <a:cubicBezTo>
                    <a:pt x="9" y="12"/>
                    <a:pt x="6" y="8"/>
                    <a:pt x="2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24" y="2"/>
                    <a:pt x="46" y="1"/>
                    <a:pt x="68" y="0"/>
                  </a:cubicBezTo>
                  <a:cubicBezTo>
                    <a:pt x="70" y="0"/>
                    <a:pt x="71" y="0"/>
                    <a:pt x="73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23">
              <a:extLst>
                <a:ext uri="{FF2B5EF4-FFF2-40B4-BE49-F238E27FC236}">
                  <a16:creationId xmlns:a16="http://schemas.microsoft.com/office/drawing/2014/main" id="{C2D82AA1-0EA4-7476-1323-232850E0F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" y="394"/>
              <a:ext cx="62" cy="77"/>
            </a:xfrm>
            <a:custGeom>
              <a:avLst/>
              <a:gdLst>
                <a:gd name="T0" fmla="*/ 34 w 35"/>
                <a:gd name="T1" fmla="*/ 44 h 44"/>
                <a:gd name="T2" fmla="*/ 16 w 35"/>
                <a:gd name="T3" fmla="*/ 33 h 44"/>
                <a:gd name="T4" fmla="*/ 3 w 35"/>
                <a:gd name="T5" fmla="*/ 24 h 44"/>
                <a:gd name="T6" fmla="*/ 3 w 35"/>
                <a:gd name="T7" fmla="*/ 20 h 44"/>
                <a:gd name="T8" fmla="*/ 30 w 35"/>
                <a:gd name="T9" fmla="*/ 2 h 44"/>
                <a:gd name="T10" fmla="*/ 34 w 35"/>
                <a:gd name="T11" fmla="*/ 1 h 44"/>
                <a:gd name="T12" fmla="*/ 34 w 35"/>
                <a:gd name="T13" fmla="*/ 4 h 44"/>
                <a:gd name="T14" fmla="*/ 34 w 35"/>
                <a:gd name="T15" fmla="*/ 42 h 44"/>
                <a:gd name="T16" fmla="*/ 34 w 3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34" y="44"/>
                  </a:moveTo>
                  <a:cubicBezTo>
                    <a:pt x="27" y="41"/>
                    <a:pt x="22" y="36"/>
                    <a:pt x="16" y="33"/>
                  </a:cubicBezTo>
                  <a:cubicBezTo>
                    <a:pt x="11" y="30"/>
                    <a:pt x="7" y="27"/>
                    <a:pt x="3" y="24"/>
                  </a:cubicBezTo>
                  <a:cubicBezTo>
                    <a:pt x="1" y="23"/>
                    <a:pt x="0" y="22"/>
                    <a:pt x="3" y="20"/>
                  </a:cubicBezTo>
                  <a:cubicBezTo>
                    <a:pt x="12" y="14"/>
                    <a:pt x="21" y="8"/>
                    <a:pt x="30" y="2"/>
                  </a:cubicBezTo>
                  <a:cubicBezTo>
                    <a:pt x="31" y="1"/>
                    <a:pt x="32" y="0"/>
                    <a:pt x="34" y="1"/>
                  </a:cubicBezTo>
                  <a:cubicBezTo>
                    <a:pt x="35" y="1"/>
                    <a:pt x="34" y="3"/>
                    <a:pt x="34" y="4"/>
                  </a:cubicBezTo>
                  <a:cubicBezTo>
                    <a:pt x="33" y="16"/>
                    <a:pt x="33" y="29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24">
              <a:extLst>
                <a:ext uri="{FF2B5EF4-FFF2-40B4-BE49-F238E27FC236}">
                  <a16:creationId xmlns:a16="http://schemas.microsoft.com/office/drawing/2014/main" id="{742889F5-2FA5-81F4-B472-F615E97C3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119"/>
              <a:ext cx="67" cy="72"/>
            </a:xfrm>
            <a:custGeom>
              <a:avLst/>
              <a:gdLst>
                <a:gd name="T0" fmla="*/ 2 w 38"/>
                <a:gd name="T1" fmla="*/ 41 h 41"/>
                <a:gd name="T2" fmla="*/ 1 w 38"/>
                <a:gd name="T3" fmla="*/ 26 h 41"/>
                <a:gd name="T4" fmla="*/ 1 w 38"/>
                <a:gd name="T5" fmla="*/ 5 h 41"/>
                <a:gd name="T6" fmla="*/ 3 w 38"/>
                <a:gd name="T7" fmla="*/ 2 h 41"/>
                <a:gd name="T8" fmla="*/ 36 w 38"/>
                <a:gd name="T9" fmla="*/ 14 h 41"/>
                <a:gd name="T10" fmla="*/ 36 w 38"/>
                <a:gd name="T11" fmla="*/ 17 h 41"/>
                <a:gd name="T12" fmla="*/ 3 w 38"/>
                <a:gd name="T13" fmla="*/ 41 h 41"/>
                <a:gd name="T14" fmla="*/ 2 w 38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2" y="41"/>
                  </a:moveTo>
                  <a:cubicBezTo>
                    <a:pt x="2" y="36"/>
                    <a:pt x="1" y="31"/>
                    <a:pt x="1" y="26"/>
                  </a:cubicBezTo>
                  <a:cubicBezTo>
                    <a:pt x="1" y="19"/>
                    <a:pt x="1" y="12"/>
                    <a:pt x="1" y="5"/>
                  </a:cubicBezTo>
                  <a:cubicBezTo>
                    <a:pt x="0" y="3"/>
                    <a:pt x="0" y="0"/>
                    <a:pt x="3" y="2"/>
                  </a:cubicBezTo>
                  <a:cubicBezTo>
                    <a:pt x="14" y="6"/>
                    <a:pt x="25" y="9"/>
                    <a:pt x="36" y="14"/>
                  </a:cubicBezTo>
                  <a:cubicBezTo>
                    <a:pt x="38" y="15"/>
                    <a:pt x="38" y="16"/>
                    <a:pt x="36" y="17"/>
                  </a:cubicBezTo>
                  <a:cubicBezTo>
                    <a:pt x="25" y="24"/>
                    <a:pt x="14" y="32"/>
                    <a:pt x="3" y="41"/>
                  </a:cubicBezTo>
                  <a:cubicBezTo>
                    <a:pt x="3" y="41"/>
                    <a:pt x="3" y="41"/>
                    <a:pt x="2" y="41"/>
                  </a:cubicBezTo>
                  <a:close/>
                </a:path>
              </a:pathLst>
            </a:custGeom>
            <a:solidFill>
              <a:srgbClr val="E3A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25">
              <a:extLst>
                <a:ext uri="{FF2B5EF4-FFF2-40B4-BE49-F238E27FC236}">
                  <a16:creationId xmlns:a16="http://schemas.microsoft.com/office/drawing/2014/main" id="{D2DFEF29-1A24-9FAC-5BD9-F50267B86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" y="47"/>
              <a:ext cx="79" cy="60"/>
            </a:xfrm>
            <a:custGeom>
              <a:avLst/>
              <a:gdLst>
                <a:gd name="T0" fmla="*/ 22 w 45"/>
                <a:gd name="T1" fmla="*/ 0 h 34"/>
                <a:gd name="T2" fmla="*/ 31 w 45"/>
                <a:gd name="T3" fmla="*/ 13 h 34"/>
                <a:gd name="T4" fmla="*/ 43 w 45"/>
                <a:gd name="T5" fmla="*/ 31 h 34"/>
                <a:gd name="T6" fmla="*/ 44 w 45"/>
                <a:gd name="T7" fmla="*/ 33 h 34"/>
                <a:gd name="T8" fmla="*/ 41 w 45"/>
                <a:gd name="T9" fmla="*/ 34 h 34"/>
                <a:gd name="T10" fmla="*/ 15 w 45"/>
                <a:gd name="T11" fmla="*/ 33 h 34"/>
                <a:gd name="T12" fmla="*/ 4 w 45"/>
                <a:gd name="T13" fmla="*/ 34 h 34"/>
                <a:gd name="T14" fmla="*/ 1 w 45"/>
                <a:gd name="T15" fmla="*/ 33 h 34"/>
                <a:gd name="T16" fmla="*/ 2 w 45"/>
                <a:gd name="T17" fmla="*/ 30 h 34"/>
                <a:gd name="T18" fmla="*/ 17 w 45"/>
                <a:gd name="T19" fmla="*/ 8 h 34"/>
                <a:gd name="T20" fmla="*/ 22 w 45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34">
                  <a:moveTo>
                    <a:pt x="22" y="0"/>
                  </a:moveTo>
                  <a:cubicBezTo>
                    <a:pt x="26" y="4"/>
                    <a:pt x="28" y="9"/>
                    <a:pt x="31" y="13"/>
                  </a:cubicBezTo>
                  <a:cubicBezTo>
                    <a:pt x="35" y="19"/>
                    <a:pt x="39" y="25"/>
                    <a:pt x="43" y="31"/>
                  </a:cubicBezTo>
                  <a:cubicBezTo>
                    <a:pt x="44" y="31"/>
                    <a:pt x="45" y="32"/>
                    <a:pt x="44" y="33"/>
                  </a:cubicBezTo>
                  <a:cubicBezTo>
                    <a:pt x="44" y="34"/>
                    <a:pt x="42" y="34"/>
                    <a:pt x="41" y="34"/>
                  </a:cubicBezTo>
                  <a:cubicBezTo>
                    <a:pt x="32" y="33"/>
                    <a:pt x="24" y="33"/>
                    <a:pt x="15" y="33"/>
                  </a:cubicBezTo>
                  <a:cubicBezTo>
                    <a:pt x="11" y="33"/>
                    <a:pt x="8" y="34"/>
                    <a:pt x="4" y="34"/>
                  </a:cubicBezTo>
                  <a:cubicBezTo>
                    <a:pt x="3" y="34"/>
                    <a:pt x="2" y="34"/>
                    <a:pt x="1" y="33"/>
                  </a:cubicBezTo>
                  <a:cubicBezTo>
                    <a:pt x="0" y="32"/>
                    <a:pt x="1" y="31"/>
                    <a:pt x="2" y="30"/>
                  </a:cubicBezTo>
                  <a:cubicBezTo>
                    <a:pt x="7" y="23"/>
                    <a:pt x="12" y="16"/>
                    <a:pt x="17" y="8"/>
                  </a:cubicBezTo>
                  <a:cubicBezTo>
                    <a:pt x="19" y="6"/>
                    <a:pt x="20" y="3"/>
                    <a:pt x="22" y="0"/>
                  </a:cubicBezTo>
                  <a:close/>
                </a:path>
              </a:pathLst>
            </a:custGeom>
            <a:solidFill>
              <a:srgbClr val="E8A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26">
              <a:extLst>
                <a:ext uri="{FF2B5EF4-FFF2-40B4-BE49-F238E27FC236}">
                  <a16:creationId xmlns:a16="http://schemas.microsoft.com/office/drawing/2014/main" id="{8A3B330F-4C4B-DA88-E031-97E05E0A2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594"/>
              <a:ext cx="70" cy="65"/>
            </a:xfrm>
            <a:custGeom>
              <a:avLst/>
              <a:gdLst>
                <a:gd name="T0" fmla="*/ 32 w 40"/>
                <a:gd name="T1" fmla="*/ 36 h 37"/>
                <a:gd name="T2" fmla="*/ 5 w 40"/>
                <a:gd name="T3" fmla="*/ 36 h 37"/>
                <a:gd name="T4" fmla="*/ 0 w 40"/>
                <a:gd name="T5" fmla="*/ 35 h 37"/>
                <a:gd name="T6" fmla="*/ 2 w 40"/>
                <a:gd name="T7" fmla="*/ 31 h 37"/>
                <a:gd name="T8" fmla="*/ 23 w 40"/>
                <a:gd name="T9" fmla="*/ 2 h 37"/>
                <a:gd name="T10" fmla="*/ 25 w 40"/>
                <a:gd name="T11" fmla="*/ 0 h 37"/>
                <a:gd name="T12" fmla="*/ 27 w 40"/>
                <a:gd name="T13" fmla="*/ 2 h 37"/>
                <a:gd name="T14" fmla="*/ 39 w 40"/>
                <a:gd name="T15" fmla="*/ 34 h 37"/>
                <a:gd name="T16" fmla="*/ 36 w 40"/>
                <a:gd name="T17" fmla="*/ 37 h 37"/>
                <a:gd name="T18" fmla="*/ 32 w 40"/>
                <a:gd name="T19" fmla="*/ 37 h 37"/>
                <a:gd name="T20" fmla="*/ 32 w 40"/>
                <a:gd name="T2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7">
                  <a:moveTo>
                    <a:pt x="32" y="36"/>
                  </a:moveTo>
                  <a:cubicBezTo>
                    <a:pt x="23" y="36"/>
                    <a:pt x="14" y="36"/>
                    <a:pt x="5" y="36"/>
                  </a:cubicBezTo>
                  <a:cubicBezTo>
                    <a:pt x="3" y="36"/>
                    <a:pt x="1" y="36"/>
                    <a:pt x="0" y="35"/>
                  </a:cubicBezTo>
                  <a:cubicBezTo>
                    <a:pt x="0" y="33"/>
                    <a:pt x="2" y="32"/>
                    <a:pt x="2" y="31"/>
                  </a:cubicBezTo>
                  <a:cubicBezTo>
                    <a:pt x="10" y="22"/>
                    <a:pt x="18" y="13"/>
                    <a:pt x="23" y="2"/>
                  </a:cubicBezTo>
                  <a:cubicBezTo>
                    <a:pt x="24" y="1"/>
                    <a:pt x="24" y="0"/>
                    <a:pt x="25" y="0"/>
                  </a:cubicBezTo>
                  <a:cubicBezTo>
                    <a:pt x="27" y="0"/>
                    <a:pt x="27" y="1"/>
                    <a:pt x="27" y="2"/>
                  </a:cubicBezTo>
                  <a:cubicBezTo>
                    <a:pt x="31" y="13"/>
                    <a:pt x="35" y="23"/>
                    <a:pt x="39" y="34"/>
                  </a:cubicBezTo>
                  <a:cubicBezTo>
                    <a:pt x="40" y="36"/>
                    <a:pt x="39" y="37"/>
                    <a:pt x="36" y="37"/>
                  </a:cubicBezTo>
                  <a:cubicBezTo>
                    <a:pt x="35" y="37"/>
                    <a:pt x="34" y="37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27">
              <a:extLst>
                <a:ext uri="{FF2B5EF4-FFF2-40B4-BE49-F238E27FC236}">
                  <a16:creationId xmlns:a16="http://schemas.microsoft.com/office/drawing/2014/main" id="{B735FB5E-93AF-9A27-445C-9829501E6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" y="119"/>
              <a:ext cx="65" cy="72"/>
            </a:xfrm>
            <a:custGeom>
              <a:avLst/>
              <a:gdLst>
                <a:gd name="T0" fmla="*/ 36 w 37"/>
                <a:gd name="T1" fmla="*/ 41 h 41"/>
                <a:gd name="T2" fmla="*/ 17 w 37"/>
                <a:gd name="T3" fmla="*/ 27 h 41"/>
                <a:gd name="T4" fmla="*/ 2 w 37"/>
                <a:gd name="T5" fmla="*/ 17 h 41"/>
                <a:gd name="T6" fmla="*/ 0 w 37"/>
                <a:gd name="T7" fmla="*/ 15 h 41"/>
                <a:gd name="T8" fmla="*/ 2 w 37"/>
                <a:gd name="T9" fmla="*/ 14 h 41"/>
                <a:gd name="T10" fmla="*/ 34 w 37"/>
                <a:gd name="T11" fmla="*/ 2 h 41"/>
                <a:gd name="T12" fmla="*/ 37 w 37"/>
                <a:gd name="T13" fmla="*/ 4 h 41"/>
                <a:gd name="T14" fmla="*/ 36 w 37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1">
                  <a:moveTo>
                    <a:pt x="36" y="41"/>
                  </a:moveTo>
                  <a:cubicBezTo>
                    <a:pt x="29" y="36"/>
                    <a:pt x="23" y="32"/>
                    <a:pt x="17" y="27"/>
                  </a:cubicBezTo>
                  <a:cubicBezTo>
                    <a:pt x="12" y="23"/>
                    <a:pt x="7" y="20"/>
                    <a:pt x="2" y="17"/>
                  </a:cubicBezTo>
                  <a:cubicBezTo>
                    <a:pt x="1" y="16"/>
                    <a:pt x="0" y="16"/>
                    <a:pt x="0" y="15"/>
                  </a:cubicBezTo>
                  <a:cubicBezTo>
                    <a:pt x="0" y="14"/>
                    <a:pt x="1" y="14"/>
                    <a:pt x="2" y="14"/>
                  </a:cubicBezTo>
                  <a:cubicBezTo>
                    <a:pt x="13" y="10"/>
                    <a:pt x="23" y="6"/>
                    <a:pt x="34" y="2"/>
                  </a:cubicBezTo>
                  <a:cubicBezTo>
                    <a:pt x="37" y="0"/>
                    <a:pt x="37" y="2"/>
                    <a:pt x="37" y="4"/>
                  </a:cubicBezTo>
                  <a:cubicBezTo>
                    <a:pt x="36" y="16"/>
                    <a:pt x="37" y="29"/>
                    <a:pt x="36" y="41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28">
              <a:extLst>
                <a:ext uri="{FF2B5EF4-FFF2-40B4-BE49-F238E27FC236}">
                  <a16:creationId xmlns:a16="http://schemas.microsoft.com/office/drawing/2014/main" id="{4D4A8895-00C0-BAF4-FB0F-B63E5CB2D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9" y="394"/>
              <a:ext cx="58" cy="77"/>
            </a:xfrm>
            <a:custGeom>
              <a:avLst/>
              <a:gdLst>
                <a:gd name="T0" fmla="*/ 1 w 33"/>
                <a:gd name="T1" fmla="*/ 42 h 44"/>
                <a:gd name="T2" fmla="*/ 1 w 33"/>
                <a:gd name="T3" fmla="*/ 3 h 44"/>
                <a:gd name="T4" fmla="*/ 1 w 33"/>
                <a:gd name="T5" fmla="*/ 1 h 44"/>
                <a:gd name="T6" fmla="*/ 4 w 33"/>
                <a:gd name="T7" fmla="*/ 2 h 44"/>
                <a:gd name="T8" fmla="*/ 27 w 33"/>
                <a:gd name="T9" fmla="*/ 17 h 44"/>
                <a:gd name="T10" fmla="*/ 33 w 33"/>
                <a:gd name="T11" fmla="*/ 22 h 44"/>
                <a:gd name="T12" fmla="*/ 27 w 33"/>
                <a:gd name="T13" fmla="*/ 27 h 44"/>
                <a:gd name="T14" fmla="*/ 4 w 33"/>
                <a:gd name="T15" fmla="*/ 43 h 44"/>
                <a:gd name="T16" fmla="*/ 1 w 33"/>
                <a:gd name="T17" fmla="*/ 44 h 44"/>
                <a:gd name="T18" fmla="*/ 1 w 33"/>
                <a:gd name="T1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4">
                  <a:moveTo>
                    <a:pt x="1" y="42"/>
                  </a:moveTo>
                  <a:cubicBezTo>
                    <a:pt x="2" y="29"/>
                    <a:pt x="2" y="16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12" y="7"/>
                    <a:pt x="19" y="12"/>
                    <a:pt x="27" y="17"/>
                  </a:cubicBezTo>
                  <a:cubicBezTo>
                    <a:pt x="29" y="18"/>
                    <a:pt x="33" y="20"/>
                    <a:pt x="33" y="22"/>
                  </a:cubicBezTo>
                  <a:cubicBezTo>
                    <a:pt x="33" y="25"/>
                    <a:pt x="29" y="26"/>
                    <a:pt x="27" y="27"/>
                  </a:cubicBezTo>
                  <a:cubicBezTo>
                    <a:pt x="19" y="33"/>
                    <a:pt x="11" y="38"/>
                    <a:pt x="4" y="43"/>
                  </a:cubicBezTo>
                  <a:cubicBezTo>
                    <a:pt x="3" y="43"/>
                    <a:pt x="2" y="44"/>
                    <a:pt x="1" y="44"/>
                  </a:cubicBezTo>
                  <a:cubicBezTo>
                    <a:pt x="0" y="43"/>
                    <a:pt x="1" y="42"/>
                    <a:pt x="1" y="42"/>
                  </a:cubicBezTo>
                  <a:close/>
                </a:path>
              </a:pathLst>
            </a:custGeom>
            <a:solidFill>
              <a:srgbClr val="EA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29">
              <a:extLst>
                <a:ext uri="{FF2B5EF4-FFF2-40B4-BE49-F238E27FC236}">
                  <a16:creationId xmlns:a16="http://schemas.microsoft.com/office/drawing/2014/main" id="{CF13B281-82D6-73B1-DE31-AD4DA6EA8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494"/>
              <a:ext cx="68" cy="77"/>
            </a:xfrm>
            <a:custGeom>
              <a:avLst/>
              <a:gdLst>
                <a:gd name="T0" fmla="*/ 25 w 39"/>
                <a:gd name="T1" fmla="*/ 0 h 44"/>
                <a:gd name="T2" fmla="*/ 38 w 39"/>
                <a:gd name="T3" fmla="*/ 40 h 44"/>
                <a:gd name="T4" fmla="*/ 36 w 39"/>
                <a:gd name="T5" fmla="*/ 43 h 44"/>
                <a:gd name="T6" fmla="*/ 3 w 39"/>
                <a:gd name="T7" fmla="*/ 34 h 44"/>
                <a:gd name="T8" fmla="*/ 2 w 39"/>
                <a:gd name="T9" fmla="*/ 31 h 44"/>
                <a:gd name="T10" fmla="*/ 25 w 39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4">
                  <a:moveTo>
                    <a:pt x="25" y="0"/>
                  </a:moveTo>
                  <a:cubicBezTo>
                    <a:pt x="29" y="15"/>
                    <a:pt x="33" y="28"/>
                    <a:pt x="38" y="40"/>
                  </a:cubicBezTo>
                  <a:cubicBezTo>
                    <a:pt x="39" y="43"/>
                    <a:pt x="38" y="44"/>
                    <a:pt x="36" y="43"/>
                  </a:cubicBezTo>
                  <a:cubicBezTo>
                    <a:pt x="25" y="40"/>
                    <a:pt x="14" y="37"/>
                    <a:pt x="3" y="34"/>
                  </a:cubicBezTo>
                  <a:cubicBezTo>
                    <a:pt x="1" y="33"/>
                    <a:pt x="0" y="33"/>
                    <a:pt x="2" y="31"/>
                  </a:cubicBezTo>
                  <a:cubicBezTo>
                    <a:pt x="9" y="21"/>
                    <a:pt x="17" y="11"/>
                    <a:pt x="25" y="0"/>
                  </a:cubicBezTo>
                  <a:close/>
                </a:path>
              </a:pathLst>
            </a:custGeom>
            <a:solidFill>
              <a:srgbClr val="E8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30">
              <a:extLst>
                <a:ext uri="{FF2B5EF4-FFF2-40B4-BE49-F238E27FC236}">
                  <a16:creationId xmlns:a16="http://schemas.microsoft.com/office/drawing/2014/main" id="{9FBF0884-9D6D-6A12-47D5-032ECB6B1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594"/>
              <a:ext cx="70" cy="65"/>
            </a:xfrm>
            <a:custGeom>
              <a:avLst/>
              <a:gdLst>
                <a:gd name="T0" fmla="*/ 40 w 40"/>
                <a:gd name="T1" fmla="*/ 35 h 37"/>
                <a:gd name="T2" fmla="*/ 35 w 40"/>
                <a:gd name="T3" fmla="*/ 36 h 37"/>
                <a:gd name="T4" fmla="*/ 5 w 40"/>
                <a:gd name="T5" fmla="*/ 37 h 37"/>
                <a:gd name="T6" fmla="*/ 2 w 40"/>
                <a:gd name="T7" fmla="*/ 33 h 37"/>
                <a:gd name="T8" fmla="*/ 13 w 40"/>
                <a:gd name="T9" fmla="*/ 2 h 37"/>
                <a:gd name="T10" fmla="*/ 14 w 40"/>
                <a:gd name="T11" fmla="*/ 0 h 37"/>
                <a:gd name="T12" fmla="*/ 17 w 40"/>
                <a:gd name="T13" fmla="*/ 2 h 37"/>
                <a:gd name="T14" fmla="*/ 34 w 40"/>
                <a:gd name="T15" fmla="*/ 27 h 37"/>
                <a:gd name="T16" fmla="*/ 40 w 40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7">
                  <a:moveTo>
                    <a:pt x="40" y="35"/>
                  </a:moveTo>
                  <a:cubicBezTo>
                    <a:pt x="38" y="36"/>
                    <a:pt x="37" y="36"/>
                    <a:pt x="35" y="36"/>
                  </a:cubicBezTo>
                  <a:cubicBezTo>
                    <a:pt x="25" y="36"/>
                    <a:pt x="15" y="37"/>
                    <a:pt x="5" y="37"/>
                  </a:cubicBezTo>
                  <a:cubicBezTo>
                    <a:pt x="1" y="37"/>
                    <a:pt x="0" y="36"/>
                    <a:pt x="2" y="33"/>
                  </a:cubicBezTo>
                  <a:cubicBezTo>
                    <a:pt x="5" y="23"/>
                    <a:pt x="9" y="12"/>
                    <a:pt x="13" y="2"/>
                  </a:cubicBezTo>
                  <a:cubicBezTo>
                    <a:pt x="13" y="1"/>
                    <a:pt x="13" y="0"/>
                    <a:pt x="14" y="0"/>
                  </a:cubicBezTo>
                  <a:cubicBezTo>
                    <a:pt x="15" y="0"/>
                    <a:pt x="16" y="1"/>
                    <a:pt x="17" y="2"/>
                  </a:cubicBezTo>
                  <a:cubicBezTo>
                    <a:pt x="21" y="11"/>
                    <a:pt x="28" y="18"/>
                    <a:pt x="34" y="27"/>
                  </a:cubicBezTo>
                  <a:cubicBezTo>
                    <a:pt x="36" y="29"/>
                    <a:pt x="39" y="31"/>
                    <a:pt x="40" y="35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31">
              <a:extLst>
                <a:ext uri="{FF2B5EF4-FFF2-40B4-BE49-F238E27FC236}">
                  <a16:creationId xmlns:a16="http://schemas.microsoft.com/office/drawing/2014/main" id="{BE8D25C2-F943-842C-B660-FF40C2F90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" y="293"/>
              <a:ext cx="70" cy="76"/>
            </a:xfrm>
            <a:custGeom>
              <a:avLst/>
              <a:gdLst>
                <a:gd name="T0" fmla="*/ 0 w 40"/>
                <a:gd name="T1" fmla="*/ 0 h 43"/>
                <a:gd name="T2" fmla="*/ 18 w 40"/>
                <a:gd name="T3" fmla="*/ 5 h 43"/>
                <a:gd name="T4" fmla="*/ 37 w 40"/>
                <a:gd name="T5" fmla="*/ 10 h 43"/>
                <a:gd name="T6" fmla="*/ 39 w 40"/>
                <a:gd name="T7" fmla="*/ 14 h 43"/>
                <a:gd name="T8" fmla="*/ 16 w 40"/>
                <a:gd name="T9" fmla="*/ 42 h 43"/>
                <a:gd name="T10" fmla="*/ 14 w 40"/>
                <a:gd name="T11" fmla="*/ 43 h 43"/>
                <a:gd name="T12" fmla="*/ 0 w 40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0" y="0"/>
                  </a:moveTo>
                  <a:cubicBezTo>
                    <a:pt x="7" y="2"/>
                    <a:pt x="13" y="3"/>
                    <a:pt x="18" y="5"/>
                  </a:cubicBezTo>
                  <a:cubicBezTo>
                    <a:pt x="25" y="7"/>
                    <a:pt x="31" y="8"/>
                    <a:pt x="37" y="10"/>
                  </a:cubicBezTo>
                  <a:cubicBezTo>
                    <a:pt x="39" y="11"/>
                    <a:pt x="40" y="11"/>
                    <a:pt x="39" y="14"/>
                  </a:cubicBezTo>
                  <a:cubicBezTo>
                    <a:pt x="31" y="23"/>
                    <a:pt x="23" y="33"/>
                    <a:pt x="16" y="42"/>
                  </a:cubicBezTo>
                  <a:cubicBezTo>
                    <a:pt x="15" y="43"/>
                    <a:pt x="15" y="43"/>
                    <a:pt x="14" y="43"/>
                  </a:cubicBezTo>
                  <a:cubicBezTo>
                    <a:pt x="11" y="28"/>
                    <a:pt x="7" y="15"/>
                    <a:pt x="0" y="0"/>
                  </a:cubicBezTo>
                  <a:close/>
                </a:path>
              </a:pathLst>
            </a:custGeom>
            <a:solidFill>
              <a:srgbClr val="E9A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32">
              <a:extLst>
                <a:ext uri="{FF2B5EF4-FFF2-40B4-BE49-F238E27FC236}">
                  <a16:creationId xmlns:a16="http://schemas.microsoft.com/office/drawing/2014/main" id="{7E477652-BFAE-77F6-CB53-D1840EF4E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293"/>
              <a:ext cx="70" cy="76"/>
            </a:xfrm>
            <a:custGeom>
              <a:avLst/>
              <a:gdLst>
                <a:gd name="T0" fmla="*/ 25 w 40"/>
                <a:gd name="T1" fmla="*/ 43 h 43"/>
                <a:gd name="T2" fmla="*/ 2 w 40"/>
                <a:gd name="T3" fmla="*/ 14 h 43"/>
                <a:gd name="T4" fmla="*/ 3 w 40"/>
                <a:gd name="T5" fmla="*/ 10 h 43"/>
                <a:gd name="T6" fmla="*/ 36 w 40"/>
                <a:gd name="T7" fmla="*/ 1 h 43"/>
                <a:gd name="T8" fmla="*/ 38 w 40"/>
                <a:gd name="T9" fmla="*/ 3 h 43"/>
                <a:gd name="T10" fmla="*/ 26 w 40"/>
                <a:gd name="T11" fmla="*/ 42 h 43"/>
                <a:gd name="T12" fmla="*/ 25 w 40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25" y="43"/>
                  </a:moveTo>
                  <a:cubicBezTo>
                    <a:pt x="17" y="33"/>
                    <a:pt x="10" y="24"/>
                    <a:pt x="2" y="14"/>
                  </a:cubicBezTo>
                  <a:cubicBezTo>
                    <a:pt x="1" y="13"/>
                    <a:pt x="0" y="11"/>
                    <a:pt x="3" y="10"/>
                  </a:cubicBezTo>
                  <a:cubicBezTo>
                    <a:pt x="14" y="7"/>
                    <a:pt x="25" y="4"/>
                    <a:pt x="36" y="1"/>
                  </a:cubicBezTo>
                  <a:cubicBezTo>
                    <a:pt x="38" y="0"/>
                    <a:pt x="40" y="1"/>
                    <a:pt x="38" y="3"/>
                  </a:cubicBezTo>
                  <a:cubicBezTo>
                    <a:pt x="33" y="16"/>
                    <a:pt x="29" y="29"/>
                    <a:pt x="26" y="42"/>
                  </a:cubicBezTo>
                  <a:cubicBezTo>
                    <a:pt x="26" y="43"/>
                    <a:pt x="25" y="43"/>
                    <a:pt x="25" y="43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33">
              <a:extLst>
                <a:ext uri="{FF2B5EF4-FFF2-40B4-BE49-F238E27FC236}">
                  <a16:creationId xmlns:a16="http://schemas.microsoft.com/office/drawing/2014/main" id="{7B674B8E-C803-309F-D645-658E1D7DF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" y="496"/>
              <a:ext cx="68" cy="75"/>
            </a:xfrm>
            <a:custGeom>
              <a:avLst/>
              <a:gdLst>
                <a:gd name="T0" fmla="*/ 14 w 39"/>
                <a:gd name="T1" fmla="*/ 0 h 43"/>
                <a:gd name="T2" fmla="*/ 27 w 39"/>
                <a:gd name="T3" fmla="*/ 17 h 43"/>
                <a:gd name="T4" fmla="*/ 37 w 39"/>
                <a:gd name="T5" fmla="*/ 29 h 43"/>
                <a:gd name="T6" fmla="*/ 36 w 39"/>
                <a:gd name="T7" fmla="*/ 33 h 43"/>
                <a:gd name="T8" fmla="*/ 4 w 39"/>
                <a:gd name="T9" fmla="*/ 42 h 43"/>
                <a:gd name="T10" fmla="*/ 1 w 39"/>
                <a:gd name="T11" fmla="*/ 42 h 43"/>
                <a:gd name="T12" fmla="*/ 1 w 39"/>
                <a:gd name="T13" fmla="*/ 39 h 43"/>
                <a:gd name="T14" fmla="*/ 14 w 39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3">
                  <a:moveTo>
                    <a:pt x="14" y="0"/>
                  </a:moveTo>
                  <a:cubicBezTo>
                    <a:pt x="19" y="6"/>
                    <a:pt x="23" y="11"/>
                    <a:pt x="27" y="17"/>
                  </a:cubicBezTo>
                  <a:cubicBezTo>
                    <a:pt x="31" y="21"/>
                    <a:pt x="34" y="25"/>
                    <a:pt x="37" y="29"/>
                  </a:cubicBezTo>
                  <a:cubicBezTo>
                    <a:pt x="39" y="31"/>
                    <a:pt x="39" y="32"/>
                    <a:pt x="36" y="33"/>
                  </a:cubicBezTo>
                  <a:cubicBezTo>
                    <a:pt x="25" y="36"/>
                    <a:pt x="15" y="39"/>
                    <a:pt x="4" y="42"/>
                  </a:cubicBezTo>
                  <a:cubicBezTo>
                    <a:pt x="3" y="42"/>
                    <a:pt x="1" y="43"/>
                    <a:pt x="1" y="42"/>
                  </a:cubicBezTo>
                  <a:cubicBezTo>
                    <a:pt x="0" y="41"/>
                    <a:pt x="1" y="40"/>
                    <a:pt x="1" y="39"/>
                  </a:cubicBezTo>
                  <a:cubicBezTo>
                    <a:pt x="7" y="27"/>
                    <a:pt x="10" y="14"/>
                    <a:pt x="14" y="0"/>
                  </a:cubicBezTo>
                  <a:close/>
                </a:path>
              </a:pathLst>
            </a:custGeom>
            <a:solidFill>
              <a:srgbClr val="EB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34">
              <a:extLst>
                <a:ext uri="{FF2B5EF4-FFF2-40B4-BE49-F238E27FC236}">
                  <a16:creationId xmlns:a16="http://schemas.microsoft.com/office/drawing/2014/main" id="{B109DC4E-0388-70CA-CEE2-488159498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66"/>
              <a:ext cx="73" cy="67"/>
            </a:xfrm>
            <a:custGeom>
              <a:avLst/>
              <a:gdLst>
                <a:gd name="T0" fmla="*/ 2 w 42"/>
                <a:gd name="T1" fmla="*/ 38 h 38"/>
                <a:gd name="T2" fmla="*/ 1 w 42"/>
                <a:gd name="T3" fmla="*/ 35 h 38"/>
                <a:gd name="T4" fmla="*/ 10 w 42"/>
                <a:gd name="T5" fmla="*/ 3 h 38"/>
                <a:gd name="T6" fmla="*/ 14 w 42"/>
                <a:gd name="T7" fmla="*/ 2 h 38"/>
                <a:gd name="T8" fmla="*/ 29 w 42"/>
                <a:gd name="T9" fmla="*/ 14 h 38"/>
                <a:gd name="T10" fmla="*/ 39 w 42"/>
                <a:gd name="T11" fmla="*/ 22 h 38"/>
                <a:gd name="T12" fmla="*/ 42 w 42"/>
                <a:gd name="T13" fmla="*/ 25 h 38"/>
                <a:gd name="T14" fmla="*/ 38 w 42"/>
                <a:gd name="T15" fmla="*/ 26 h 38"/>
                <a:gd name="T16" fmla="*/ 17 w 42"/>
                <a:gd name="T17" fmla="*/ 32 h 38"/>
                <a:gd name="T18" fmla="*/ 5 w 42"/>
                <a:gd name="T19" fmla="*/ 37 h 38"/>
                <a:gd name="T20" fmla="*/ 2 w 42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38">
                  <a:moveTo>
                    <a:pt x="2" y="38"/>
                  </a:moveTo>
                  <a:cubicBezTo>
                    <a:pt x="0" y="38"/>
                    <a:pt x="0" y="37"/>
                    <a:pt x="1" y="35"/>
                  </a:cubicBezTo>
                  <a:cubicBezTo>
                    <a:pt x="4" y="24"/>
                    <a:pt x="7" y="14"/>
                    <a:pt x="10" y="3"/>
                  </a:cubicBezTo>
                  <a:cubicBezTo>
                    <a:pt x="10" y="0"/>
                    <a:pt x="12" y="1"/>
                    <a:pt x="14" y="2"/>
                  </a:cubicBezTo>
                  <a:cubicBezTo>
                    <a:pt x="19" y="6"/>
                    <a:pt x="24" y="10"/>
                    <a:pt x="29" y="14"/>
                  </a:cubicBezTo>
                  <a:cubicBezTo>
                    <a:pt x="33" y="17"/>
                    <a:pt x="36" y="19"/>
                    <a:pt x="39" y="22"/>
                  </a:cubicBezTo>
                  <a:cubicBezTo>
                    <a:pt x="40" y="23"/>
                    <a:pt x="42" y="23"/>
                    <a:pt x="42" y="25"/>
                  </a:cubicBezTo>
                  <a:cubicBezTo>
                    <a:pt x="41" y="26"/>
                    <a:pt x="40" y="26"/>
                    <a:pt x="38" y="26"/>
                  </a:cubicBezTo>
                  <a:cubicBezTo>
                    <a:pt x="31" y="28"/>
                    <a:pt x="24" y="30"/>
                    <a:pt x="17" y="32"/>
                  </a:cubicBezTo>
                  <a:cubicBezTo>
                    <a:pt x="13" y="34"/>
                    <a:pt x="9" y="35"/>
                    <a:pt x="5" y="37"/>
                  </a:cubicBezTo>
                  <a:cubicBezTo>
                    <a:pt x="4" y="37"/>
                    <a:pt x="3" y="38"/>
                    <a:pt x="2" y="38"/>
                  </a:cubicBezTo>
                  <a:close/>
                </a:path>
              </a:pathLst>
            </a:custGeom>
            <a:solidFill>
              <a:srgbClr val="E9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35">
              <a:extLst>
                <a:ext uri="{FF2B5EF4-FFF2-40B4-BE49-F238E27FC236}">
                  <a16:creationId xmlns:a16="http://schemas.microsoft.com/office/drawing/2014/main" id="{F4DFB8AB-FAAC-42A3-7565-D4080BB85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" y="66"/>
              <a:ext cx="73" cy="69"/>
            </a:xfrm>
            <a:custGeom>
              <a:avLst/>
              <a:gdLst>
                <a:gd name="T0" fmla="*/ 42 w 42"/>
                <a:gd name="T1" fmla="*/ 36 h 39"/>
                <a:gd name="T2" fmla="*/ 39 w 42"/>
                <a:gd name="T3" fmla="*/ 38 h 39"/>
                <a:gd name="T4" fmla="*/ 27 w 42"/>
                <a:gd name="T5" fmla="*/ 33 h 39"/>
                <a:gd name="T6" fmla="*/ 4 w 42"/>
                <a:gd name="T7" fmla="*/ 27 h 39"/>
                <a:gd name="T8" fmla="*/ 0 w 42"/>
                <a:gd name="T9" fmla="*/ 25 h 39"/>
                <a:gd name="T10" fmla="*/ 3 w 42"/>
                <a:gd name="T11" fmla="*/ 22 h 39"/>
                <a:gd name="T12" fmla="*/ 27 w 42"/>
                <a:gd name="T13" fmla="*/ 3 h 39"/>
                <a:gd name="T14" fmla="*/ 33 w 42"/>
                <a:gd name="T15" fmla="*/ 5 h 39"/>
                <a:gd name="T16" fmla="*/ 40 w 42"/>
                <a:gd name="T17" fmla="*/ 31 h 39"/>
                <a:gd name="T18" fmla="*/ 42 w 42"/>
                <a:gd name="T1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9">
                  <a:moveTo>
                    <a:pt x="42" y="36"/>
                  </a:moveTo>
                  <a:cubicBezTo>
                    <a:pt x="42" y="39"/>
                    <a:pt x="40" y="38"/>
                    <a:pt x="39" y="38"/>
                  </a:cubicBezTo>
                  <a:cubicBezTo>
                    <a:pt x="35" y="36"/>
                    <a:pt x="31" y="35"/>
                    <a:pt x="27" y="33"/>
                  </a:cubicBezTo>
                  <a:cubicBezTo>
                    <a:pt x="20" y="30"/>
                    <a:pt x="12" y="28"/>
                    <a:pt x="4" y="27"/>
                  </a:cubicBezTo>
                  <a:cubicBezTo>
                    <a:pt x="3" y="26"/>
                    <a:pt x="1" y="26"/>
                    <a:pt x="0" y="25"/>
                  </a:cubicBezTo>
                  <a:cubicBezTo>
                    <a:pt x="0" y="23"/>
                    <a:pt x="2" y="23"/>
                    <a:pt x="3" y="22"/>
                  </a:cubicBezTo>
                  <a:cubicBezTo>
                    <a:pt x="11" y="15"/>
                    <a:pt x="19" y="9"/>
                    <a:pt x="27" y="3"/>
                  </a:cubicBezTo>
                  <a:cubicBezTo>
                    <a:pt x="31" y="0"/>
                    <a:pt x="31" y="0"/>
                    <a:pt x="33" y="5"/>
                  </a:cubicBezTo>
                  <a:cubicBezTo>
                    <a:pt x="35" y="13"/>
                    <a:pt x="38" y="22"/>
                    <a:pt x="40" y="31"/>
                  </a:cubicBezTo>
                  <a:cubicBezTo>
                    <a:pt x="41" y="33"/>
                    <a:pt x="41" y="34"/>
                    <a:pt x="42" y="36"/>
                  </a:cubicBezTo>
                  <a:close/>
                </a:path>
              </a:pathLst>
            </a:custGeom>
            <a:solidFill>
              <a:srgbClr val="E9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36">
              <a:extLst>
                <a:ext uri="{FF2B5EF4-FFF2-40B4-BE49-F238E27FC236}">
                  <a16:creationId xmlns:a16="http://schemas.microsoft.com/office/drawing/2014/main" id="{1BB0C673-B843-E6A3-2036-A7415E9DC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205"/>
              <a:ext cx="72" cy="65"/>
            </a:xfrm>
            <a:custGeom>
              <a:avLst/>
              <a:gdLst>
                <a:gd name="T0" fmla="*/ 41 w 41"/>
                <a:gd name="T1" fmla="*/ 2 h 37"/>
                <a:gd name="T2" fmla="*/ 26 w 41"/>
                <a:gd name="T3" fmla="*/ 21 h 37"/>
                <a:gd name="T4" fmla="*/ 17 w 41"/>
                <a:gd name="T5" fmla="*/ 34 h 37"/>
                <a:gd name="T6" fmla="*/ 15 w 41"/>
                <a:gd name="T7" fmla="*/ 37 h 37"/>
                <a:gd name="T8" fmla="*/ 13 w 41"/>
                <a:gd name="T9" fmla="*/ 34 h 37"/>
                <a:gd name="T10" fmla="*/ 1 w 41"/>
                <a:gd name="T11" fmla="*/ 3 h 37"/>
                <a:gd name="T12" fmla="*/ 3 w 41"/>
                <a:gd name="T13" fmla="*/ 0 h 37"/>
                <a:gd name="T14" fmla="*/ 41 w 41"/>
                <a:gd name="T1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41" y="2"/>
                  </a:moveTo>
                  <a:cubicBezTo>
                    <a:pt x="35" y="9"/>
                    <a:pt x="30" y="15"/>
                    <a:pt x="26" y="21"/>
                  </a:cubicBezTo>
                  <a:cubicBezTo>
                    <a:pt x="23" y="26"/>
                    <a:pt x="20" y="30"/>
                    <a:pt x="17" y="34"/>
                  </a:cubicBezTo>
                  <a:cubicBezTo>
                    <a:pt x="16" y="35"/>
                    <a:pt x="16" y="37"/>
                    <a:pt x="15" y="37"/>
                  </a:cubicBezTo>
                  <a:cubicBezTo>
                    <a:pt x="13" y="37"/>
                    <a:pt x="13" y="35"/>
                    <a:pt x="13" y="34"/>
                  </a:cubicBezTo>
                  <a:cubicBezTo>
                    <a:pt x="9" y="24"/>
                    <a:pt x="5" y="14"/>
                    <a:pt x="1" y="3"/>
                  </a:cubicBezTo>
                  <a:cubicBezTo>
                    <a:pt x="1" y="1"/>
                    <a:pt x="0" y="0"/>
                    <a:pt x="3" y="0"/>
                  </a:cubicBezTo>
                  <a:cubicBezTo>
                    <a:pt x="15" y="1"/>
                    <a:pt x="28" y="0"/>
                    <a:pt x="41" y="2"/>
                  </a:cubicBezTo>
                  <a:close/>
                </a:path>
              </a:pathLst>
            </a:custGeom>
            <a:solidFill>
              <a:srgbClr val="E3A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37">
              <a:extLst>
                <a:ext uri="{FF2B5EF4-FFF2-40B4-BE49-F238E27FC236}">
                  <a16:creationId xmlns:a16="http://schemas.microsoft.com/office/drawing/2014/main" id="{DD65BB2D-DF9C-B7DF-77B5-58BE38E14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" y="725"/>
              <a:ext cx="120" cy="26"/>
            </a:xfrm>
            <a:custGeom>
              <a:avLst/>
              <a:gdLst>
                <a:gd name="T0" fmla="*/ 12 w 68"/>
                <a:gd name="T1" fmla="*/ 3 h 15"/>
                <a:gd name="T2" fmla="*/ 14 w 68"/>
                <a:gd name="T3" fmla="*/ 2 h 15"/>
                <a:gd name="T4" fmla="*/ 53 w 68"/>
                <a:gd name="T5" fmla="*/ 1 h 15"/>
                <a:gd name="T6" fmla="*/ 60 w 68"/>
                <a:gd name="T7" fmla="*/ 3 h 15"/>
                <a:gd name="T8" fmla="*/ 66 w 68"/>
                <a:gd name="T9" fmla="*/ 9 h 15"/>
                <a:gd name="T10" fmla="*/ 68 w 68"/>
                <a:gd name="T11" fmla="*/ 12 h 15"/>
                <a:gd name="T12" fmla="*/ 65 w 68"/>
                <a:gd name="T13" fmla="*/ 13 h 15"/>
                <a:gd name="T14" fmla="*/ 63 w 68"/>
                <a:gd name="T15" fmla="*/ 14 h 15"/>
                <a:gd name="T16" fmla="*/ 0 w 68"/>
                <a:gd name="T17" fmla="*/ 15 h 15"/>
                <a:gd name="T18" fmla="*/ 12 w 68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5">
                  <a:moveTo>
                    <a:pt x="12" y="3"/>
                  </a:moveTo>
                  <a:cubicBezTo>
                    <a:pt x="13" y="3"/>
                    <a:pt x="13" y="2"/>
                    <a:pt x="14" y="2"/>
                  </a:cubicBezTo>
                  <a:cubicBezTo>
                    <a:pt x="27" y="2"/>
                    <a:pt x="40" y="2"/>
                    <a:pt x="53" y="1"/>
                  </a:cubicBezTo>
                  <a:cubicBezTo>
                    <a:pt x="56" y="0"/>
                    <a:pt x="58" y="1"/>
                    <a:pt x="60" y="3"/>
                  </a:cubicBezTo>
                  <a:cubicBezTo>
                    <a:pt x="62" y="5"/>
                    <a:pt x="64" y="7"/>
                    <a:pt x="66" y="9"/>
                  </a:cubicBezTo>
                  <a:cubicBezTo>
                    <a:pt x="67" y="10"/>
                    <a:pt x="68" y="11"/>
                    <a:pt x="68" y="12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4" y="13"/>
                    <a:pt x="64" y="13"/>
                    <a:pt x="63" y="14"/>
                  </a:cubicBezTo>
                  <a:cubicBezTo>
                    <a:pt x="42" y="14"/>
                    <a:pt x="21" y="15"/>
                    <a:pt x="0" y="15"/>
                  </a:cubicBezTo>
                  <a:cubicBezTo>
                    <a:pt x="2" y="10"/>
                    <a:pt x="7" y="6"/>
                    <a:pt x="12" y="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38">
              <a:extLst>
                <a:ext uri="{FF2B5EF4-FFF2-40B4-BE49-F238E27FC236}">
                  <a16:creationId xmlns:a16="http://schemas.microsoft.com/office/drawing/2014/main" id="{5F943CF3-0266-4B8B-BB02-C1436F499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207"/>
              <a:ext cx="61" cy="65"/>
            </a:xfrm>
            <a:custGeom>
              <a:avLst/>
              <a:gdLst>
                <a:gd name="T0" fmla="*/ 34 w 35"/>
                <a:gd name="T1" fmla="*/ 14 h 37"/>
                <a:gd name="T2" fmla="*/ 26 w 35"/>
                <a:gd name="T3" fmla="*/ 37 h 37"/>
                <a:gd name="T4" fmla="*/ 23 w 35"/>
                <a:gd name="T5" fmla="*/ 34 h 37"/>
                <a:gd name="T6" fmla="*/ 3 w 35"/>
                <a:gd name="T7" fmla="*/ 6 h 37"/>
                <a:gd name="T8" fmla="*/ 1 w 35"/>
                <a:gd name="T9" fmla="*/ 2 h 37"/>
                <a:gd name="T10" fmla="*/ 4 w 35"/>
                <a:gd name="T11" fmla="*/ 1 h 37"/>
                <a:gd name="T12" fmla="*/ 18 w 35"/>
                <a:gd name="T13" fmla="*/ 0 h 37"/>
                <a:gd name="T14" fmla="*/ 22 w 35"/>
                <a:gd name="T15" fmla="*/ 3 h 37"/>
                <a:gd name="T16" fmla="*/ 32 w 35"/>
                <a:gd name="T17" fmla="*/ 11 h 37"/>
                <a:gd name="T18" fmla="*/ 34 w 35"/>
                <a:gd name="T1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7">
                  <a:moveTo>
                    <a:pt x="34" y="14"/>
                  </a:moveTo>
                  <a:cubicBezTo>
                    <a:pt x="32" y="22"/>
                    <a:pt x="29" y="29"/>
                    <a:pt x="26" y="37"/>
                  </a:cubicBezTo>
                  <a:cubicBezTo>
                    <a:pt x="25" y="36"/>
                    <a:pt x="24" y="35"/>
                    <a:pt x="23" y="34"/>
                  </a:cubicBezTo>
                  <a:cubicBezTo>
                    <a:pt x="17" y="24"/>
                    <a:pt x="11" y="14"/>
                    <a:pt x="3" y="6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9" y="0"/>
                    <a:pt x="13" y="0"/>
                    <a:pt x="18" y="0"/>
                  </a:cubicBezTo>
                  <a:cubicBezTo>
                    <a:pt x="20" y="0"/>
                    <a:pt x="21" y="1"/>
                    <a:pt x="22" y="3"/>
                  </a:cubicBezTo>
                  <a:cubicBezTo>
                    <a:pt x="24" y="7"/>
                    <a:pt x="27" y="10"/>
                    <a:pt x="32" y="11"/>
                  </a:cubicBezTo>
                  <a:cubicBezTo>
                    <a:pt x="34" y="11"/>
                    <a:pt x="35" y="12"/>
                    <a:pt x="34" y="14"/>
                  </a:cubicBezTo>
                  <a:close/>
                </a:path>
              </a:pathLst>
            </a:custGeom>
            <a:solidFill>
              <a:srgbClr val="E7A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39">
              <a:extLst>
                <a:ext uri="{FF2B5EF4-FFF2-40B4-BE49-F238E27FC236}">
                  <a16:creationId xmlns:a16="http://schemas.microsoft.com/office/drawing/2014/main" id="{61B2877E-E0E5-0345-F661-0796179F1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" y="799"/>
              <a:ext cx="95" cy="24"/>
            </a:xfrm>
            <a:custGeom>
              <a:avLst/>
              <a:gdLst>
                <a:gd name="T0" fmla="*/ 7 w 54"/>
                <a:gd name="T1" fmla="*/ 1 h 14"/>
                <a:gd name="T2" fmla="*/ 54 w 54"/>
                <a:gd name="T3" fmla="*/ 0 h 14"/>
                <a:gd name="T4" fmla="*/ 51 w 54"/>
                <a:gd name="T5" fmla="*/ 4 h 14"/>
                <a:gd name="T6" fmla="*/ 42 w 54"/>
                <a:gd name="T7" fmla="*/ 13 h 14"/>
                <a:gd name="T8" fmla="*/ 7 w 54"/>
                <a:gd name="T9" fmla="*/ 13 h 14"/>
                <a:gd name="T10" fmla="*/ 1 w 54"/>
                <a:gd name="T11" fmla="*/ 9 h 14"/>
                <a:gd name="T12" fmla="*/ 1 w 54"/>
                <a:gd name="T13" fmla="*/ 3 h 14"/>
                <a:gd name="T14" fmla="*/ 5 w 54"/>
                <a:gd name="T15" fmla="*/ 2 h 14"/>
                <a:gd name="T16" fmla="*/ 7 w 54"/>
                <a:gd name="T1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4">
                  <a:moveTo>
                    <a:pt x="7" y="1"/>
                  </a:moveTo>
                  <a:cubicBezTo>
                    <a:pt x="23" y="1"/>
                    <a:pt x="38" y="1"/>
                    <a:pt x="54" y="0"/>
                  </a:cubicBezTo>
                  <a:cubicBezTo>
                    <a:pt x="54" y="2"/>
                    <a:pt x="52" y="3"/>
                    <a:pt x="51" y="4"/>
                  </a:cubicBezTo>
                  <a:cubicBezTo>
                    <a:pt x="48" y="7"/>
                    <a:pt x="46" y="11"/>
                    <a:pt x="42" y="13"/>
                  </a:cubicBezTo>
                  <a:cubicBezTo>
                    <a:pt x="30" y="13"/>
                    <a:pt x="19" y="14"/>
                    <a:pt x="7" y="13"/>
                  </a:cubicBezTo>
                  <a:cubicBezTo>
                    <a:pt x="5" y="12"/>
                    <a:pt x="3" y="11"/>
                    <a:pt x="1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1" y="1"/>
                    <a:pt x="3" y="2"/>
                    <a:pt x="5" y="2"/>
                  </a:cubicBezTo>
                  <a:cubicBezTo>
                    <a:pt x="6" y="2"/>
                    <a:pt x="7" y="2"/>
                    <a:pt x="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40">
              <a:extLst>
                <a:ext uri="{FF2B5EF4-FFF2-40B4-BE49-F238E27FC236}">
                  <a16:creationId xmlns:a16="http://schemas.microsoft.com/office/drawing/2014/main" id="{683FF9ED-F585-C38A-F7C6-C30C04990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0" y="763"/>
              <a:ext cx="88" cy="25"/>
            </a:xfrm>
            <a:custGeom>
              <a:avLst/>
              <a:gdLst>
                <a:gd name="T0" fmla="*/ 48 w 50"/>
                <a:gd name="T1" fmla="*/ 12 h 14"/>
                <a:gd name="T2" fmla="*/ 0 w 50"/>
                <a:gd name="T3" fmla="*/ 14 h 14"/>
                <a:gd name="T4" fmla="*/ 3 w 50"/>
                <a:gd name="T5" fmla="*/ 12 h 14"/>
                <a:gd name="T6" fmla="*/ 7 w 50"/>
                <a:gd name="T7" fmla="*/ 12 h 14"/>
                <a:gd name="T8" fmla="*/ 14 w 50"/>
                <a:gd name="T9" fmla="*/ 4 h 14"/>
                <a:gd name="T10" fmla="*/ 11 w 50"/>
                <a:gd name="T11" fmla="*/ 3 h 14"/>
                <a:gd name="T12" fmla="*/ 6 w 50"/>
                <a:gd name="T13" fmla="*/ 1 h 14"/>
                <a:gd name="T14" fmla="*/ 19 w 50"/>
                <a:gd name="T15" fmla="*/ 1 h 14"/>
                <a:gd name="T16" fmla="*/ 47 w 50"/>
                <a:gd name="T17" fmla="*/ 0 h 14"/>
                <a:gd name="T18" fmla="*/ 48 w 50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4">
                  <a:moveTo>
                    <a:pt x="48" y="12"/>
                  </a:moveTo>
                  <a:cubicBezTo>
                    <a:pt x="32" y="13"/>
                    <a:pt x="16" y="13"/>
                    <a:pt x="0" y="14"/>
                  </a:cubicBezTo>
                  <a:cubicBezTo>
                    <a:pt x="0" y="12"/>
                    <a:pt x="1" y="12"/>
                    <a:pt x="3" y="12"/>
                  </a:cubicBezTo>
                  <a:cubicBezTo>
                    <a:pt x="4" y="12"/>
                    <a:pt x="6" y="12"/>
                    <a:pt x="7" y="12"/>
                  </a:cubicBezTo>
                  <a:cubicBezTo>
                    <a:pt x="14" y="12"/>
                    <a:pt x="15" y="10"/>
                    <a:pt x="14" y="4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8" y="3"/>
                    <a:pt x="6" y="1"/>
                  </a:cubicBezTo>
                  <a:cubicBezTo>
                    <a:pt x="11" y="0"/>
                    <a:pt x="15" y="1"/>
                    <a:pt x="19" y="1"/>
                  </a:cubicBezTo>
                  <a:cubicBezTo>
                    <a:pt x="28" y="0"/>
                    <a:pt x="38" y="0"/>
                    <a:pt x="47" y="0"/>
                  </a:cubicBezTo>
                  <a:cubicBezTo>
                    <a:pt x="49" y="4"/>
                    <a:pt x="50" y="8"/>
                    <a:pt x="48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41">
              <a:extLst>
                <a:ext uri="{FF2B5EF4-FFF2-40B4-BE49-F238E27FC236}">
                  <a16:creationId xmlns:a16="http://schemas.microsoft.com/office/drawing/2014/main" id="{23FF09C5-89DB-6F51-F2B6-9EE5A8675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" y="686"/>
              <a:ext cx="88" cy="24"/>
            </a:xfrm>
            <a:custGeom>
              <a:avLst/>
              <a:gdLst>
                <a:gd name="T0" fmla="*/ 49 w 50"/>
                <a:gd name="T1" fmla="*/ 4 h 14"/>
                <a:gd name="T2" fmla="*/ 49 w 50"/>
                <a:gd name="T3" fmla="*/ 5 h 14"/>
                <a:gd name="T4" fmla="*/ 50 w 50"/>
                <a:gd name="T5" fmla="*/ 5 h 14"/>
                <a:gd name="T6" fmla="*/ 48 w 50"/>
                <a:gd name="T7" fmla="*/ 14 h 14"/>
                <a:gd name="T8" fmla="*/ 19 w 50"/>
                <a:gd name="T9" fmla="*/ 12 h 14"/>
                <a:gd name="T10" fmla="*/ 5 w 50"/>
                <a:gd name="T11" fmla="*/ 4 h 14"/>
                <a:gd name="T12" fmla="*/ 0 w 50"/>
                <a:gd name="T13" fmla="*/ 0 h 14"/>
                <a:gd name="T14" fmla="*/ 40 w 50"/>
                <a:gd name="T15" fmla="*/ 4 h 14"/>
                <a:gd name="T16" fmla="*/ 49 w 50"/>
                <a:gd name="T1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">
                  <a:moveTo>
                    <a:pt x="49" y="4"/>
                  </a:moveTo>
                  <a:cubicBezTo>
                    <a:pt x="49" y="4"/>
                    <a:pt x="49" y="4"/>
                    <a:pt x="49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8" y="8"/>
                    <a:pt x="48" y="11"/>
                    <a:pt x="48" y="14"/>
                  </a:cubicBezTo>
                  <a:cubicBezTo>
                    <a:pt x="38" y="14"/>
                    <a:pt x="28" y="13"/>
                    <a:pt x="19" y="12"/>
                  </a:cubicBezTo>
                  <a:cubicBezTo>
                    <a:pt x="14" y="11"/>
                    <a:pt x="10" y="7"/>
                    <a:pt x="5" y="4"/>
                  </a:cubicBezTo>
                  <a:cubicBezTo>
                    <a:pt x="3" y="3"/>
                    <a:pt x="2" y="2"/>
                    <a:pt x="0" y="0"/>
                  </a:cubicBezTo>
                  <a:cubicBezTo>
                    <a:pt x="13" y="1"/>
                    <a:pt x="26" y="3"/>
                    <a:pt x="40" y="4"/>
                  </a:cubicBezTo>
                  <a:cubicBezTo>
                    <a:pt x="42" y="5"/>
                    <a:pt x="46" y="4"/>
                    <a:pt x="49" y="4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42">
              <a:extLst>
                <a:ext uri="{FF2B5EF4-FFF2-40B4-BE49-F238E27FC236}">
                  <a16:creationId xmlns:a16="http://schemas.microsoft.com/office/drawing/2014/main" id="{83F5C1FA-EB2B-B55B-F9BF-D271A2C00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" y="760"/>
              <a:ext cx="60" cy="24"/>
            </a:xfrm>
            <a:custGeom>
              <a:avLst/>
              <a:gdLst>
                <a:gd name="T0" fmla="*/ 1 w 34"/>
                <a:gd name="T1" fmla="*/ 14 h 14"/>
                <a:gd name="T2" fmla="*/ 0 w 34"/>
                <a:gd name="T3" fmla="*/ 2 h 14"/>
                <a:gd name="T4" fmla="*/ 32 w 34"/>
                <a:gd name="T5" fmla="*/ 1 h 14"/>
                <a:gd name="T6" fmla="*/ 24 w 34"/>
                <a:gd name="T7" fmla="*/ 13 h 14"/>
                <a:gd name="T8" fmla="*/ 10 w 34"/>
                <a:gd name="T9" fmla="*/ 14 h 14"/>
                <a:gd name="T10" fmla="*/ 1 w 34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">
                  <a:moveTo>
                    <a:pt x="1" y="14"/>
                  </a:moveTo>
                  <a:cubicBezTo>
                    <a:pt x="1" y="10"/>
                    <a:pt x="0" y="6"/>
                    <a:pt x="0" y="2"/>
                  </a:cubicBezTo>
                  <a:cubicBezTo>
                    <a:pt x="10" y="2"/>
                    <a:pt x="21" y="0"/>
                    <a:pt x="32" y="1"/>
                  </a:cubicBezTo>
                  <a:cubicBezTo>
                    <a:pt x="34" y="6"/>
                    <a:pt x="30" y="12"/>
                    <a:pt x="24" y="13"/>
                  </a:cubicBezTo>
                  <a:cubicBezTo>
                    <a:pt x="20" y="14"/>
                    <a:pt x="15" y="13"/>
                    <a:pt x="10" y="14"/>
                  </a:cubicBezTo>
                  <a:cubicBezTo>
                    <a:pt x="7" y="14"/>
                    <a:pt x="4" y="14"/>
                    <a:pt x="1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43">
              <a:extLst>
                <a:ext uri="{FF2B5EF4-FFF2-40B4-BE49-F238E27FC236}">
                  <a16:creationId xmlns:a16="http://schemas.microsoft.com/office/drawing/2014/main" id="{B62EF59E-0711-FBDC-935A-D4AFC97A3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797"/>
              <a:ext cx="56" cy="24"/>
            </a:xfrm>
            <a:custGeom>
              <a:avLst/>
              <a:gdLst>
                <a:gd name="T0" fmla="*/ 0 w 32"/>
                <a:gd name="T1" fmla="*/ 14 h 14"/>
                <a:gd name="T2" fmla="*/ 12 w 32"/>
                <a:gd name="T3" fmla="*/ 1 h 14"/>
                <a:gd name="T4" fmla="*/ 32 w 32"/>
                <a:gd name="T5" fmla="*/ 0 h 14"/>
                <a:gd name="T6" fmla="*/ 21 w 32"/>
                <a:gd name="T7" fmla="*/ 12 h 14"/>
                <a:gd name="T8" fmla="*/ 25 w 32"/>
                <a:gd name="T9" fmla="*/ 13 h 14"/>
                <a:gd name="T10" fmla="*/ 0 w 3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cubicBezTo>
                    <a:pt x="4" y="9"/>
                    <a:pt x="8" y="5"/>
                    <a:pt x="12" y="1"/>
                  </a:cubicBezTo>
                  <a:cubicBezTo>
                    <a:pt x="18" y="1"/>
                    <a:pt x="25" y="0"/>
                    <a:pt x="32" y="0"/>
                  </a:cubicBezTo>
                  <a:cubicBezTo>
                    <a:pt x="28" y="4"/>
                    <a:pt x="25" y="8"/>
                    <a:pt x="21" y="12"/>
                  </a:cubicBezTo>
                  <a:cubicBezTo>
                    <a:pt x="22" y="13"/>
                    <a:pt x="24" y="13"/>
                    <a:pt x="25" y="13"/>
                  </a:cubicBezTo>
                  <a:cubicBezTo>
                    <a:pt x="17" y="14"/>
                    <a:pt x="8" y="14"/>
                    <a:pt x="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44">
              <a:extLst>
                <a:ext uri="{FF2B5EF4-FFF2-40B4-BE49-F238E27FC236}">
                  <a16:creationId xmlns:a16="http://schemas.microsoft.com/office/drawing/2014/main" id="{9BB9F233-E14D-3BE0-5934-E8748BA31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" y="719"/>
              <a:ext cx="61" cy="28"/>
            </a:xfrm>
            <a:custGeom>
              <a:avLst/>
              <a:gdLst>
                <a:gd name="T0" fmla="*/ 25 w 35"/>
                <a:gd name="T1" fmla="*/ 3 h 16"/>
                <a:gd name="T2" fmla="*/ 27 w 35"/>
                <a:gd name="T3" fmla="*/ 8 h 16"/>
                <a:gd name="T4" fmla="*/ 32 w 35"/>
                <a:gd name="T5" fmla="*/ 11 h 16"/>
                <a:gd name="T6" fmla="*/ 34 w 35"/>
                <a:gd name="T7" fmla="*/ 14 h 16"/>
                <a:gd name="T8" fmla="*/ 31 w 35"/>
                <a:gd name="T9" fmla="*/ 16 h 16"/>
                <a:gd name="T10" fmla="*/ 25 w 35"/>
                <a:gd name="T11" fmla="*/ 14 h 16"/>
                <a:gd name="T12" fmla="*/ 19 w 35"/>
                <a:gd name="T13" fmla="*/ 16 h 16"/>
                <a:gd name="T14" fmla="*/ 1 w 35"/>
                <a:gd name="T15" fmla="*/ 9 h 16"/>
                <a:gd name="T16" fmla="*/ 4 w 35"/>
                <a:gd name="T17" fmla="*/ 4 h 16"/>
                <a:gd name="T18" fmla="*/ 7 w 35"/>
                <a:gd name="T19" fmla="*/ 1 h 16"/>
                <a:gd name="T20" fmla="*/ 25 w 35"/>
                <a:gd name="T2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6">
                  <a:moveTo>
                    <a:pt x="25" y="3"/>
                  </a:moveTo>
                  <a:cubicBezTo>
                    <a:pt x="23" y="6"/>
                    <a:pt x="23" y="8"/>
                    <a:pt x="27" y="8"/>
                  </a:cubicBezTo>
                  <a:cubicBezTo>
                    <a:pt x="29" y="9"/>
                    <a:pt x="30" y="10"/>
                    <a:pt x="32" y="11"/>
                  </a:cubicBezTo>
                  <a:cubicBezTo>
                    <a:pt x="33" y="12"/>
                    <a:pt x="35" y="12"/>
                    <a:pt x="34" y="14"/>
                  </a:cubicBezTo>
                  <a:cubicBezTo>
                    <a:pt x="33" y="15"/>
                    <a:pt x="32" y="16"/>
                    <a:pt x="31" y="16"/>
                  </a:cubicBezTo>
                  <a:cubicBezTo>
                    <a:pt x="29" y="16"/>
                    <a:pt x="27" y="15"/>
                    <a:pt x="25" y="14"/>
                  </a:cubicBezTo>
                  <a:cubicBezTo>
                    <a:pt x="23" y="12"/>
                    <a:pt x="20" y="11"/>
                    <a:pt x="19" y="16"/>
                  </a:cubicBezTo>
                  <a:cubicBezTo>
                    <a:pt x="13" y="14"/>
                    <a:pt x="7" y="11"/>
                    <a:pt x="1" y="9"/>
                  </a:cubicBezTo>
                  <a:cubicBezTo>
                    <a:pt x="0" y="6"/>
                    <a:pt x="3" y="6"/>
                    <a:pt x="4" y="4"/>
                  </a:cubicBezTo>
                  <a:cubicBezTo>
                    <a:pt x="5" y="3"/>
                    <a:pt x="7" y="2"/>
                    <a:pt x="7" y="1"/>
                  </a:cubicBezTo>
                  <a:cubicBezTo>
                    <a:pt x="14" y="0"/>
                    <a:pt x="20" y="1"/>
                    <a:pt x="25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45">
              <a:extLst>
                <a:ext uri="{FF2B5EF4-FFF2-40B4-BE49-F238E27FC236}">
                  <a16:creationId xmlns:a16="http://schemas.microsoft.com/office/drawing/2014/main" id="{1AD55C0D-9DB7-CEB9-BC62-13180B1AD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" y="765"/>
              <a:ext cx="42" cy="23"/>
            </a:xfrm>
            <a:custGeom>
              <a:avLst/>
              <a:gdLst>
                <a:gd name="T0" fmla="*/ 14 w 24"/>
                <a:gd name="T1" fmla="*/ 0 h 13"/>
                <a:gd name="T2" fmla="*/ 23 w 24"/>
                <a:gd name="T3" fmla="*/ 1 h 13"/>
                <a:gd name="T4" fmla="*/ 23 w 24"/>
                <a:gd name="T5" fmla="*/ 9 h 13"/>
                <a:gd name="T6" fmla="*/ 20 w 24"/>
                <a:gd name="T7" fmla="*/ 12 h 13"/>
                <a:gd name="T8" fmla="*/ 8 w 24"/>
                <a:gd name="T9" fmla="*/ 13 h 13"/>
                <a:gd name="T10" fmla="*/ 7 w 24"/>
                <a:gd name="T11" fmla="*/ 13 h 13"/>
                <a:gd name="T12" fmla="*/ 3 w 24"/>
                <a:gd name="T13" fmla="*/ 1 h 13"/>
                <a:gd name="T14" fmla="*/ 14 w 2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3">
                  <a:moveTo>
                    <a:pt x="14" y="0"/>
                  </a:moveTo>
                  <a:cubicBezTo>
                    <a:pt x="17" y="1"/>
                    <a:pt x="21" y="0"/>
                    <a:pt x="23" y="1"/>
                  </a:cubicBezTo>
                  <a:cubicBezTo>
                    <a:pt x="24" y="2"/>
                    <a:pt x="22" y="6"/>
                    <a:pt x="23" y="9"/>
                  </a:cubicBezTo>
                  <a:cubicBezTo>
                    <a:pt x="24" y="12"/>
                    <a:pt x="22" y="12"/>
                    <a:pt x="20" y="12"/>
                  </a:cubicBezTo>
                  <a:cubicBezTo>
                    <a:pt x="16" y="12"/>
                    <a:pt x="12" y="11"/>
                    <a:pt x="8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" y="9"/>
                    <a:pt x="0" y="5"/>
                    <a:pt x="3" y="1"/>
                  </a:cubicBezTo>
                  <a:cubicBezTo>
                    <a:pt x="7" y="1"/>
                    <a:pt x="11" y="0"/>
                    <a:pt x="14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46">
              <a:extLst>
                <a:ext uri="{FF2B5EF4-FFF2-40B4-BE49-F238E27FC236}">
                  <a16:creationId xmlns:a16="http://schemas.microsoft.com/office/drawing/2014/main" id="{7B01D219-9C9C-6FA7-7D3D-14520F2AC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" y="835"/>
              <a:ext cx="50" cy="22"/>
            </a:xfrm>
            <a:custGeom>
              <a:avLst/>
              <a:gdLst>
                <a:gd name="T0" fmla="*/ 19 w 28"/>
                <a:gd name="T1" fmla="*/ 12 h 12"/>
                <a:gd name="T2" fmla="*/ 12 w 28"/>
                <a:gd name="T3" fmla="*/ 12 h 12"/>
                <a:gd name="T4" fmla="*/ 1 w 28"/>
                <a:gd name="T5" fmla="*/ 2 h 12"/>
                <a:gd name="T6" fmla="*/ 1 w 28"/>
                <a:gd name="T7" fmla="*/ 0 h 12"/>
                <a:gd name="T8" fmla="*/ 24 w 28"/>
                <a:gd name="T9" fmla="*/ 0 h 12"/>
                <a:gd name="T10" fmla="*/ 19 w 28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2">
                  <a:moveTo>
                    <a:pt x="19" y="12"/>
                  </a:moveTo>
                  <a:cubicBezTo>
                    <a:pt x="17" y="12"/>
                    <a:pt x="14" y="12"/>
                    <a:pt x="12" y="12"/>
                  </a:cubicBezTo>
                  <a:cubicBezTo>
                    <a:pt x="7" y="10"/>
                    <a:pt x="4" y="6"/>
                    <a:pt x="1" y="2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9" y="0"/>
                    <a:pt x="17" y="0"/>
                    <a:pt x="24" y="0"/>
                  </a:cubicBezTo>
                  <a:cubicBezTo>
                    <a:pt x="28" y="6"/>
                    <a:pt x="26" y="10"/>
                    <a:pt x="19" y="1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47">
              <a:extLst>
                <a:ext uri="{FF2B5EF4-FFF2-40B4-BE49-F238E27FC236}">
                  <a16:creationId xmlns:a16="http://schemas.microsoft.com/office/drawing/2014/main" id="{5A4AB293-7621-5626-78F3-AA7820895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205"/>
              <a:ext cx="63" cy="27"/>
            </a:xfrm>
            <a:custGeom>
              <a:avLst/>
              <a:gdLst>
                <a:gd name="T0" fmla="*/ 30 w 36"/>
                <a:gd name="T1" fmla="*/ 15 h 15"/>
                <a:gd name="T2" fmla="*/ 29 w 36"/>
                <a:gd name="T3" fmla="*/ 13 h 15"/>
                <a:gd name="T4" fmla="*/ 16 w 36"/>
                <a:gd name="T5" fmla="*/ 4 h 15"/>
                <a:gd name="T6" fmla="*/ 12 w 36"/>
                <a:gd name="T7" fmla="*/ 2 h 15"/>
                <a:gd name="T8" fmla="*/ 0 w 36"/>
                <a:gd name="T9" fmla="*/ 2 h 15"/>
                <a:gd name="T10" fmla="*/ 14 w 36"/>
                <a:gd name="T11" fmla="*/ 1 h 15"/>
                <a:gd name="T12" fmla="*/ 32 w 36"/>
                <a:gd name="T13" fmla="*/ 0 h 15"/>
                <a:gd name="T14" fmla="*/ 35 w 36"/>
                <a:gd name="T15" fmla="*/ 4 h 15"/>
                <a:gd name="T16" fmla="*/ 30 w 36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5">
                  <a:moveTo>
                    <a:pt x="30" y="15"/>
                  </a:moveTo>
                  <a:cubicBezTo>
                    <a:pt x="30" y="14"/>
                    <a:pt x="30" y="13"/>
                    <a:pt x="29" y="13"/>
                  </a:cubicBezTo>
                  <a:cubicBezTo>
                    <a:pt x="22" y="13"/>
                    <a:pt x="19" y="9"/>
                    <a:pt x="16" y="4"/>
                  </a:cubicBezTo>
                  <a:cubicBezTo>
                    <a:pt x="15" y="2"/>
                    <a:pt x="14" y="2"/>
                    <a:pt x="12" y="2"/>
                  </a:cubicBezTo>
                  <a:cubicBezTo>
                    <a:pt x="8" y="2"/>
                    <a:pt x="4" y="2"/>
                    <a:pt x="0" y="2"/>
                  </a:cubicBezTo>
                  <a:cubicBezTo>
                    <a:pt x="4" y="0"/>
                    <a:pt x="9" y="1"/>
                    <a:pt x="14" y="1"/>
                  </a:cubicBezTo>
                  <a:cubicBezTo>
                    <a:pt x="20" y="1"/>
                    <a:pt x="26" y="1"/>
                    <a:pt x="32" y="0"/>
                  </a:cubicBezTo>
                  <a:cubicBezTo>
                    <a:pt x="35" y="0"/>
                    <a:pt x="36" y="1"/>
                    <a:pt x="35" y="4"/>
                  </a:cubicBezTo>
                  <a:cubicBezTo>
                    <a:pt x="33" y="8"/>
                    <a:pt x="32" y="11"/>
                    <a:pt x="30" y="15"/>
                  </a:cubicBezTo>
                  <a:close/>
                </a:path>
              </a:pathLst>
            </a:custGeom>
            <a:solidFill>
              <a:srgbClr val="EEC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48">
              <a:extLst>
                <a:ext uri="{FF2B5EF4-FFF2-40B4-BE49-F238E27FC236}">
                  <a16:creationId xmlns:a16="http://schemas.microsoft.com/office/drawing/2014/main" id="{EF59EAE3-BFD1-3839-1A78-CB5294517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" y="755"/>
              <a:ext cx="37" cy="42"/>
            </a:xfrm>
            <a:custGeom>
              <a:avLst/>
              <a:gdLst>
                <a:gd name="T0" fmla="*/ 21 w 21"/>
                <a:gd name="T1" fmla="*/ 6 h 24"/>
                <a:gd name="T2" fmla="*/ 20 w 21"/>
                <a:gd name="T3" fmla="*/ 7 h 24"/>
                <a:gd name="T4" fmla="*/ 10 w 21"/>
                <a:gd name="T5" fmla="*/ 22 h 24"/>
                <a:gd name="T6" fmla="*/ 8 w 21"/>
                <a:gd name="T7" fmla="*/ 22 h 24"/>
                <a:gd name="T8" fmla="*/ 7 w 21"/>
                <a:gd name="T9" fmla="*/ 19 h 24"/>
                <a:gd name="T10" fmla="*/ 13 w 21"/>
                <a:gd name="T11" fmla="*/ 13 h 24"/>
                <a:gd name="T12" fmla="*/ 13 w 21"/>
                <a:gd name="T13" fmla="*/ 8 h 24"/>
                <a:gd name="T14" fmla="*/ 8 w 21"/>
                <a:gd name="T15" fmla="*/ 8 h 24"/>
                <a:gd name="T16" fmla="*/ 4 w 21"/>
                <a:gd name="T17" fmla="*/ 11 h 24"/>
                <a:gd name="T18" fmla="*/ 1 w 21"/>
                <a:gd name="T19" fmla="*/ 12 h 24"/>
                <a:gd name="T20" fmla="*/ 1 w 21"/>
                <a:gd name="T21" fmla="*/ 8 h 24"/>
                <a:gd name="T22" fmla="*/ 5 w 21"/>
                <a:gd name="T23" fmla="*/ 0 h 24"/>
                <a:gd name="T24" fmla="*/ 21 w 21"/>
                <a:gd name="T2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4">
                  <a:moveTo>
                    <a:pt x="21" y="6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15"/>
                    <a:pt x="13" y="17"/>
                    <a:pt x="10" y="22"/>
                  </a:cubicBezTo>
                  <a:cubicBezTo>
                    <a:pt x="9" y="24"/>
                    <a:pt x="8" y="23"/>
                    <a:pt x="8" y="22"/>
                  </a:cubicBezTo>
                  <a:cubicBezTo>
                    <a:pt x="6" y="21"/>
                    <a:pt x="6" y="20"/>
                    <a:pt x="7" y="19"/>
                  </a:cubicBezTo>
                  <a:cubicBezTo>
                    <a:pt x="9" y="17"/>
                    <a:pt x="11" y="15"/>
                    <a:pt x="13" y="13"/>
                  </a:cubicBezTo>
                  <a:cubicBezTo>
                    <a:pt x="14" y="12"/>
                    <a:pt x="15" y="10"/>
                    <a:pt x="13" y="8"/>
                  </a:cubicBezTo>
                  <a:cubicBezTo>
                    <a:pt x="12" y="6"/>
                    <a:pt x="10" y="7"/>
                    <a:pt x="8" y="8"/>
                  </a:cubicBezTo>
                  <a:cubicBezTo>
                    <a:pt x="7" y="9"/>
                    <a:pt x="6" y="10"/>
                    <a:pt x="4" y="11"/>
                  </a:cubicBezTo>
                  <a:cubicBezTo>
                    <a:pt x="3" y="11"/>
                    <a:pt x="3" y="13"/>
                    <a:pt x="1" y="12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4" y="5"/>
                    <a:pt x="6" y="3"/>
                    <a:pt x="5" y="0"/>
                  </a:cubicBezTo>
                  <a:cubicBezTo>
                    <a:pt x="11" y="1"/>
                    <a:pt x="16" y="4"/>
                    <a:pt x="21" y="6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49">
              <a:extLst>
                <a:ext uri="{FF2B5EF4-FFF2-40B4-BE49-F238E27FC236}">
                  <a16:creationId xmlns:a16="http://schemas.microsoft.com/office/drawing/2014/main" id="{368DF1C2-686F-3E5A-25D7-4442570D2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" y="723"/>
              <a:ext cx="54" cy="24"/>
            </a:xfrm>
            <a:custGeom>
              <a:avLst/>
              <a:gdLst>
                <a:gd name="T0" fmla="*/ 21 w 31"/>
                <a:gd name="T1" fmla="*/ 2 h 14"/>
                <a:gd name="T2" fmla="*/ 24 w 31"/>
                <a:gd name="T3" fmla="*/ 6 h 14"/>
                <a:gd name="T4" fmla="*/ 29 w 31"/>
                <a:gd name="T5" fmla="*/ 9 h 14"/>
                <a:gd name="T6" fmla="*/ 30 w 31"/>
                <a:gd name="T7" fmla="*/ 13 h 14"/>
                <a:gd name="T8" fmla="*/ 0 w 31"/>
                <a:gd name="T9" fmla="*/ 0 h 14"/>
                <a:gd name="T10" fmla="*/ 10 w 31"/>
                <a:gd name="T11" fmla="*/ 1 h 14"/>
                <a:gd name="T12" fmla="*/ 21 w 31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21" y="2"/>
                  </a:moveTo>
                  <a:cubicBezTo>
                    <a:pt x="21" y="4"/>
                    <a:pt x="21" y="6"/>
                    <a:pt x="24" y="6"/>
                  </a:cubicBezTo>
                  <a:cubicBezTo>
                    <a:pt x="26" y="7"/>
                    <a:pt x="27" y="8"/>
                    <a:pt x="29" y="9"/>
                  </a:cubicBezTo>
                  <a:cubicBezTo>
                    <a:pt x="31" y="10"/>
                    <a:pt x="31" y="11"/>
                    <a:pt x="30" y="13"/>
                  </a:cubicBezTo>
                  <a:cubicBezTo>
                    <a:pt x="18" y="14"/>
                    <a:pt x="9" y="6"/>
                    <a:pt x="0" y="0"/>
                  </a:cubicBezTo>
                  <a:cubicBezTo>
                    <a:pt x="3" y="0"/>
                    <a:pt x="7" y="1"/>
                    <a:pt x="10" y="1"/>
                  </a:cubicBezTo>
                  <a:cubicBezTo>
                    <a:pt x="14" y="1"/>
                    <a:pt x="18" y="2"/>
                    <a:pt x="21" y="2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50">
              <a:extLst>
                <a:ext uri="{FF2B5EF4-FFF2-40B4-BE49-F238E27FC236}">
                  <a16:creationId xmlns:a16="http://schemas.microsoft.com/office/drawing/2014/main" id="{297DB0DB-8596-6B97-D93A-DE1994CC2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" y="719"/>
              <a:ext cx="57" cy="16"/>
            </a:xfrm>
            <a:custGeom>
              <a:avLst/>
              <a:gdLst>
                <a:gd name="T0" fmla="*/ 30 w 32"/>
                <a:gd name="T1" fmla="*/ 1 h 9"/>
                <a:gd name="T2" fmla="*/ 28 w 32"/>
                <a:gd name="T3" fmla="*/ 5 h 9"/>
                <a:gd name="T4" fmla="*/ 24 w 32"/>
                <a:gd name="T5" fmla="*/ 9 h 9"/>
                <a:gd name="T6" fmla="*/ 0 w 32"/>
                <a:gd name="T7" fmla="*/ 2 h 9"/>
                <a:gd name="T8" fmla="*/ 3 w 32"/>
                <a:gd name="T9" fmla="*/ 1 h 9"/>
                <a:gd name="T10" fmla="*/ 30 w 32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9">
                  <a:moveTo>
                    <a:pt x="30" y="1"/>
                  </a:moveTo>
                  <a:cubicBezTo>
                    <a:pt x="32" y="3"/>
                    <a:pt x="29" y="3"/>
                    <a:pt x="28" y="5"/>
                  </a:cubicBezTo>
                  <a:cubicBezTo>
                    <a:pt x="27" y="6"/>
                    <a:pt x="25" y="7"/>
                    <a:pt x="24" y="9"/>
                  </a:cubicBezTo>
                  <a:cubicBezTo>
                    <a:pt x="16" y="7"/>
                    <a:pt x="8" y="3"/>
                    <a:pt x="0" y="2"/>
                  </a:cubicBezTo>
                  <a:cubicBezTo>
                    <a:pt x="0" y="0"/>
                    <a:pt x="2" y="1"/>
                    <a:pt x="3" y="1"/>
                  </a:cubicBezTo>
                  <a:cubicBezTo>
                    <a:pt x="12" y="1"/>
                    <a:pt x="21" y="1"/>
                    <a:pt x="30" y="1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51">
              <a:extLst>
                <a:ext uri="{FF2B5EF4-FFF2-40B4-BE49-F238E27FC236}">
                  <a16:creationId xmlns:a16="http://schemas.microsoft.com/office/drawing/2014/main" id="{D4C5E295-4455-8CC8-1839-2C1D4CCD8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" y="693"/>
              <a:ext cx="42" cy="21"/>
            </a:xfrm>
            <a:custGeom>
              <a:avLst/>
              <a:gdLst>
                <a:gd name="T0" fmla="*/ 4 w 24"/>
                <a:gd name="T1" fmla="*/ 10 h 12"/>
                <a:gd name="T2" fmla="*/ 5 w 24"/>
                <a:gd name="T3" fmla="*/ 1 h 12"/>
                <a:gd name="T4" fmla="*/ 17 w 24"/>
                <a:gd name="T5" fmla="*/ 1 h 12"/>
                <a:gd name="T6" fmla="*/ 12 w 24"/>
                <a:gd name="T7" fmla="*/ 2 h 12"/>
                <a:gd name="T8" fmla="*/ 8 w 24"/>
                <a:gd name="T9" fmla="*/ 5 h 12"/>
                <a:gd name="T10" fmla="*/ 10 w 24"/>
                <a:gd name="T11" fmla="*/ 9 h 12"/>
                <a:gd name="T12" fmla="*/ 14 w 24"/>
                <a:gd name="T13" fmla="*/ 7 h 12"/>
                <a:gd name="T14" fmla="*/ 19 w 24"/>
                <a:gd name="T15" fmla="*/ 3 h 12"/>
                <a:gd name="T16" fmla="*/ 22 w 24"/>
                <a:gd name="T17" fmla="*/ 4 h 12"/>
                <a:gd name="T18" fmla="*/ 22 w 24"/>
                <a:gd name="T19" fmla="*/ 7 h 12"/>
                <a:gd name="T20" fmla="*/ 19 w 24"/>
                <a:gd name="T21" fmla="*/ 10 h 12"/>
                <a:gd name="T22" fmla="*/ 24 w 24"/>
                <a:gd name="T23" fmla="*/ 12 h 12"/>
                <a:gd name="T24" fmla="*/ 4 w 24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2">
                  <a:moveTo>
                    <a:pt x="4" y="10"/>
                  </a:moveTo>
                  <a:cubicBezTo>
                    <a:pt x="0" y="6"/>
                    <a:pt x="3" y="4"/>
                    <a:pt x="5" y="1"/>
                  </a:cubicBezTo>
                  <a:cubicBezTo>
                    <a:pt x="9" y="1"/>
                    <a:pt x="13" y="0"/>
                    <a:pt x="17" y="1"/>
                  </a:cubicBezTo>
                  <a:cubicBezTo>
                    <a:pt x="15" y="1"/>
                    <a:pt x="14" y="1"/>
                    <a:pt x="12" y="2"/>
                  </a:cubicBezTo>
                  <a:cubicBezTo>
                    <a:pt x="10" y="2"/>
                    <a:pt x="9" y="4"/>
                    <a:pt x="8" y="5"/>
                  </a:cubicBezTo>
                  <a:cubicBezTo>
                    <a:pt x="8" y="7"/>
                    <a:pt x="9" y="8"/>
                    <a:pt x="10" y="9"/>
                  </a:cubicBezTo>
                  <a:cubicBezTo>
                    <a:pt x="12" y="10"/>
                    <a:pt x="13" y="8"/>
                    <a:pt x="14" y="7"/>
                  </a:cubicBezTo>
                  <a:cubicBezTo>
                    <a:pt x="16" y="6"/>
                    <a:pt x="17" y="5"/>
                    <a:pt x="19" y="3"/>
                  </a:cubicBezTo>
                  <a:cubicBezTo>
                    <a:pt x="20" y="2"/>
                    <a:pt x="21" y="3"/>
                    <a:pt x="22" y="4"/>
                  </a:cubicBezTo>
                  <a:cubicBezTo>
                    <a:pt x="23" y="5"/>
                    <a:pt x="23" y="5"/>
                    <a:pt x="22" y="7"/>
                  </a:cubicBezTo>
                  <a:cubicBezTo>
                    <a:pt x="21" y="8"/>
                    <a:pt x="20" y="9"/>
                    <a:pt x="19" y="10"/>
                  </a:cubicBezTo>
                  <a:cubicBezTo>
                    <a:pt x="20" y="12"/>
                    <a:pt x="23" y="10"/>
                    <a:pt x="24" y="12"/>
                  </a:cubicBezTo>
                  <a:cubicBezTo>
                    <a:pt x="17" y="12"/>
                    <a:pt x="10" y="11"/>
                    <a:pt x="4" y="10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52">
              <a:extLst>
                <a:ext uri="{FF2B5EF4-FFF2-40B4-BE49-F238E27FC236}">
                  <a16:creationId xmlns:a16="http://schemas.microsoft.com/office/drawing/2014/main" id="{9C204BB4-BC49-70B7-3843-527E06B2E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" y="834"/>
              <a:ext cx="35" cy="24"/>
            </a:xfrm>
            <a:custGeom>
              <a:avLst/>
              <a:gdLst>
                <a:gd name="T0" fmla="*/ 0 w 20"/>
                <a:gd name="T1" fmla="*/ 13 h 14"/>
                <a:gd name="T2" fmla="*/ 5 w 20"/>
                <a:gd name="T3" fmla="*/ 1 h 14"/>
                <a:gd name="T4" fmla="*/ 20 w 20"/>
                <a:gd name="T5" fmla="*/ 0 h 14"/>
                <a:gd name="T6" fmla="*/ 8 w 20"/>
                <a:gd name="T7" fmla="*/ 11 h 14"/>
                <a:gd name="T8" fmla="*/ 9 w 20"/>
                <a:gd name="T9" fmla="*/ 12 h 14"/>
                <a:gd name="T10" fmla="*/ 17 w 20"/>
                <a:gd name="T11" fmla="*/ 12 h 14"/>
                <a:gd name="T12" fmla="*/ 0 w 20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0" y="13"/>
                  </a:moveTo>
                  <a:cubicBezTo>
                    <a:pt x="6" y="11"/>
                    <a:pt x="7" y="6"/>
                    <a:pt x="5" y="1"/>
                  </a:cubicBezTo>
                  <a:cubicBezTo>
                    <a:pt x="10" y="0"/>
                    <a:pt x="15" y="0"/>
                    <a:pt x="20" y="0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8" y="11"/>
                    <a:pt x="8" y="11"/>
                    <a:pt x="9" y="12"/>
                  </a:cubicBezTo>
                  <a:cubicBezTo>
                    <a:pt x="11" y="12"/>
                    <a:pt x="14" y="12"/>
                    <a:pt x="17" y="12"/>
                  </a:cubicBezTo>
                  <a:cubicBezTo>
                    <a:pt x="11" y="14"/>
                    <a:pt x="6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53">
              <a:extLst>
                <a:ext uri="{FF2B5EF4-FFF2-40B4-BE49-F238E27FC236}">
                  <a16:creationId xmlns:a16="http://schemas.microsoft.com/office/drawing/2014/main" id="{9BC135BD-1FBF-C543-FC73-398058DA0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" y="834"/>
              <a:ext cx="56" cy="23"/>
            </a:xfrm>
            <a:custGeom>
              <a:avLst/>
              <a:gdLst>
                <a:gd name="T0" fmla="*/ 21 w 32"/>
                <a:gd name="T1" fmla="*/ 1 h 13"/>
                <a:gd name="T2" fmla="*/ 22 w 32"/>
                <a:gd name="T3" fmla="*/ 3 h 13"/>
                <a:gd name="T4" fmla="*/ 32 w 32"/>
                <a:gd name="T5" fmla="*/ 13 h 13"/>
                <a:gd name="T6" fmla="*/ 26 w 32"/>
                <a:gd name="T7" fmla="*/ 13 h 13"/>
                <a:gd name="T8" fmla="*/ 15 w 32"/>
                <a:gd name="T9" fmla="*/ 2 h 13"/>
                <a:gd name="T10" fmla="*/ 10 w 32"/>
                <a:gd name="T11" fmla="*/ 2 h 13"/>
                <a:gd name="T12" fmla="*/ 0 w 32"/>
                <a:gd name="T13" fmla="*/ 1 h 13"/>
                <a:gd name="T14" fmla="*/ 21 w 32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3">
                  <a:moveTo>
                    <a:pt x="21" y="1"/>
                  </a:moveTo>
                  <a:cubicBezTo>
                    <a:pt x="20" y="2"/>
                    <a:pt x="21" y="3"/>
                    <a:pt x="22" y="3"/>
                  </a:cubicBezTo>
                  <a:cubicBezTo>
                    <a:pt x="26" y="6"/>
                    <a:pt x="28" y="10"/>
                    <a:pt x="32" y="13"/>
                  </a:cubicBezTo>
                  <a:cubicBezTo>
                    <a:pt x="30" y="13"/>
                    <a:pt x="28" y="13"/>
                    <a:pt x="26" y="13"/>
                  </a:cubicBezTo>
                  <a:cubicBezTo>
                    <a:pt x="23" y="9"/>
                    <a:pt x="18" y="6"/>
                    <a:pt x="15" y="2"/>
                  </a:cubicBezTo>
                  <a:cubicBezTo>
                    <a:pt x="14" y="1"/>
                    <a:pt x="12" y="2"/>
                    <a:pt x="10" y="2"/>
                  </a:cubicBezTo>
                  <a:cubicBezTo>
                    <a:pt x="7" y="2"/>
                    <a:pt x="4" y="2"/>
                    <a:pt x="0" y="1"/>
                  </a:cubicBezTo>
                  <a:cubicBezTo>
                    <a:pt x="7" y="0"/>
                    <a:pt x="14" y="1"/>
                    <a:pt x="21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54">
              <a:extLst>
                <a:ext uri="{FF2B5EF4-FFF2-40B4-BE49-F238E27FC236}">
                  <a16:creationId xmlns:a16="http://schemas.microsoft.com/office/drawing/2014/main" id="{17389FE1-28BC-483A-EFBA-74C1D1579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" y="762"/>
              <a:ext cx="47" cy="22"/>
            </a:xfrm>
            <a:custGeom>
              <a:avLst/>
              <a:gdLst>
                <a:gd name="T0" fmla="*/ 0 w 27"/>
                <a:gd name="T1" fmla="*/ 13 h 13"/>
                <a:gd name="T2" fmla="*/ 11 w 27"/>
                <a:gd name="T3" fmla="*/ 11 h 13"/>
                <a:gd name="T4" fmla="*/ 22 w 27"/>
                <a:gd name="T5" fmla="*/ 0 h 13"/>
                <a:gd name="T6" fmla="*/ 26 w 27"/>
                <a:gd name="T7" fmla="*/ 0 h 13"/>
                <a:gd name="T8" fmla="*/ 21 w 27"/>
                <a:gd name="T9" fmla="*/ 12 h 13"/>
                <a:gd name="T10" fmla="*/ 0 w 27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3">
                  <a:moveTo>
                    <a:pt x="0" y="13"/>
                  </a:moveTo>
                  <a:cubicBezTo>
                    <a:pt x="3" y="10"/>
                    <a:pt x="7" y="11"/>
                    <a:pt x="11" y="11"/>
                  </a:cubicBezTo>
                  <a:cubicBezTo>
                    <a:pt x="17" y="11"/>
                    <a:pt x="22" y="7"/>
                    <a:pt x="22" y="0"/>
                  </a:cubicBezTo>
                  <a:cubicBezTo>
                    <a:pt x="23" y="0"/>
                    <a:pt x="25" y="0"/>
                    <a:pt x="26" y="0"/>
                  </a:cubicBezTo>
                  <a:cubicBezTo>
                    <a:pt x="27" y="5"/>
                    <a:pt x="24" y="9"/>
                    <a:pt x="21" y="12"/>
                  </a:cubicBezTo>
                  <a:cubicBezTo>
                    <a:pt x="14" y="13"/>
                    <a:pt x="7" y="13"/>
                    <a:pt x="0" y="13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55">
              <a:extLst>
                <a:ext uri="{FF2B5EF4-FFF2-40B4-BE49-F238E27FC236}">
                  <a16:creationId xmlns:a16="http://schemas.microsoft.com/office/drawing/2014/main" id="{0CCDC66F-BA3D-A9BC-767D-DA78E3D01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725"/>
              <a:ext cx="37" cy="24"/>
            </a:xfrm>
            <a:custGeom>
              <a:avLst/>
              <a:gdLst>
                <a:gd name="T0" fmla="*/ 10 w 21"/>
                <a:gd name="T1" fmla="*/ 14 h 14"/>
                <a:gd name="T2" fmla="*/ 15 w 21"/>
                <a:gd name="T3" fmla="*/ 12 h 14"/>
                <a:gd name="T4" fmla="*/ 0 w 21"/>
                <a:gd name="T5" fmla="*/ 1 h 14"/>
                <a:gd name="T6" fmla="*/ 2 w 21"/>
                <a:gd name="T7" fmla="*/ 0 h 14"/>
                <a:gd name="T8" fmla="*/ 9 w 21"/>
                <a:gd name="T9" fmla="*/ 1 h 14"/>
                <a:gd name="T10" fmla="*/ 18 w 21"/>
                <a:gd name="T11" fmla="*/ 9 h 14"/>
                <a:gd name="T12" fmla="*/ 21 w 21"/>
                <a:gd name="T13" fmla="*/ 13 h 14"/>
                <a:gd name="T14" fmla="*/ 10 w 2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4">
                  <a:moveTo>
                    <a:pt x="10" y="14"/>
                  </a:moveTo>
                  <a:cubicBezTo>
                    <a:pt x="12" y="13"/>
                    <a:pt x="13" y="13"/>
                    <a:pt x="15" y="12"/>
                  </a:cubicBezTo>
                  <a:cubicBezTo>
                    <a:pt x="9" y="9"/>
                    <a:pt x="7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5" y="0"/>
                    <a:pt x="7" y="0"/>
                    <a:pt x="9" y="1"/>
                  </a:cubicBezTo>
                  <a:cubicBezTo>
                    <a:pt x="11" y="4"/>
                    <a:pt x="15" y="6"/>
                    <a:pt x="18" y="9"/>
                  </a:cubicBezTo>
                  <a:cubicBezTo>
                    <a:pt x="19" y="10"/>
                    <a:pt x="20" y="12"/>
                    <a:pt x="21" y="13"/>
                  </a:cubicBezTo>
                  <a:cubicBezTo>
                    <a:pt x="17" y="13"/>
                    <a:pt x="14" y="14"/>
                    <a:pt x="10" y="14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56">
              <a:extLst>
                <a:ext uri="{FF2B5EF4-FFF2-40B4-BE49-F238E27FC236}">
                  <a16:creationId xmlns:a16="http://schemas.microsoft.com/office/drawing/2014/main" id="{787A9B16-E712-16FF-1E9B-DB1614182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" y="800"/>
              <a:ext cx="26" cy="23"/>
            </a:xfrm>
            <a:custGeom>
              <a:avLst/>
              <a:gdLst>
                <a:gd name="T0" fmla="*/ 15 w 15"/>
                <a:gd name="T1" fmla="*/ 0 h 13"/>
                <a:gd name="T2" fmla="*/ 13 w 15"/>
                <a:gd name="T3" fmla="*/ 10 h 13"/>
                <a:gd name="T4" fmla="*/ 15 w 15"/>
                <a:gd name="T5" fmla="*/ 12 h 13"/>
                <a:gd name="T6" fmla="*/ 9 w 15"/>
                <a:gd name="T7" fmla="*/ 13 h 13"/>
                <a:gd name="T8" fmla="*/ 5 w 15"/>
                <a:gd name="T9" fmla="*/ 6 h 13"/>
                <a:gd name="T10" fmla="*/ 0 w 15"/>
                <a:gd name="T11" fmla="*/ 1 h 13"/>
                <a:gd name="T12" fmla="*/ 15 w 1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3">
                  <a:moveTo>
                    <a:pt x="15" y="0"/>
                  </a:moveTo>
                  <a:cubicBezTo>
                    <a:pt x="8" y="3"/>
                    <a:pt x="7" y="4"/>
                    <a:pt x="13" y="10"/>
                  </a:cubicBezTo>
                  <a:cubicBezTo>
                    <a:pt x="14" y="11"/>
                    <a:pt x="15" y="12"/>
                    <a:pt x="15" y="12"/>
                  </a:cubicBezTo>
                  <a:cubicBezTo>
                    <a:pt x="13" y="13"/>
                    <a:pt x="11" y="13"/>
                    <a:pt x="9" y="13"/>
                  </a:cubicBezTo>
                  <a:cubicBezTo>
                    <a:pt x="7" y="11"/>
                    <a:pt x="5" y="9"/>
                    <a:pt x="5" y="6"/>
                  </a:cubicBezTo>
                  <a:cubicBezTo>
                    <a:pt x="6" y="2"/>
                    <a:pt x="4" y="0"/>
                    <a:pt x="0" y="1"/>
                  </a:cubicBezTo>
                  <a:cubicBezTo>
                    <a:pt x="5" y="0"/>
                    <a:pt x="10" y="0"/>
                    <a:pt x="15" y="0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57">
              <a:extLst>
                <a:ext uri="{FF2B5EF4-FFF2-40B4-BE49-F238E27FC236}">
                  <a16:creationId xmlns:a16="http://schemas.microsoft.com/office/drawing/2014/main" id="{D81B903A-4E4E-2DD0-A0D3-8AB0770FF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" y="728"/>
              <a:ext cx="30" cy="23"/>
            </a:xfrm>
            <a:custGeom>
              <a:avLst/>
              <a:gdLst>
                <a:gd name="T0" fmla="*/ 17 w 17"/>
                <a:gd name="T1" fmla="*/ 1 h 13"/>
                <a:gd name="T2" fmla="*/ 5 w 17"/>
                <a:gd name="T3" fmla="*/ 13 h 13"/>
                <a:gd name="T4" fmla="*/ 0 w 17"/>
                <a:gd name="T5" fmla="*/ 13 h 13"/>
                <a:gd name="T6" fmla="*/ 11 w 17"/>
                <a:gd name="T7" fmla="*/ 1 h 13"/>
                <a:gd name="T8" fmla="*/ 17 w 17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7" y="1"/>
                  </a:moveTo>
                  <a:cubicBezTo>
                    <a:pt x="13" y="5"/>
                    <a:pt x="9" y="9"/>
                    <a:pt x="5" y="13"/>
                  </a:cubicBezTo>
                  <a:cubicBezTo>
                    <a:pt x="3" y="13"/>
                    <a:pt x="2" y="13"/>
                    <a:pt x="0" y="13"/>
                  </a:cubicBezTo>
                  <a:cubicBezTo>
                    <a:pt x="3" y="9"/>
                    <a:pt x="8" y="6"/>
                    <a:pt x="11" y="1"/>
                  </a:cubicBezTo>
                  <a:cubicBezTo>
                    <a:pt x="13" y="1"/>
                    <a:pt x="15" y="0"/>
                    <a:pt x="17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58">
              <a:extLst>
                <a:ext uri="{FF2B5EF4-FFF2-40B4-BE49-F238E27FC236}">
                  <a16:creationId xmlns:a16="http://schemas.microsoft.com/office/drawing/2014/main" id="{8C2F99B2-A08E-EC9A-3AD1-1AED5D972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" y="765"/>
              <a:ext cx="40" cy="23"/>
            </a:xfrm>
            <a:custGeom>
              <a:avLst/>
              <a:gdLst>
                <a:gd name="T0" fmla="*/ 19 w 23"/>
                <a:gd name="T1" fmla="*/ 1 h 13"/>
                <a:gd name="T2" fmla="*/ 23 w 23"/>
                <a:gd name="T3" fmla="*/ 13 h 13"/>
                <a:gd name="T4" fmla="*/ 17 w 23"/>
                <a:gd name="T5" fmla="*/ 13 h 13"/>
                <a:gd name="T6" fmla="*/ 14 w 23"/>
                <a:gd name="T7" fmla="*/ 3 h 13"/>
                <a:gd name="T8" fmla="*/ 12 w 23"/>
                <a:gd name="T9" fmla="*/ 1 h 13"/>
                <a:gd name="T10" fmla="*/ 0 w 23"/>
                <a:gd name="T11" fmla="*/ 1 h 13"/>
                <a:gd name="T12" fmla="*/ 19 w 23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">
                  <a:moveTo>
                    <a:pt x="19" y="1"/>
                  </a:moveTo>
                  <a:cubicBezTo>
                    <a:pt x="17" y="6"/>
                    <a:pt x="21" y="9"/>
                    <a:pt x="23" y="13"/>
                  </a:cubicBezTo>
                  <a:cubicBezTo>
                    <a:pt x="21" y="13"/>
                    <a:pt x="19" y="13"/>
                    <a:pt x="17" y="13"/>
                  </a:cubicBezTo>
                  <a:cubicBezTo>
                    <a:pt x="16" y="10"/>
                    <a:pt x="14" y="7"/>
                    <a:pt x="14" y="3"/>
                  </a:cubicBezTo>
                  <a:cubicBezTo>
                    <a:pt x="15" y="1"/>
                    <a:pt x="13" y="1"/>
                    <a:pt x="12" y="1"/>
                  </a:cubicBezTo>
                  <a:cubicBezTo>
                    <a:pt x="8" y="1"/>
                    <a:pt x="4" y="1"/>
                    <a:pt x="0" y="1"/>
                  </a:cubicBezTo>
                  <a:cubicBezTo>
                    <a:pt x="6" y="0"/>
                    <a:pt x="13" y="0"/>
                    <a:pt x="19" y="1"/>
                  </a:cubicBezTo>
                  <a:close/>
                </a:path>
              </a:pathLst>
            </a:custGeom>
            <a:solidFill>
              <a:srgbClr val="49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59">
              <a:extLst>
                <a:ext uri="{FF2B5EF4-FFF2-40B4-BE49-F238E27FC236}">
                  <a16:creationId xmlns:a16="http://schemas.microsoft.com/office/drawing/2014/main" id="{DCBB2A7A-A97F-5302-04E0-F3832327D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" y="747"/>
              <a:ext cx="23" cy="22"/>
            </a:xfrm>
            <a:custGeom>
              <a:avLst/>
              <a:gdLst>
                <a:gd name="T0" fmla="*/ 13 w 13"/>
                <a:gd name="T1" fmla="*/ 3 h 12"/>
                <a:gd name="T2" fmla="*/ 5 w 13"/>
                <a:gd name="T3" fmla="*/ 10 h 12"/>
                <a:gd name="T4" fmla="*/ 2 w 13"/>
                <a:gd name="T5" fmla="*/ 10 h 12"/>
                <a:gd name="T6" fmla="*/ 2 w 13"/>
                <a:gd name="T7" fmla="*/ 7 h 12"/>
                <a:gd name="T8" fmla="*/ 7 w 13"/>
                <a:gd name="T9" fmla="*/ 0 h 12"/>
                <a:gd name="T10" fmla="*/ 13 w 13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13" y="3"/>
                  </a:moveTo>
                  <a:cubicBezTo>
                    <a:pt x="10" y="5"/>
                    <a:pt x="8" y="7"/>
                    <a:pt x="5" y="10"/>
                  </a:cubicBezTo>
                  <a:cubicBezTo>
                    <a:pt x="4" y="11"/>
                    <a:pt x="3" y="12"/>
                    <a:pt x="2" y="10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5"/>
                    <a:pt x="6" y="3"/>
                    <a:pt x="7" y="0"/>
                  </a:cubicBezTo>
                  <a:cubicBezTo>
                    <a:pt x="9" y="1"/>
                    <a:pt x="11" y="2"/>
                    <a:pt x="13" y="3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60">
              <a:extLst>
                <a:ext uri="{FF2B5EF4-FFF2-40B4-BE49-F238E27FC236}">
                  <a16:creationId xmlns:a16="http://schemas.microsoft.com/office/drawing/2014/main" id="{6683A1B3-6C34-A511-6206-22BBC56E1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" y="691"/>
              <a:ext cx="16" cy="4"/>
            </a:xfrm>
            <a:custGeom>
              <a:avLst/>
              <a:gdLst>
                <a:gd name="T0" fmla="*/ 9 w 9"/>
                <a:gd name="T1" fmla="*/ 1 h 2"/>
                <a:gd name="T2" fmla="*/ 0 w 9"/>
                <a:gd name="T3" fmla="*/ 1 h 2"/>
                <a:gd name="T4" fmla="*/ 9 w 9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9" y="1"/>
                  </a:moveTo>
                  <a:cubicBezTo>
                    <a:pt x="6" y="2"/>
                    <a:pt x="2" y="2"/>
                    <a:pt x="0" y="1"/>
                  </a:cubicBezTo>
                  <a:cubicBezTo>
                    <a:pt x="3" y="0"/>
                    <a:pt x="6" y="1"/>
                    <a:pt x="9" y="1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61">
              <a:extLst>
                <a:ext uri="{FF2B5EF4-FFF2-40B4-BE49-F238E27FC236}">
                  <a16:creationId xmlns:a16="http://schemas.microsoft.com/office/drawing/2014/main" id="{5FD53122-8D8C-5190-50CC-1765C43C3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" y="682"/>
              <a:ext cx="656" cy="25"/>
            </a:xfrm>
            <a:custGeom>
              <a:avLst/>
              <a:gdLst>
                <a:gd name="T0" fmla="*/ 262 w 374"/>
                <a:gd name="T1" fmla="*/ 0 h 14"/>
                <a:gd name="T2" fmla="*/ 265 w 374"/>
                <a:gd name="T3" fmla="*/ 0 h 14"/>
                <a:gd name="T4" fmla="*/ 266 w 374"/>
                <a:gd name="T5" fmla="*/ 5 h 14"/>
                <a:gd name="T6" fmla="*/ 262 w 374"/>
                <a:gd name="T7" fmla="*/ 10 h 14"/>
                <a:gd name="T8" fmla="*/ 267 w 374"/>
                <a:gd name="T9" fmla="*/ 9 h 14"/>
                <a:gd name="T10" fmla="*/ 273 w 374"/>
                <a:gd name="T11" fmla="*/ 9 h 14"/>
                <a:gd name="T12" fmla="*/ 281 w 374"/>
                <a:gd name="T13" fmla="*/ 11 h 14"/>
                <a:gd name="T14" fmla="*/ 362 w 374"/>
                <a:gd name="T15" fmla="*/ 11 h 14"/>
                <a:gd name="T16" fmla="*/ 372 w 374"/>
                <a:gd name="T17" fmla="*/ 11 h 14"/>
                <a:gd name="T18" fmla="*/ 371 w 374"/>
                <a:gd name="T19" fmla="*/ 13 h 14"/>
                <a:gd name="T20" fmla="*/ 355 w 374"/>
                <a:gd name="T21" fmla="*/ 13 h 14"/>
                <a:gd name="T22" fmla="*/ 261 w 374"/>
                <a:gd name="T23" fmla="*/ 13 h 14"/>
                <a:gd name="T24" fmla="*/ 14 w 374"/>
                <a:gd name="T25" fmla="*/ 13 h 14"/>
                <a:gd name="T26" fmla="*/ 0 w 374"/>
                <a:gd name="T27" fmla="*/ 13 h 14"/>
                <a:gd name="T28" fmla="*/ 9 w 374"/>
                <a:gd name="T29" fmla="*/ 12 h 14"/>
                <a:gd name="T30" fmla="*/ 246 w 374"/>
                <a:gd name="T31" fmla="*/ 12 h 14"/>
                <a:gd name="T32" fmla="*/ 255 w 374"/>
                <a:gd name="T33" fmla="*/ 8 h 14"/>
                <a:gd name="T34" fmla="*/ 262 w 374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4" h="14">
                  <a:moveTo>
                    <a:pt x="262" y="0"/>
                  </a:moveTo>
                  <a:cubicBezTo>
                    <a:pt x="263" y="0"/>
                    <a:pt x="264" y="0"/>
                    <a:pt x="265" y="0"/>
                  </a:cubicBezTo>
                  <a:cubicBezTo>
                    <a:pt x="268" y="2"/>
                    <a:pt x="267" y="3"/>
                    <a:pt x="266" y="5"/>
                  </a:cubicBezTo>
                  <a:cubicBezTo>
                    <a:pt x="265" y="7"/>
                    <a:pt x="263" y="8"/>
                    <a:pt x="262" y="10"/>
                  </a:cubicBezTo>
                  <a:cubicBezTo>
                    <a:pt x="264" y="11"/>
                    <a:pt x="266" y="10"/>
                    <a:pt x="267" y="9"/>
                  </a:cubicBezTo>
                  <a:cubicBezTo>
                    <a:pt x="269" y="7"/>
                    <a:pt x="271" y="7"/>
                    <a:pt x="273" y="9"/>
                  </a:cubicBezTo>
                  <a:cubicBezTo>
                    <a:pt x="275" y="11"/>
                    <a:pt x="278" y="11"/>
                    <a:pt x="281" y="11"/>
                  </a:cubicBezTo>
                  <a:cubicBezTo>
                    <a:pt x="308" y="11"/>
                    <a:pt x="335" y="11"/>
                    <a:pt x="362" y="11"/>
                  </a:cubicBezTo>
                  <a:cubicBezTo>
                    <a:pt x="365" y="11"/>
                    <a:pt x="369" y="10"/>
                    <a:pt x="372" y="11"/>
                  </a:cubicBezTo>
                  <a:cubicBezTo>
                    <a:pt x="374" y="14"/>
                    <a:pt x="371" y="13"/>
                    <a:pt x="371" y="13"/>
                  </a:cubicBezTo>
                  <a:cubicBezTo>
                    <a:pt x="366" y="13"/>
                    <a:pt x="360" y="13"/>
                    <a:pt x="355" y="13"/>
                  </a:cubicBezTo>
                  <a:cubicBezTo>
                    <a:pt x="324" y="13"/>
                    <a:pt x="292" y="13"/>
                    <a:pt x="261" y="13"/>
                  </a:cubicBezTo>
                  <a:cubicBezTo>
                    <a:pt x="178" y="13"/>
                    <a:pt x="96" y="13"/>
                    <a:pt x="14" y="13"/>
                  </a:cubicBezTo>
                  <a:cubicBezTo>
                    <a:pt x="9" y="13"/>
                    <a:pt x="5" y="13"/>
                    <a:pt x="0" y="13"/>
                  </a:cubicBezTo>
                  <a:cubicBezTo>
                    <a:pt x="3" y="11"/>
                    <a:pt x="6" y="12"/>
                    <a:pt x="9" y="12"/>
                  </a:cubicBezTo>
                  <a:cubicBezTo>
                    <a:pt x="88" y="12"/>
                    <a:pt x="167" y="12"/>
                    <a:pt x="246" y="12"/>
                  </a:cubicBezTo>
                  <a:cubicBezTo>
                    <a:pt x="249" y="12"/>
                    <a:pt x="253" y="12"/>
                    <a:pt x="255" y="8"/>
                  </a:cubicBezTo>
                  <a:cubicBezTo>
                    <a:pt x="257" y="5"/>
                    <a:pt x="260" y="3"/>
                    <a:pt x="262" y="0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62">
              <a:extLst>
                <a:ext uri="{FF2B5EF4-FFF2-40B4-BE49-F238E27FC236}">
                  <a16:creationId xmlns:a16="http://schemas.microsoft.com/office/drawing/2014/main" id="{BFB8BB71-42DA-38AD-61B0-8CFCA62D9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700"/>
              <a:ext cx="67" cy="14"/>
            </a:xfrm>
            <a:custGeom>
              <a:avLst/>
              <a:gdLst>
                <a:gd name="T0" fmla="*/ 38 w 38"/>
                <a:gd name="T1" fmla="*/ 6 h 8"/>
                <a:gd name="T2" fmla="*/ 30 w 38"/>
                <a:gd name="T3" fmla="*/ 6 h 8"/>
                <a:gd name="T4" fmla="*/ 0 w 38"/>
                <a:gd name="T5" fmla="*/ 7 h 8"/>
                <a:gd name="T6" fmla="*/ 16 w 38"/>
                <a:gd name="T7" fmla="*/ 4 h 8"/>
                <a:gd name="T8" fmla="*/ 22 w 38"/>
                <a:gd name="T9" fmla="*/ 5 h 8"/>
                <a:gd name="T10" fmla="*/ 38 w 38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">
                  <a:moveTo>
                    <a:pt x="38" y="6"/>
                  </a:moveTo>
                  <a:cubicBezTo>
                    <a:pt x="36" y="7"/>
                    <a:pt x="33" y="6"/>
                    <a:pt x="30" y="6"/>
                  </a:cubicBezTo>
                  <a:cubicBezTo>
                    <a:pt x="20" y="6"/>
                    <a:pt x="10" y="8"/>
                    <a:pt x="0" y="7"/>
                  </a:cubicBezTo>
                  <a:cubicBezTo>
                    <a:pt x="4" y="1"/>
                    <a:pt x="10" y="0"/>
                    <a:pt x="16" y="4"/>
                  </a:cubicBezTo>
                  <a:cubicBezTo>
                    <a:pt x="18" y="5"/>
                    <a:pt x="20" y="6"/>
                    <a:pt x="22" y="5"/>
                  </a:cubicBezTo>
                  <a:cubicBezTo>
                    <a:pt x="27" y="3"/>
                    <a:pt x="33" y="4"/>
                    <a:pt x="38" y="6"/>
                  </a:cubicBezTo>
                  <a:close/>
                </a:path>
              </a:pathLst>
            </a:custGeom>
            <a:solidFill>
              <a:srgbClr val="13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63">
              <a:extLst>
                <a:ext uri="{FF2B5EF4-FFF2-40B4-BE49-F238E27FC236}">
                  <a16:creationId xmlns:a16="http://schemas.microsoft.com/office/drawing/2014/main" id="{761A5561-8FBA-8696-E6F6-62C6BE2D1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797"/>
              <a:ext cx="38" cy="38"/>
            </a:xfrm>
            <a:custGeom>
              <a:avLst/>
              <a:gdLst>
                <a:gd name="T0" fmla="*/ 4 w 22"/>
                <a:gd name="T1" fmla="*/ 0 h 22"/>
                <a:gd name="T2" fmla="*/ 6 w 22"/>
                <a:gd name="T3" fmla="*/ 1 h 22"/>
                <a:gd name="T4" fmla="*/ 20 w 22"/>
                <a:gd name="T5" fmla="*/ 16 h 22"/>
                <a:gd name="T6" fmla="*/ 21 w 22"/>
                <a:gd name="T7" fmla="*/ 20 h 22"/>
                <a:gd name="T8" fmla="*/ 17 w 22"/>
                <a:gd name="T9" fmla="*/ 19 h 22"/>
                <a:gd name="T10" fmla="*/ 6 w 22"/>
                <a:gd name="T11" fmla="*/ 9 h 22"/>
                <a:gd name="T12" fmla="*/ 3 w 22"/>
                <a:gd name="T13" fmla="*/ 7 h 22"/>
                <a:gd name="T14" fmla="*/ 0 w 22"/>
                <a:gd name="T15" fmla="*/ 3 h 22"/>
                <a:gd name="T16" fmla="*/ 4 w 22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4" y="0"/>
                  </a:moveTo>
                  <a:cubicBezTo>
                    <a:pt x="5" y="0"/>
                    <a:pt x="5" y="0"/>
                    <a:pt x="6" y="1"/>
                  </a:cubicBezTo>
                  <a:cubicBezTo>
                    <a:pt x="11" y="6"/>
                    <a:pt x="15" y="11"/>
                    <a:pt x="20" y="16"/>
                  </a:cubicBezTo>
                  <a:cubicBezTo>
                    <a:pt x="22" y="17"/>
                    <a:pt x="22" y="18"/>
                    <a:pt x="21" y="20"/>
                  </a:cubicBezTo>
                  <a:cubicBezTo>
                    <a:pt x="19" y="22"/>
                    <a:pt x="18" y="20"/>
                    <a:pt x="17" y="19"/>
                  </a:cubicBezTo>
                  <a:cubicBezTo>
                    <a:pt x="13" y="16"/>
                    <a:pt x="10" y="12"/>
                    <a:pt x="6" y="9"/>
                  </a:cubicBezTo>
                  <a:cubicBezTo>
                    <a:pt x="5" y="8"/>
                    <a:pt x="5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64">
              <a:extLst>
                <a:ext uri="{FF2B5EF4-FFF2-40B4-BE49-F238E27FC236}">
                  <a16:creationId xmlns:a16="http://schemas.microsoft.com/office/drawing/2014/main" id="{D8182E89-C729-EF44-F6B1-8A705D551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" y="679"/>
              <a:ext cx="201" cy="26"/>
            </a:xfrm>
            <a:custGeom>
              <a:avLst/>
              <a:gdLst>
                <a:gd name="T0" fmla="*/ 114 w 114"/>
                <a:gd name="T1" fmla="*/ 13 h 15"/>
                <a:gd name="T2" fmla="*/ 109 w 114"/>
                <a:gd name="T3" fmla="*/ 14 h 15"/>
                <a:gd name="T4" fmla="*/ 20 w 114"/>
                <a:gd name="T5" fmla="*/ 14 h 15"/>
                <a:gd name="T6" fmla="*/ 19 w 114"/>
                <a:gd name="T7" fmla="*/ 14 h 15"/>
                <a:gd name="T8" fmla="*/ 5 w 114"/>
                <a:gd name="T9" fmla="*/ 14 h 15"/>
                <a:gd name="T10" fmla="*/ 1 w 114"/>
                <a:gd name="T11" fmla="*/ 13 h 15"/>
                <a:gd name="T12" fmla="*/ 3 w 114"/>
                <a:gd name="T13" fmla="*/ 10 h 15"/>
                <a:gd name="T14" fmla="*/ 7 w 114"/>
                <a:gd name="T15" fmla="*/ 2 h 15"/>
                <a:gd name="T16" fmla="*/ 78 w 114"/>
                <a:gd name="T17" fmla="*/ 2 h 15"/>
                <a:gd name="T18" fmla="*/ 83 w 114"/>
                <a:gd name="T19" fmla="*/ 2 h 15"/>
                <a:gd name="T20" fmla="*/ 114 w 114"/>
                <a:gd name="T2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5">
                  <a:moveTo>
                    <a:pt x="114" y="13"/>
                  </a:moveTo>
                  <a:cubicBezTo>
                    <a:pt x="113" y="14"/>
                    <a:pt x="111" y="14"/>
                    <a:pt x="109" y="14"/>
                  </a:cubicBezTo>
                  <a:cubicBezTo>
                    <a:pt x="79" y="14"/>
                    <a:pt x="50" y="14"/>
                    <a:pt x="20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4" y="11"/>
                    <a:pt x="10" y="12"/>
                    <a:pt x="5" y="14"/>
                  </a:cubicBezTo>
                  <a:cubicBezTo>
                    <a:pt x="4" y="14"/>
                    <a:pt x="1" y="15"/>
                    <a:pt x="1" y="13"/>
                  </a:cubicBezTo>
                  <a:cubicBezTo>
                    <a:pt x="0" y="12"/>
                    <a:pt x="3" y="11"/>
                    <a:pt x="3" y="10"/>
                  </a:cubicBezTo>
                  <a:cubicBezTo>
                    <a:pt x="5" y="8"/>
                    <a:pt x="9" y="7"/>
                    <a:pt x="7" y="2"/>
                  </a:cubicBezTo>
                  <a:cubicBezTo>
                    <a:pt x="31" y="2"/>
                    <a:pt x="54" y="2"/>
                    <a:pt x="78" y="2"/>
                  </a:cubicBezTo>
                  <a:cubicBezTo>
                    <a:pt x="80" y="2"/>
                    <a:pt x="81" y="3"/>
                    <a:pt x="83" y="2"/>
                  </a:cubicBezTo>
                  <a:cubicBezTo>
                    <a:pt x="95" y="0"/>
                    <a:pt x="105" y="6"/>
                    <a:pt x="114" y="13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65">
              <a:extLst>
                <a:ext uri="{FF2B5EF4-FFF2-40B4-BE49-F238E27FC236}">
                  <a16:creationId xmlns:a16="http://schemas.microsoft.com/office/drawing/2014/main" id="{6EB0B80E-230F-36BB-CEC5-194C3689B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" y="723"/>
              <a:ext cx="16" cy="17"/>
            </a:xfrm>
            <a:custGeom>
              <a:avLst/>
              <a:gdLst>
                <a:gd name="T0" fmla="*/ 9 w 9"/>
                <a:gd name="T1" fmla="*/ 4 h 10"/>
                <a:gd name="T2" fmla="*/ 4 w 9"/>
                <a:gd name="T3" fmla="*/ 10 h 10"/>
                <a:gd name="T4" fmla="*/ 0 w 9"/>
                <a:gd name="T5" fmla="*/ 6 h 10"/>
                <a:gd name="T6" fmla="*/ 5 w 9"/>
                <a:gd name="T7" fmla="*/ 0 h 10"/>
                <a:gd name="T8" fmla="*/ 9 w 9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cubicBezTo>
                    <a:pt x="8" y="7"/>
                    <a:pt x="6" y="9"/>
                    <a:pt x="4" y="10"/>
                  </a:cubicBez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7" y="0"/>
                    <a:pt x="8" y="2"/>
                    <a:pt x="9" y="4"/>
                  </a:cubicBezTo>
                  <a:close/>
                </a:path>
              </a:pathLst>
            </a:custGeom>
            <a:solidFill>
              <a:srgbClr val="7C4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66">
              <a:extLst>
                <a:ext uri="{FF2B5EF4-FFF2-40B4-BE49-F238E27FC236}">
                  <a16:creationId xmlns:a16="http://schemas.microsoft.com/office/drawing/2014/main" id="{EEADC60A-9989-51C0-D5E6-21C0D26FE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" y="682"/>
              <a:ext cx="154" cy="21"/>
            </a:xfrm>
            <a:custGeom>
              <a:avLst/>
              <a:gdLst>
                <a:gd name="T0" fmla="*/ 0 w 88"/>
                <a:gd name="T1" fmla="*/ 7 h 12"/>
                <a:gd name="T2" fmla="*/ 21 w 88"/>
                <a:gd name="T3" fmla="*/ 1 h 12"/>
                <a:gd name="T4" fmla="*/ 72 w 88"/>
                <a:gd name="T5" fmla="*/ 1 h 12"/>
                <a:gd name="T6" fmla="*/ 85 w 88"/>
                <a:gd name="T7" fmla="*/ 6 h 12"/>
                <a:gd name="T8" fmla="*/ 87 w 88"/>
                <a:gd name="T9" fmla="*/ 9 h 12"/>
                <a:gd name="T10" fmla="*/ 84 w 88"/>
                <a:gd name="T11" fmla="*/ 9 h 12"/>
                <a:gd name="T12" fmla="*/ 80 w 88"/>
                <a:gd name="T13" fmla="*/ 8 h 12"/>
                <a:gd name="T14" fmla="*/ 82 w 88"/>
                <a:gd name="T15" fmla="*/ 6 h 12"/>
                <a:gd name="T16" fmla="*/ 77 w 88"/>
                <a:gd name="T17" fmla="*/ 9 h 12"/>
                <a:gd name="T18" fmla="*/ 74 w 88"/>
                <a:gd name="T19" fmla="*/ 11 h 12"/>
                <a:gd name="T20" fmla="*/ 71 w 88"/>
                <a:gd name="T21" fmla="*/ 11 h 12"/>
                <a:gd name="T22" fmla="*/ 16 w 88"/>
                <a:gd name="T23" fmla="*/ 11 h 12"/>
                <a:gd name="T24" fmla="*/ 7 w 88"/>
                <a:gd name="T25" fmla="*/ 11 h 12"/>
                <a:gd name="T26" fmla="*/ 0 w 88"/>
                <a:gd name="T2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">
                  <a:moveTo>
                    <a:pt x="0" y="7"/>
                  </a:moveTo>
                  <a:cubicBezTo>
                    <a:pt x="6" y="0"/>
                    <a:pt x="14" y="1"/>
                    <a:pt x="21" y="1"/>
                  </a:cubicBezTo>
                  <a:cubicBezTo>
                    <a:pt x="38" y="1"/>
                    <a:pt x="55" y="1"/>
                    <a:pt x="72" y="1"/>
                  </a:cubicBezTo>
                  <a:cubicBezTo>
                    <a:pt x="77" y="1"/>
                    <a:pt x="81" y="4"/>
                    <a:pt x="85" y="6"/>
                  </a:cubicBezTo>
                  <a:cubicBezTo>
                    <a:pt x="86" y="7"/>
                    <a:pt x="88" y="7"/>
                    <a:pt x="87" y="9"/>
                  </a:cubicBezTo>
                  <a:cubicBezTo>
                    <a:pt x="86" y="10"/>
                    <a:pt x="85" y="9"/>
                    <a:pt x="84" y="9"/>
                  </a:cubicBezTo>
                  <a:cubicBezTo>
                    <a:pt x="83" y="9"/>
                    <a:pt x="81" y="8"/>
                    <a:pt x="80" y="8"/>
                  </a:cubicBezTo>
                  <a:cubicBezTo>
                    <a:pt x="80" y="6"/>
                    <a:pt x="82" y="7"/>
                    <a:pt x="82" y="6"/>
                  </a:cubicBezTo>
                  <a:cubicBezTo>
                    <a:pt x="79" y="6"/>
                    <a:pt x="77" y="5"/>
                    <a:pt x="77" y="9"/>
                  </a:cubicBezTo>
                  <a:cubicBezTo>
                    <a:pt x="77" y="10"/>
                    <a:pt x="75" y="11"/>
                    <a:pt x="74" y="11"/>
                  </a:cubicBezTo>
                  <a:cubicBezTo>
                    <a:pt x="73" y="11"/>
                    <a:pt x="72" y="11"/>
                    <a:pt x="71" y="11"/>
                  </a:cubicBezTo>
                  <a:cubicBezTo>
                    <a:pt x="52" y="10"/>
                    <a:pt x="34" y="12"/>
                    <a:pt x="16" y="11"/>
                  </a:cubicBezTo>
                  <a:cubicBezTo>
                    <a:pt x="13" y="11"/>
                    <a:pt x="10" y="11"/>
                    <a:pt x="7" y="11"/>
                  </a:cubicBezTo>
                  <a:cubicBezTo>
                    <a:pt x="3" y="11"/>
                    <a:pt x="4" y="6"/>
                    <a:pt x="0" y="7"/>
                  </a:cubicBezTo>
                  <a:close/>
                </a:path>
              </a:pathLst>
            </a:custGeom>
            <a:solidFill>
              <a:srgbClr val="97E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17169561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Cover and End Slide Master">
  <a:themeElements>
    <a:clrScheme name="ALLPPT-ORGANIC 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D594"/>
      </a:accent1>
      <a:accent2>
        <a:srgbClr val="718E37"/>
      </a:accent2>
      <a:accent3>
        <a:srgbClr val="E3AE00"/>
      </a:accent3>
      <a:accent4>
        <a:srgbClr val="9A7037"/>
      </a:accent4>
      <a:accent5>
        <a:srgbClr val="4A5A2B"/>
      </a:accent5>
      <a:accent6>
        <a:srgbClr val="5F473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ORGANIC 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D594"/>
      </a:accent1>
      <a:accent2>
        <a:srgbClr val="718E37"/>
      </a:accent2>
      <a:accent3>
        <a:srgbClr val="E3AE00"/>
      </a:accent3>
      <a:accent4>
        <a:srgbClr val="9A7037"/>
      </a:accent4>
      <a:accent5>
        <a:srgbClr val="4A5A2B"/>
      </a:accent5>
      <a:accent6>
        <a:srgbClr val="5F473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1643</Words>
  <Application>Microsoft Office PowerPoint</Application>
  <PresentationFormat>Panorámica</PresentationFormat>
  <Paragraphs>262</Paragraphs>
  <Slides>24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4" baseType="lpstr">
      <vt:lpstr>Abadi</vt:lpstr>
      <vt:lpstr>Aharoni</vt:lpstr>
      <vt:lpstr>Arial</vt:lpstr>
      <vt:lpstr>Arial Black</vt:lpstr>
      <vt:lpstr>Calibri</vt:lpstr>
      <vt:lpstr>Century Gothic</vt:lpstr>
      <vt:lpstr>Source Sans Pro</vt:lpstr>
      <vt:lpstr>Trebuchet MS</vt:lpstr>
      <vt:lpstr>Cover and End Slide Master</vt:lpstr>
      <vt:lpstr>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del campesino</dc:title>
  <dc:creator>slidesppt.net</dc:creator>
  <cp:lastModifiedBy>i201701069 (Sucasaca Mamani, Jean Carlo)</cp:lastModifiedBy>
  <cp:revision>78</cp:revision>
  <dcterms:created xsi:type="dcterms:W3CDTF">2019-04-04T05:32:41Z</dcterms:created>
  <dcterms:modified xsi:type="dcterms:W3CDTF">2023-01-27T04:14:27Z</dcterms:modified>
  <cp:category>slidesppt.net</cp:category>
</cp:coreProperties>
</file>